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DFB_642AC60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5"/>
    <p:sldMasterId id="2147483648" r:id="rId6"/>
    <p:sldMasterId id="2147483813" r:id="rId7"/>
    <p:sldMasterId id="2147483743" r:id="rId8"/>
  </p:sldMasterIdLst>
  <p:notesMasterIdLst>
    <p:notesMasterId r:id="rId20"/>
  </p:notesMasterIdLst>
  <p:sldIdLst>
    <p:sldId id="3578" r:id="rId9"/>
    <p:sldId id="3582" r:id="rId10"/>
    <p:sldId id="3573" r:id="rId11"/>
    <p:sldId id="3574" r:id="rId12"/>
    <p:sldId id="3579" r:id="rId13"/>
    <p:sldId id="3575" r:id="rId14"/>
    <p:sldId id="3580" r:id="rId15"/>
    <p:sldId id="3584" r:id="rId16"/>
    <p:sldId id="3577" r:id="rId17"/>
    <p:sldId id="3568" r:id="rId18"/>
    <p:sldId id="3581"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B06716-8A8D-3E43-A9BD-98C6AB4810C4}" name="Carolina Alves" initials="CA" userId="S::carolina.alves@aggreko.com.br::2e248c1a-eaee-426f-bcaa-79d00d368d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89C20-5B66-D6CE-42FB-81B686CAAFDD}" v="5" dt="2024-08-27T17:24:16.429"/>
    <p1510:client id="{C7D5109C-14D5-491A-B9C4-4E3113EE7174}" v="3" dt="2024-08-26T17:57:47.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83" d="100"/>
          <a:sy n="83" d="100"/>
        </p:scale>
        <p:origin x="50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rsstep\Desktop\Load%20v%20FC%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47175684417227"/>
          <c:y val="0.30483086522649766"/>
          <c:w val="0.78187381273473411"/>
          <c:h val="0.63561162905384783"/>
        </c:manualLayout>
      </c:layout>
      <c:scatterChart>
        <c:scatterStyle val="lineMarker"/>
        <c:varyColors val="0"/>
        <c:ser>
          <c:idx val="0"/>
          <c:order val="0"/>
          <c:tx>
            <c:strRef>
              <c:f>'602165A - KTA50G16 50Hz'!$A$63</c:f>
              <c:strCache>
                <c:ptCount val="1"/>
                <c:pt idx="0">
                  <c:v>Net Electrical Output (kWe)</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'602165A - KTA50G16 50Hz'!$B$63:$F$63</c:f>
              <c:numCache>
                <c:formatCode>General</c:formatCode>
                <c:ptCount val="5"/>
                <c:pt idx="0">
                  <c:v>110</c:v>
                </c:pt>
                <c:pt idx="1">
                  <c:v>100</c:v>
                </c:pt>
                <c:pt idx="2">
                  <c:v>75</c:v>
                </c:pt>
                <c:pt idx="3">
                  <c:v>50</c:v>
                </c:pt>
                <c:pt idx="4">
                  <c:v>94</c:v>
                </c:pt>
              </c:numCache>
            </c:numRef>
          </c:xVal>
          <c:yVal>
            <c:numRef>
              <c:f>'602165A - KTA50G16 50Hz'!$B$68:$F$68</c:f>
              <c:numCache>
                <c:formatCode>0.000</c:formatCode>
                <c:ptCount val="5"/>
                <c:pt idx="0">
                  <c:v>0.20200000000000001</c:v>
                </c:pt>
                <c:pt idx="1">
                  <c:v>0.20200000000000001</c:v>
                </c:pt>
                <c:pt idx="2">
                  <c:v>0.21</c:v>
                </c:pt>
                <c:pt idx="3">
                  <c:v>0.223</c:v>
                </c:pt>
                <c:pt idx="4">
                  <c:v>0.20300000000000001</c:v>
                </c:pt>
              </c:numCache>
            </c:numRef>
          </c:yVal>
          <c:smooth val="0"/>
          <c:extLst>
            <c:ext xmlns:c16="http://schemas.microsoft.com/office/drawing/2014/chart" uri="{C3380CC4-5D6E-409C-BE32-E72D297353CC}">
              <c16:uniqueId val="{00000001-7C99-44BC-9620-16535D624B13}"/>
            </c:ext>
          </c:extLst>
        </c:ser>
        <c:dLbls>
          <c:showLegendKey val="0"/>
          <c:showVal val="0"/>
          <c:showCatName val="0"/>
          <c:showSerName val="0"/>
          <c:showPercent val="0"/>
          <c:showBubbleSize val="0"/>
        </c:dLbls>
        <c:axId val="835753360"/>
        <c:axId val="800418384"/>
      </c:scatterChart>
      <c:valAx>
        <c:axId val="835753360"/>
        <c:scaling>
          <c:orientation val="minMax"/>
          <c:max val="115"/>
          <c:min val="4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Net Electrical Output (in %)</a:t>
                </a:r>
              </a:p>
            </c:rich>
          </c:tx>
          <c:layout>
            <c:manualLayout>
              <c:xMode val="edge"/>
              <c:yMode val="edge"/>
              <c:x val="0.36058235814445844"/>
              <c:y val="4.55059824343047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00418384"/>
        <c:crosses val="autoZero"/>
        <c:crossBetween val="midCat"/>
      </c:valAx>
      <c:valAx>
        <c:axId val="800418384"/>
        <c:scaling>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Genset Fuel Consumption (kg/</a:t>
                </a:r>
                <a:r>
                  <a:rPr lang="en-GB" err="1"/>
                  <a:t>kw.e</a:t>
                </a:r>
                <a:r>
                  <a:rPr lang="en-GB"/>
                  <a:t> h)</a:t>
                </a:r>
              </a:p>
            </c:rich>
          </c:tx>
          <c:layout>
            <c:manualLayout>
              <c:xMode val="edge"/>
              <c:yMode val="edge"/>
              <c:x val="0"/>
              <c:y val="0.264242471354036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35753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DFB_642AC60B.xml><?xml version="1.0" encoding="utf-8"?>
<p188:cmLst xmlns:a="http://schemas.openxmlformats.org/drawingml/2006/main" xmlns:r="http://schemas.openxmlformats.org/officeDocument/2006/relationships" xmlns:p188="http://schemas.microsoft.com/office/powerpoint/2018/8/main">
  <p188:cm id="{96F27F5B-B62A-40D8-8574-371BC2D72311}" authorId="{57B06716-8A8D-3E43-A9BD-98C6AB4810C4}" status="resolved" created="2022-11-28T13:29:29.305" complete="100000">
    <ac:deMkLst xmlns:ac="http://schemas.microsoft.com/office/drawing/2013/main/command">
      <pc:docMk xmlns:pc="http://schemas.microsoft.com/office/powerpoint/2013/main/command"/>
      <pc:sldMk xmlns:pc="http://schemas.microsoft.com/office/powerpoint/2013/main/command" cId="170375773" sldId="3545"/>
      <ac:picMk id="6" creationId="{9D5531AA-C152-48A4-B982-4B93FFC7F3D0}"/>
    </ac:deMkLst>
    <p188:txBody>
      <a:bodyPr/>
      <a:lstStyle/>
      <a:p>
        <a:r>
          <a:rPr lang="pt-BR"/>
          <a:t>Sacar ycube de la imagen de abajo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944AE-6A43-4B96-B9F6-67A8BE7FF78E}" type="datetimeFigureOut">
              <a:t>29/08/2024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2660D-EB3F-4A63-A12E-1357F92A1F67}" type="slidenum">
              <a:t>‹Nº›</a:t>
            </a:fld>
            <a:endParaRPr lang="es-ES"/>
          </a:p>
        </p:txBody>
      </p:sp>
    </p:spTree>
    <p:extLst>
      <p:ext uri="{BB962C8B-B14F-4D97-AF65-F5344CB8AC3E}">
        <p14:creationId xmlns:p14="http://schemas.microsoft.com/office/powerpoint/2010/main" val="329385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2C8B99-6DEC-47D8-B721-A57E24FFC9DF}" type="slidenum">
              <a:rPr lang="en-GB" smtClean="0"/>
              <a:pPr/>
              <a:t>1</a:t>
            </a:fld>
            <a:endParaRPr lang="en-GB"/>
          </a:p>
        </p:txBody>
      </p:sp>
    </p:spTree>
    <p:extLst>
      <p:ext uri="{BB962C8B-B14F-4D97-AF65-F5344CB8AC3E}">
        <p14:creationId xmlns:p14="http://schemas.microsoft.com/office/powerpoint/2010/main" val="240584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C8B99-6DEC-47D8-B721-A57E24FFC9DF}" type="slidenum">
              <a:rPr kumimoji="0" lang="en-GB" sz="12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92788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7.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1.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1.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29/08/2024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29/08/2024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29/08/2024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cover #1: pictur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1ACCEB-0EAA-406E-A049-BCA60EE7713C}"/>
              </a:ext>
            </a:extLst>
          </p:cNvPr>
          <p:cNvSpPr/>
          <p:nvPr userDrawn="1"/>
        </p:nvSpPr>
        <p:spPr bwMode="gray">
          <a:xfrm>
            <a:off x="0" y="0"/>
            <a:ext cx="12192000" cy="6858000"/>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B522D79C-A8E9-454D-BA09-0E612513F77A}"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14" name="Group 13">
            <a:extLst>
              <a:ext uri="{FF2B5EF4-FFF2-40B4-BE49-F238E27FC236}">
                <a16:creationId xmlns:a16="http://schemas.microsoft.com/office/drawing/2014/main" id="{BFF59A8A-5515-41FA-82AC-9F8D1C9D9B3D}"/>
              </a:ext>
            </a:extLst>
          </p:cNvPr>
          <p:cNvGrpSpPr>
            <a:grpSpLocks noChangeAspect="1"/>
          </p:cNvGrpSpPr>
          <p:nvPr userDrawn="1"/>
        </p:nvGrpSpPr>
        <p:grpSpPr bwMode="gray">
          <a:xfrm>
            <a:off x="9640219" y="598599"/>
            <a:ext cx="1748369" cy="467906"/>
            <a:chOff x="4782" y="200"/>
            <a:chExt cx="766" cy="205"/>
          </a:xfrm>
          <a:solidFill>
            <a:schemeClr val="accent1"/>
          </a:solidFill>
        </p:grpSpPr>
        <p:sp>
          <p:nvSpPr>
            <p:cNvPr id="15" name="Freeform 5">
              <a:extLst>
                <a:ext uri="{FF2B5EF4-FFF2-40B4-BE49-F238E27FC236}">
                  <a16:creationId xmlns:a16="http://schemas.microsoft.com/office/drawing/2014/main" id="{9A1398AF-4095-4E8B-9C53-A4CB37BE2056}"/>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8CF439F5-4F1B-4E89-A286-50AE7BB203A7}"/>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568E3CBD-1B3F-4144-A9DB-4809CD22EB41}"/>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9A7B17C0-D341-4F3E-91DA-B65633C0F3FD}"/>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5F784921-08CA-401A-99E8-8026A432021E}"/>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D7B3AD30-0665-4151-8C40-C0791AD3E9B1}"/>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FA6410A6-3135-4CC7-A849-B4AAD4098E56}"/>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66CBDF94-3C10-4E0C-B07D-8C1EA355F7EB}"/>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bg1"/>
                </a:solidFill>
              </a:defRPr>
            </a:lvl1pPr>
          </a:lstStyle>
          <a:p>
            <a:r>
              <a:rPr lang="en-US"/>
              <a:t>Click to add presentation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1" y="1742430"/>
            <a:ext cx="7417128" cy="684212"/>
          </a:xfrm>
        </p:spPr>
        <p:txBody>
          <a:bodyPr anchor="b">
            <a:normAutofit/>
          </a:bodyPr>
          <a:lstStyle>
            <a:lvl1pPr marL="0" indent="0">
              <a:buNone/>
              <a:defRPr sz="1800" b="1" u="none" cap="all" spc="0" baseline="0">
                <a:solidFill>
                  <a:schemeClr val="bg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click to add sector heading here on 1 line</a:t>
            </a:r>
          </a:p>
        </p:txBody>
      </p:sp>
      <p:grpSp>
        <p:nvGrpSpPr>
          <p:cNvPr id="50" name="Group 49">
            <a:extLst>
              <a:ext uri="{FF2B5EF4-FFF2-40B4-BE49-F238E27FC236}">
                <a16:creationId xmlns:a16="http://schemas.microsoft.com/office/drawing/2014/main" id="{11DB5160-D07B-4EE4-8A1C-372C071499E7}"/>
              </a:ext>
            </a:extLst>
          </p:cNvPr>
          <p:cNvGrpSpPr/>
          <p:nvPr userDrawn="1"/>
        </p:nvGrpSpPr>
        <p:grpSpPr bwMode="gray">
          <a:xfrm>
            <a:off x="-1980775" y="50025"/>
            <a:ext cx="1368152" cy="2383517"/>
            <a:chOff x="-1976792" y="50025"/>
            <a:chExt cx="1368152" cy="2383517"/>
          </a:xfrm>
        </p:grpSpPr>
        <p:sp>
          <p:nvSpPr>
            <p:cNvPr id="51" name="TextBox 50">
              <a:extLst>
                <a:ext uri="{FF2B5EF4-FFF2-40B4-BE49-F238E27FC236}">
                  <a16:creationId xmlns:a16="http://schemas.microsoft.com/office/drawing/2014/main" id="{8085CB37-FEAD-4B63-B5A2-093612B89650}"/>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52" name="Group 51">
              <a:extLst>
                <a:ext uri="{FF2B5EF4-FFF2-40B4-BE49-F238E27FC236}">
                  <a16:creationId xmlns:a16="http://schemas.microsoft.com/office/drawing/2014/main" id="{AA2321BD-8C33-48FB-95CA-F96A8AD39E20}"/>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55" name="Oval 9">
                <a:extLst>
                  <a:ext uri="{FF2B5EF4-FFF2-40B4-BE49-F238E27FC236}">
                    <a16:creationId xmlns:a16="http://schemas.microsoft.com/office/drawing/2014/main" id="{66CBF2A7-8BDD-41DB-A124-62B0B277E404}"/>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
                <a:extLst>
                  <a:ext uri="{FF2B5EF4-FFF2-40B4-BE49-F238E27FC236}">
                    <a16:creationId xmlns:a16="http://schemas.microsoft.com/office/drawing/2014/main" id="{5D354C08-EC68-416D-9C24-9261A6F335AA}"/>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3" name="Donut 24">
              <a:extLst>
                <a:ext uri="{FF2B5EF4-FFF2-40B4-BE49-F238E27FC236}">
                  <a16:creationId xmlns:a16="http://schemas.microsoft.com/office/drawing/2014/main" id="{78B8EF5F-78FB-417F-8774-A5F845E7EEFD}"/>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Freeform 5">
              <a:extLst>
                <a:ext uri="{FF2B5EF4-FFF2-40B4-BE49-F238E27FC236}">
                  <a16:creationId xmlns:a16="http://schemas.microsoft.com/office/drawing/2014/main" id="{CEBAEF63-45CC-49B4-AA95-31182AF7948E}"/>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6" name="Shape 159">
            <a:extLst>
              <a:ext uri="{FF2B5EF4-FFF2-40B4-BE49-F238E27FC236}">
                <a16:creationId xmlns:a16="http://schemas.microsoft.com/office/drawing/2014/main" id="{AABC5A54-3935-4429-A978-36ADD9AD9843}"/>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spTree>
    <p:extLst>
      <p:ext uri="{BB962C8B-B14F-4D97-AF65-F5344CB8AC3E}">
        <p14:creationId xmlns:p14="http://schemas.microsoft.com/office/powerpoint/2010/main" val="323890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ictur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1ACCEB-0EAA-406E-A049-BCA60EE7713C}"/>
              </a:ext>
            </a:extLst>
          </p:cNvPr>
          <p:cNvSpPr/>
          <p:nvPr userDrawn="1"/>
        </p:nvSpPr>
        <p:spPr bwMode="gray">
          <a:xfrm>
            <a:off x="0" y="0"/>
            <a:ext cx="12192000" cy="6858000"/>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B522D79C-A8E9-454D-BA09-0E612513F77A}"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14" name="Group 13">
            <a:extLst>
              <a:ext uri="{FF2B5EF4-FFF2-40B4-BE49-F238E27FC236}">
                <a16:creationId xmlns:a16="http://schemas.microsoft.com/office/drawing/2014/main" id="{BFF59A8A-5515-41FA-82AC-9F8D1C9D9B3D}"/>
              </a:ext>
            </a:extLst>
          </p:cNvPr>
          <p:cNvGrpSpPr>
            <a:grpSpLocks noChangeAspect="1"/>
          </p:cNvGrpSpPr>
          <p:nvPr userDrawn="1"/>
        </p:nvGrpSpPr>
        <p:grpSpPr bwMode="gray">
          <a:xfrm>
            <a:off x="9640219" y="598599"/>
            <a:ext cx="1748369" cy="467906"/>
            <a:chOff x="4782" y="200"/>
            <a:chExt cx="766" cy="205"/>
          </a:xfrm>
          <a:solidFill>
            <a:schemeClr val="accent1"/>
          </a:solidFill>
        </p:grpSpPr>
        <p:sp>
          <p:nvSpPr>
            <p:cNvPr id="15" name="Freeform 5">
              <a:extLst>
                <a:ext uri="{FF2B5EF4-FFF2-40B4-BE49-F238E27FC236}">
                  <a16:creationId xmlns:a16="http://schemas.microsoft.com/office/drawing/2014/main" id="{9A1398AF-4095-4E8B-9C53-A4CB37BE2056}"/>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8CF439F5-4F1B-4E89-A286-50AE7BB203A7}"/>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568E3CBD-1B3F-4144-A9DB-4809CD22EB41}"/>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9A7B17C0-D341-4F3E-91DA-B65633C0F3FD}"/>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5F784921-08CA-401A-99E8-8026A432021E}"/>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D7B3AD30-0665-4151-8C40-C0791AD3E9B1}"/>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FA6410A6-3135-4CC7-A849-B4AAD4098E56}"/>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66CBDF94-3C10-4E0C-B07D-8C1EA355F7EB}"/>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bg1"/>
                </a:solidFill>
              </a:defRPr>
            </a:lvl1pPr>
          </a:lstStyle>
          <a:p>
            <a:r>
              <a:rPr lang="en-US"/>
              <a:t>Click to add presentation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1" y="1742430"/>
            <a:ext cx="7417128" cy="684212"/>
          </a:xfrm>
        </p:spPr>
        <p:txBody>
          <a:bodyPr anchor="b">
            <a:normAutofit/>
          </a:bodyPr>
          <a:lstStyle>
            <a:lvl1pPr marL="0" indent="0">
              <a:buNone/>
              <a:defRPr sz="1800" b="1" u="none" cap="all" spc="0" baseline="0">
                <a:solidFill>
                  <a:schemeClr val="bg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click to add sector heading here on 1 line</a:t>
            </a:r>
          </a:p>
        </p:txBody>
      </p:sp>
      <p:grpSp>
        <p:nvGrpSpPr>
          <p:cNvPr id="50" name="Group 49">
            <a:extLst>
              <a:ext uri="{FF2B5EF4-FFF2-40B4-BE49-F238E27FC236}">
                <a16:creationId xmlns:a16="http://schemas.microsoft.com/office/drawing/2014/main" id="{11DB5160-D07B-4EE4-8A1C-372C071499E7}"/>
              </a:ext>
            </a:extLst>
          </p:cNvPr>
          <p:cNvGrpSpPr/>
          <p:nvPr userDrawn="1"/>
        </p:nvGrpSpPr>
        <p:grpSpPr bwMode="gray">
          <a:xfrm>
            <a:off x="-1980775" y="50025"/>
            <a:ext cx="1368152" cy="2383517"/>
            <a:chOff x="-1976792" y="50025"/>
            <a:chExt cx="1368152" cy="2383517"/>
          </a:xfrm>
        </p:grpSpPr>
        <p:sp>
          <p:nvSpPr>
            <p:cNvPr id="51" name="TextBox 50">
              <a:extLst>
                <a:ext uri="{FF2B5EF4-FFF2-40B4-BE49-F238E27FC236}">
                  <a16:creationId xmlns:a16="http://schemas.microsoft.com/office/drawing/2014/main" id="{8085CB37-FEAD-4B63-B5A2-093612B89650}"/>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52" name="Group 51">
              <a:extLst>
                <a:ext uri="{FF2B5EF4-FFF2-40B4-BE49-F238E27FC236}">
                  <a16:creationId xmlns:a16="http://schemas.microsoft.com/office/drawing/2014/main" id="{AA2321BD-8C33-48FB-95CA-F96A8AD39E20}"/>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55" name="Oval 9">
                <a:extLst>
                  <a:ext uri="{FF2B5EF4-FFF2-40B4-BE49-F238E27FC236}">
                    <a16:creationId xmlns:a16="http://schemas.microsoft.com/office/drawing/2014/main" id="{66CBF2A7-8BDD-41DB-A124-62B0B277E404}"/>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
                <a:extLst>
                  <a:ext uri="{FF2B5EF4-FFF2-40B4-BE49-F238E27FC236}">
                    <a16:creationId xmlns:a16="http://schemas.microsoft.com/office/drawing/2014/main" id="{5D354C08-EC68-416D-9C24-9261A6F335AA}"/>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3" name="Donut 24">
              <a:extLst>
                <a:ext uri="{FF2B5EF4-FFF2-40B4-BE49-F238E27FC236}">
                  <a16:creationId xmlns:a16="http://schemas.microsoft.com/office/drawing/2014/main" id="{78B8EF5F-78FB-417F-8774-A5F845E7EEFD}"/>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Freeform 5">
              <a:extLst>
                <a:ext uri="{FF2B5EF4-FFF2-40B4-BE49-F238E27FC236}">
                  <a16:creationId xmlns:a16="http://schemas.microsoft.com/office/drawing/2014/main" id="{CEBAEF63-45CC-49B4-AA95-31182AF7948E}"/>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6" name="Shape 159">
            <a:extLst>
              <a:ext uri="{FF2B5EF4-FFF2-40B4-BE49-F238E27FC236}">
                <a16:creationId xmlns:a16="http://schemas.microsoft.com/office/drawing/2014/main" id="{AABC5A54-3935-4429-A978-36ADD9AD9843}"/>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spTree>
    <p:extLst>
      <p:ext uri="{BB962C8B-B14F-4D97-AF65-F5344CB8AC3E}">
        <p14:creationId xmlns:p14="http://schemas.microsoft.com/office/powerpoint/2010/main" val="363300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ictur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1ACCEB-0EAA-406E-A049-BCA60EE7713C}"/>
              </a:ext>
            </a:extLst>
          </p:cNvPr>
          <p:cNvSpPr/>
          <p:nvPr userDrawn="1"/>
        </p:nvSpPr>
        <p:spPr bwMode="gray">
          <a:xfrm>
            <a:off x="0" y="0"/>
            <a:ext cx="12192000" cy="6858000"/>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7C3944E-D23A-4718-9690-12C016D36C70}"/>
              </a:ext>
            </a:extLst>
          </p:cNvPr>
          <p:cNvSpPr/>
          <p:nvPr userDrawn="1"/>
        </p:nvSpPr>
        <p:spPr bwMode="gray">
          <a:xfrm>
            <a:off x="838200" y="1502518"/>
            <a:ext cx="5257800" cy="423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339495C6-13C8-47C1-AEA6-E493C8ACFB31}"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343427" y="2852936"/>
            <a:ext cx="4176510" cy="1141728"/>
          </a:xfrm>
        </p:spPr>
        <p:txBody>
          <a:bodyPr anchor="b">
            <a:normAutofit/>
          </a:bodyPr>
          <a:lstStyle>
            <a:lvl1pPr>
              <a:defRPr sz="3200">
                <a:solidFill>
                  <a:schemeClr val="tx1"/>
                </a:solidFill>
              </a:defRPr>
            </a:lvl1pPr>
          </a:lstStyle>
          <a:p>
            <a:r>
              <a:rPr lang="en-US"/>
              <a:t>Add presentation title on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343024" y="1984837"/>
            <a:ext cx="4176714" cy="684212"/>
          </a:xfrm>
        </p:spPr>
        <p:txBody>
          <a:bodyPr anchor="b">
            <a:normAutofit/>
          </a:bodyPr>
          <a:lstStyle>
            <a:lvl1pPr marL="0" indent="0">
              <a:buNone/>
              <a:defRPr sz="1800" b="1" u="none" cap="all" spc="0" baseline="0">
                <a:solidFill>
                  <a:schemeClr val="tx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title here on 1 line</a:t>
            </a:r>
          </a:p>
        </p:txBody>
      </p:sp>
      <p:sp>
        <p:nvSpPr>
          <p:cNvPr id="7" name="Text Placeholder 6">
            <a:extLst>
              <a:ext uri="{FF2B5EF4-FFF2-40B4-BE49-F238E27FC236}">
                <a16:creationId xmlns:a16="http://schemas.microsoft.com/office/drawing/2014/main" id="{6FCC8BC4-BE39-427C-879D-67F6AB275999}"/>
              </a:ext>
            </a:extLst>
          </p:cNvPr>
          <p:cNvSpPr>
            <a:spLocks noGrp="1"/>
          </p:cNvSpPr>
          <p:nvPr>
            <p:ph type="body" sz="quarter" idx="14" hasCustomPrompt="1"/>
          </p:nvPr>
        </p:nvSpPr>
        <p:spPr bwMode="gray">
          <a:xfrm>
            <a:off x="1343025" y="4329100"/>
            <a:ext cx="4176713" cy="990600"/>
          </a:xfrm>
        </p:spPr>
        <p:txBody>
          <a:bodyPr/>
          <a:lstStyle>
            <a:lvl1pPr marL="0" indent="0">
              <a:buNone/>
              <a:defRPr sz="1800" b="1"/>
            </a:lvl1pPr>
            <a:lvl2pPr marL="457200" indent="0">
              <a:buNone/>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Click to add subtitle here over 2 lines maximum</a:t>
            </a:r>
          </a:p>
        </p:txBody>
      </p:sp>
      <p:grpSp>
        <p:nvGrpSpPr>
          <p:cNvPr id="42" name="Group 41">
            <a:extLst>
              <a:ext uri="{FF2B5EF4-FFF2-40B4-BE49-F238E27FC236}">
                <a16:creationId xmlns:a16="http://schemas.microsoft.com/office/drawing/2014/main" id="{48E96661-A2DA-424A-B2F9-E415D1AF8B1B}"/>
              </a:ext>
            </a:extLst>
          </p:cNvPr>
          <p:cNvGrpSpPr/>
          <p:nvPr userDrawn="1"/>
        </p:nvGrpSpPr>
        <p:grpSpPr bwMode="gray">
          <a:xfrm>
            <a:off x="-1980775" y="50025"/>
            <a:ext cx="1368152" cy="2383517"/>
            <a:chOff x="-1976792" y="50025"/>
            <a:chExt cx="1368152" cy="2383517"/>
          </a:xfrm>
        </p:grpSpPr>
        <p:sp>
          <p:nvSpPr>
            <p:cNvPr id="43" name="TextBox 42">
              <a:extLst>
                <a:ext uri="{FF2B5EF4-FFF2-40B4-BE49-F238E27FC236}">
                  <a16:creationId xmlns:a16="http://schemas.microsoft.com/office/drawing/2014/main" id="{077081C0-87D8-4A8F-BD24-6F215139ADA4}"/>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44" name="Group 43">
              <a:extLst>
                <a:ext uri="{FF2B5EF4-FFF2-40B4-BE49-F238E27FC236}">
                  <a16:creationId xmlns:a16="http://schemas.microsoft.com/office/drawing/2014/main" id="{510DA404-67C0-40B2-BE3C-CF37A4852FC4}"/>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47" name="Oval 9">
                <a:extLst>
                  <a:ext uri="{FF2B5EF4-FFF2-40B4-BE49-F238E27FC236}">
                    <a16:creationId xmlns:a16="http://schemas.microsoft.com/office/drawing/2014/main" id="{35EA7095-7210-49E4-B26C-AABCA60635E1}"/>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0">
                <a:extLst>
                  <a:ext uri="{FF2B5EF4-FFF2-40B4-BE49-F238E27FC236}">
                    <a16:creationId xmlns:a16="http://schemas.microsoft.com/office/drawing/2014/main" id="{E5786973-981D-48D1-946C-1B780ED115E5}"/>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5" name="Donut 24">
              <a:extLst>
                <a:ext uri="{FF2B5EF4-FFF2-40B4-BE49-F238E27FC236}">
                  <a16:creationId xmlns:a16="http://schemas.microsoft.com/office/drawing/2014/main" id="{A1B788E2-4582-40AC-810D-5495EC0B4BB8}"/>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Freeform 5">
              <a:extLst>
                <a:ext uri="{FF2B5EF4-FFF2-40B4-BE49-F238E27FC236}">
                  <a16:creationId xmlns:a16="http://schemas.microsoft.com/office/drawing/2014/main" id="{5D5DAA20-0AE9-42CB-A478-40F3454C05A3}"/>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6" name="Shape 159">
            <a:extLst>
              <a:ext uri="{FF2B5EF4-FFF2-40B4-BE49-F238E27FC236}">
                <a16:creationId xmlns:a16="http://schemas.microsoft.com/office/drawing/2014/main" id="{9EC57D1C-D2AF-440A-A8DC-123F4716008D}"/>
              </a:ext>
            </a:extLst>
          </p:cNvPr>
          <p:cNvSpPr/>
          <p:nvPr userDrawn="1"/>
        </p:nvSpPr>
        <p:spPr bwMode="gray">
          <a:xfrm>
            <a:off x="1343024" y="2753744"/>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28" name="Group 27">
            <a:extLst>
              <a:ext uri="{FF2B5EF4-FFF2-40B4-BE49-F238E27FC236}">
                <a16:creationId xmlns:a16="http://schemas.microsoft.com/office/drawing/2014/main" id="{AE07866D-D3CE-4E8E-8948-A0CF7B7DF744}"/>
              </a:ext>
            </a:extLst>
          </p:cNvPr>
          <p:cNvGrpSpPr>
            <a:grpSpLocks noChangeAspect="1"/>
          </p:cNvGrpSpPr>
          <p:nvPr userDrawn="1"/>
        </p:nvGrpSpPr>
        <p:grpSpPr bwMode="gray">
          <a:xfrm>
            <a:off x="9640219" y="598599"/>
            <a:ext cx="1748369" cy="467906"/>
            <a:chOff x="4782" y="200"/>
            <a:chExt cx="766" cy="205"/>
          </a:xfrm>
          <a:solidFill>
            <a:schemeClr val="accent1"/>
          </a:solidFill>
        </p:grpSpPr>
        <p:sp>
          <p:nvSpPr>
            <p:cNvPr id="29" name="Freeform 5">
              <a:extLst>
                <a:ext uri="{FF2B5EF4-FFF2-40B4-BE49-F238E27FC236}">
                  <a16:creationId xmlns:a16="http://schemas.microsoft.com/office/drawing/2014/main" id="{31979C48-EDD9-4C37-9C7B-BBB54E464B19}"/>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6">
              <a:extLst>
                <a:ext uri="{FF2B5EF4-FFF2-40B4-BE49-F238E27FC236}">
                  <a16:creationId xmlns:a16="http://schemas.microsoft.com/office/drawing/2014/main" id="{3A19CC1E-F63E-4B64-BB49-DF30564B6ED5}"/>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7">
              <a:extLst>
                <a:ext uri="{FF2B5EF4-FFF2-40B4-BE49-F238E27FC236}">
                  <a16:creationId xmlns:a16="http://schemas.microsoft.com/office/drawing/2014/main" id="{F2902210-49E3-4165-9D15-70F8AB9CA21C}"/>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8">
              <a:extLst>
                <a:ext uri="{FF2B5EF4-FFF2-40B4-BE49-F238E27FC236}">
                  <a16:creationId xmlns:a16="http://schemas.microsoft.com/office/drawing/2014/main" id="{16548AEC-AFCE-4295-8034-88EF01927148}"/>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9">
              <a:extLst>
                <a:ext uri="{FF2B5EF4-FFF2-40B4-BE49-F238E27FC236}">
                  <a16:creationId xmlns:a16="http://schemas.microsoft.com/office/drawing/2014/main" id="{AC4491BA-8677-45A3-A2ED-8FAF01D36AEB}"/>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0">
              <a:extLst>
                <a:ext uri="{FF2B5EF4-FFF2-40B4-BE49-F238E27FC236}">
                  <a16:creationId xmlns:a16="http://schemas.microsoft.com/office/drawing/2014/main" id="{16AE14AB-51E3-44DB-8452-5F3345FAE02D}"/>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1">
              <a:extLst>
                <a:ext uri="{FF2B5EF4-FFF2-40B4-BE49-F238E27FC236}">
                  <a16:creationId xmlns:a16="http://schemas.microsoft.com/office/drawing/2014/main" id="{6EAE1F08-63A0-4E8B-B0B2-EAD281EDDA17}"/>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564CAB53-33B6-4DBD-9326-CBEB9E3BCF93}"/>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0187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1: colour">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3E7FBF-45E2-439A-9253-9798588F66DF}"/>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C66ED1E5-B966-4CF2-8990-6093937DAECF}"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tx1"/>
                </a:solidFill>
              </a:defRPr>
            </a:lvl1pPr>
          </a:lstStyle>
          <a:p>
            <a:r>
              <a:rPr lang="en-US"/>
              <a:t>Click to add presentation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2" y="1742430"/>
            <a:ext cx="7417128" cy="684212"/>
          </a:xfrm>
        </p:spPr>
        <p:txBody>
          <a:bodyPr anchor="b">
            <a:normAutofit/>
          </a:bodyPr>
          <a:lstStyle>
            <a:lvl1pPr marL="0" indent="0">
              <a:buNone/>
              <a:defRPr sz="1800" b="1" u="none" cap="all" spc="0" baseline="0">
                <a:solidFill>
                  <a:schemeClr val="tx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sector heading here on 1 line only</a:t>
            </a:r>
          </a:p>
        </p:txBody>
      </p:sp>
      <p:sp>
        <p:nvSpPr>
          <p:cNvPr id="26" name="Shape 159">
            <a:extLst>
              <a:ext uri="{FF2B5EF4-FFF2-40B4-BE49-F238E27FC236}">
                <a16:creationId xmlns:a16="http://schemas.microsoft.com/office/drawing/2014/main" id="{78142101-4CB1-4097-8123-E5C545679DB8}"/>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23" name="Group 22">
            <a:extLst>
              <a:ext uri="{FF2B5EF4-FFF2-40B4-BE49-F238E27FC236}">
                <a16:creationId xmlns:a16="http://schemas.microsoft.com/office/drawing/2014/main" id="{00F78EB1-9B1B-47F2-BAF0-BFDE7361B3CA}"/>
              </a:ext>
            </a:extLst>
          </p:cNvPr>
          <p:cNvGrpSpPr>
            <a:grpSpLocks noChangeAspect="1"/>
          </p:cNvGrpSpPr>
          <p:nvPr userDrawn="1"/>
        </p:nvGrpSpPr>
        <p:grpSpPr bwMode="gray">
          <a:xfrm>
            <a:off x="9640219" y="598599"/>
            <a:ext cx="1748369" cy="467906"/>
            <a:chOff x="4782" y="200"/>
            <a:chExt cx="766" cy="205"/>
          </a:xfrm>
          <a:solidFill>
            <a:schemeClr val="accent1"/>
          </a:solidFill>
        </p:grpSpPr>
        <p:sp>
          <p:nvSpPr>
            <p:cNvPr id="24" name="Freeform 5">
              <a:extLst>
                <a:ext uri="{FF2B5EF4-FFF2-40B4-BE49-F238E27FC236}">
                  <a16:creationId xmlns:a16="http://schemas.microsoft.com/office/drawing/2014/main" id="{A7303F81-F8CD-455C-B697-3F1553B2E39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6">
              <a:extLst>
                <a:ext uri="{FF2B5EF4-FFF2-40B4-BE49-F238E27FC236}">
                  <a16:creationId xmlns:a16="http://schemas.microsoft.com/office/drawing/2014/main" id="{6DDBDC14-3706-4737-9CC0-90299B645FB6}"/>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7">
              <a:extLst>
                <a:ext uri="{FF2B5EF4-FFF2-40B4-BE49-F238E27FC236}">
                  <a16:creationId xmlns:a16="http://schemas.microsoft.com/office/drawing/2014/main" id="{06341FAA-CBB4-418E-A79E-369CFBCCA7C3}"/>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8">
              <a:extLst>
                <a:ext uri="{FF2B5EF4-FFF2-40B4-BE49-F238E27FC236}">
                  <a16:creationId xmlns:a16="http://schemas.microsoft.com/office/drawing/2014/main" id="{841BC522-5B03-4370-B49E-05377EB67C95}"/>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9">
              <a:extLst>
                <a:ext uri="{FF2B5EF4-FFF2-40B4-BE49-F238E27FC236}">
                  <a16:creationId xmlns:a16="http://schemas.microsoft.com/office/drawing/2014/main" id="{15F2F738-D625-40D3-BDCD-B2B52709E218}"/>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0">
              <a:extLst>
                <a:ext uri="{FF2B5EF4-FFF2-40B4-BE49-F238E27FC236}">
                  <a16:creationId xmlns:a16="http://schemas.microsoft.com/office/drawing/2014/main" id="{DB8747B9-DA23-4DBE-AC03-CA5DEEEE290E}"/>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1">
              <a:extLst>
                <a:ext uri="{FF2B5EF4-FFF2-40B4-BE49-F238E27FC236}">
                  <a16:creationId xmlns:a16="http://schemas.microsoft.com/office/drawing/2014/main" id="{2CE5FA8B-0974-4F89-B3B7-67CDFB4A1D86}"/>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2">
              <a:extLst>
                <a:ext uri="{FF2B5EF4-FFF2-40B4-BE49-F238E27FC236}">
                  <a16:creationId xmlns:a16="http://schemas.microsoft.com/office/drawing/2014/main" id="{11D5401C-4AFE-4517-972D-6C743532E07A}"/>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76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ont cover #2: colour">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108A0-E1C7-4254-A0FA-150004F57BA6}"/>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AE557067-45EF-4CB3-8E6E-0B5D31EF4814}"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tx1"/>
                </a:solidFill>
              </a:defRPr>
            </a:lvl1pPr>
          </a:lstStyle>
          <a:p>
            <a:r>
              <a:rPr lang="en-US"/>
              <a:t>Click to add presentation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2" y="1742430"/>
            <a:ext cx="7417128" cy="684212"/>
          </a:xfrm>
        </p:spPr>
        <p:txBody>
          <a:bodyPr anchor="b">
            <a:normAutofit/>
          </a:bodyPr>
          <a:lstStyle>
            <a:lvl1pPr marL="0" indent="0">
              <a:buNone/>
              <a:defRPr sz="1800" b="1" u="none" cap="all" spc="0" baseline="0">
                <a:solidFill>
                  <a:schemeClr val="tx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sector heading here on 1 line only</a:t>
            </a:r>
          </a:p>
        </p:txBody>
      </p:sp>
      <p:sp>
        <p:nvSpPr>
          <p:cNvPr id="26" name="Shape 159">
            <a:extLst>
              <a:ext uri="{FF2B5EF4-FFF2-40B4-BE49-F238E27FC236}">
                <a16:creationId xmlns:a16="http://schemas.microsoft.com/office/drawing/2014/main" id="{78142101-4CB1-4097-8123-E5C545679DB8}"/>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23" name="Group 22">
            <a:extLst>
              <a:ext uri="{FF2B5EF4-FFF2-40B4-BE49-F238E27FC236}">
                <a16:creationId xmlns:a16="http://schemas.microsoft.com/office/drawing/2014/main" id="{2CE30AF2-E63C-4F82-900C-B241D595A13A}"/>
              </a:ext>
            </a:extLst>
          </p:cNvPr>
          <p:cNvGrpSpPr>
            <a:grpSpLocks noChangeAspect="1"/>
          </p:cNvGrpSpPr>
          <p:nvPr userDrawn="1"/>
        </p:nvGrpSpPr>
        <p:grpSpPr bwMode="gray">
          <a:xfrm>
            <a:off x="9640219" y="598599"/>
            <a:ext cx="1748369" cy="467906"/>
            <a:chOff x="4782" y="200"/>
            <a:chExt cx="766" cy="205"/>
          </a:xfrm>
          <a:solidFill>
            <a:schemeClr val="accent1"/>
          </a:solidFill>
        </p:grpSpPr>
        <p:sp>
          <p:nvSpPr>
            <p:cNvPr id="24" name="Freeform 5">
              <a:extLst>
                <a:ext uri="{FF2B5EF4-FFF2-40B4-BE49-F238E27FC236}">
                  <a16:creationId xmlns:a16="http://schemas.microsoft.com/office/drawing/2014/main" id="{7C9CB849-C8AC-4739-97C1-8D223815D26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6">
              <a:extLst>
                <a:ext uri="{FF2B5EF4-FFF2-40B4-BE49-F238E27FC236}">
                  <a16:creationId xmlns:a16="http://schemas.microsoft.com/office/drawing/2014/main" id="{D19FA381-90B5-48EF-96C6-CBBA22A47AB1}"/>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7">
              <a:extLst>
                <a:ext uri="{FF2B5EF4-FFF2-40B4-BE49-F238E27FC236}">
                  <a16:creationId xmlns:a16="http://schemas.microsoft.com/office/drawing/2014/main" id="{4EECC14D-4507-444F-8C36-0110D4EB59B0}"/>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8">
              <a:extLst>
                <a:ext uri="{FF2B5EF4-FFF2-40B4-BE49-F238E27FC236}">
                  <a16:creationId xmlns:a16="http://schemas.microsoft.com/office/drawing/2014/main" id="{372DFF4A-8F78-4051-97EB-91C295C34BCB}"/>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9">
              <a:extLst>
                <a:ext uri="{FF2B5EF4-FFF2-40B4-BE49-F238E27FC236}">
                  <a16:creationId xmlns:a16="http://schemas.microsoft.com/office/drawing/2014/main" id="{3FD9BF74-4B1A-4CD2-96DE-26926E10BD6C}"/>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0">
              <a:extLst>
                <a:ext uri="{FF2B5EF4-FFF2-40B4-BE49-F238E27FC236}">
                  <a16:creationId xmlns:a16="http://schemas.microsoft.com/office/drawing/2014/main" id="{EA6983AF-2A43-4DAE-A923-8D3F0BCAC6B1}"/>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1">
              <a:extLst>
                <a:ext uri="{FF2B5EF4-FFF2-40B4-BE49-F238E27FC236}">
                  <a16:creationId xmlns:a16="http://schemas.microsoft.com/office/drawing/2014/main" id="{0DC7AE5E-4317-43CD-9041-113005759528}"/>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id="{154FED3D-42B6-4E58-91E1-4ECCEA8FD86C}"/>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285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sion statement: plain backgroun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555271C-6B0B-430F-9FD5-142DD767A05C}"/>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bwMode="gray">
          <a:xfrm>
            <a:off x="400173" y="368660"/>
            <a:ext cx="2371162" cy="6247864"/>
          </a:xfrm>
          <a:prstGeom prst="rect">
            <a:avLst/>
          </a:prstGeom>
          <a:noFill/>
        </p:spPr>
        <p:txBody>
          <a:bodyPr wrap="none" rtlCol="0">
            <a:spAutoFit/>
          </a:bodyPr>
          <a:lstStyle/>
          <a:p>
            <a:pPr algn="l"/>
            <a:r>
              <a:rPr lang="en-GB" sz="40000" b="1">
                <a:solidFill>
                  <a:schemeClr val="accent6"/>
                </a:solidFill>
                <a:latin typeface="Franklin Gothic Demi Cond" panose="020B0706030402020204" pitchFamily="34" charset="0"/>
              </a:rPr>
              <a:t>“</a:t>
            </a:r>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8902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1200"/>
            <a:ext cx="8815317" cy="43560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D99B94DA-413C-4BCC-9A85-14C1A5F477EC}"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43" name="Shape 159">
            <a:extLst>
              <a:ext uri="{FF2B5EF4-FFF2-40B4-BE49-F238E27FC236}">
                <a16:creationId xmlns:a16="http://schemas.microsoft.com/office/drawing/2014/main" id="{5701BF8E-EEDF-4005-A4BE-B3C16512DE6A}"/>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44" name="Group 43">
            <a:extLst>
              <a:ext uri="{FF2B5EF4-FFF2-40B4-BE49-F238E27FC236}">
                <a16:creationId xmlns:a16="http://schemas.microsoft.com/office/drawing/2014/main" id="{9BAC17A2-E998-48E2-8A10-0094C59CCA32}"/>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45" name="Freeform 5">
              <a:extLst>
                <a:ext uri="{FF2B5EF4-FFF2-40B4-BE49-F238E27FC236}">
                  <a16:creationId xmlns:a16="http://schemas.microsoft.com/office/drawing/2014/main" id="{60ECD49F-2F6C-4659-9275-E149D8468A3A}"/>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4C7DAEB8-3EF1-49D2-9F7A-40AE4F9F7055}"/>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B4AED860-0FA6-41B7-8232-939B4A1B6493}"/>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DB03B772-9A1C-48DA-A138-3EEB4E6EB18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5F376F18-33A5-46C4-AF76-127357B8B1FE}"/>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55B98926-39FD-4EF2-9628-2FA50897BD34}"/>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52930A3E-FA77-4DD8-893E-7F9322D33B1E}"/>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181C9CA3-F187-496D-A8E7-6325D89203E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665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sion statement: Background pictur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1EC10C-CA22-4427-8748-087022A247EF}"/>
              </a:ext>
            </a:extLst>
          </p:cNvPr>
          <p:cNvSpPr/>
          <p:nvPr userDrawn="1"/>
        </p:nvSpPr>
        <p:spPr bwMode="gray">
          <a:xfrm rot="16200000">
            <a:off x="1936546" y="-846254"/>
            <a:ext cx="5767710" cy="9640798"/>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bwMode="gray">
          <a:xfrm>
            <a:off x="400173" y="368660"/>
            <a:ext cx="2371162" cy="6247864"/>
          </a:xfrm>
          <a:prstGeom prst="rect">
            <a:avLst/>
          </a:prstGeom>
          <a:noFill/>
        </p:spPr>
        <p:txBody>
          <a:bodyPr wrap="none" rtlCol="0">
            <a:spAutoFit/>
          </a:bodyPr>
          <a:lstStyle/>
          <a:p>
            <a:pPr algn="l"/>
            <a:r>
              <a:rPr lang="en-GB" sz="40000" b="1">
                <a:solidFill>
                  <a:schemeClr val="tx1"/>
                </a:solidFill>
                <a:latin typeface="Franklin Gothic Demi Cond" panose="020B0706030402020204" pitchFamily="34" charset="0"/>
              </a:rPr>
              <a:t>“</a:t>
            </a:r>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89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1200"/>
            <a:ext cx="8815317" cy="43560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A9E5C6F5-6EA8-419C-B115-E374F6391234}"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43" name="Shape 159">
            <a:extLst>
              <a:ext uri="{FF2B5EF4-FFF2-40B4-BE49-F238E27FC236}">
                <a16:creationId xmlns:a16="http://schemas.microsoft.com/office/drawing/2014/main" id="{5701BF8E-EEDF-4005-A4BE-B3C16512DE6A}"/>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44" name="Group 43">
            <a:extLst>
              <a:ext uri="{FF2B5EF4-FFF2-40B4-BE49-F238E27FC236}">
                <a16:creationId xmlns:a16="http://schemas.microsoft.com/office/drawing/2014/main" id="{9BAC17A2-E998-48E2-8A10-0094C59CCA32}"/>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45" name="Freeform 5">
              <a:extLst>
                <a:ext uri="{FF2B5EF4-FFF2-40B4-BE49-F238E27FC236}">
                  <a16:creationId xmlns:a16="http://schemas.microsoft.com/office/drawing/2014/main" id="{60ECD49F-2F6C-4659-9275-E149D8468A3A}"/>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4C7DAEB8-3EF1-49D2-9F7A-40AE4F9F7055}"/>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B4AED860-0FA6-41B7-8232-939B4A1B6493}"/>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DB03B772-9A1C-48DA-A138-3EEB4E6EB18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5F376F18-33A5-46C4-AF76-127357B8B1FE}"/>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55B98926-39FD-4EF2-9628-2FA50897BD34}"/>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52930A3E-FA77-4DD8-893E-7F9322D33B1E}"/>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181C9CA3-F187-496D-A8E7-6325D89203E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1" name="Group 20">
            <a:extLst>
              <a:ext uri="{FF2B5EF4-FFF2-40B4-BE49-F238E27FC236}">
                <a16:creationId xmlns:a16="http://schemas.microsoft.com/office/drawing/2014/main" id="{46679E7E-085E-478C-BCC3-0A6013E72AAB}"/>
              </a:ext>
            </a:extLst>
          </p:cNvPr>
          <p:cNvGrpSpPr/>
          <p:nvPr userDrawn="1"/>
        </p:nvGrpSpPr>
        <p:grpSpPr bwMode="gray">
          <a:xfrm>
            <a:off x="-1980775" y="50025"/>
            <a:ext cx="1368152" cy="2383517"/>
            <a:chOff x="-1976792" y="50025"/>
            <a:chExt cx="1368152" cy="2383517"/>
          </a:xfrm>
        </p:grpSpPr>
        <p:sp>
          <p:nvSpPr>
            <p:cNvPr id="22" name="TextBox 21">
              <a:extLst>
                <a:ext uri="{FF2B5EF4-FFF2-40B4-BE49-F238E27FC236}">
                  <a16:creationId xmlns:a16="http://schemas.microsoft.com/office/drawing/2014/main" id="{619EEA7D-11D9-46B3-B137-72EE75D44AD2}"/>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23" name="Group 22">
              <a:extLst>
                <a:ext uri="{FF2B5EF4-FFF2-40B4-BE49-F238E27FC236}">
                  <a16:creationId xmlns:a16="http://schemas.microsoft.com/office/drawing/2014/main" id="{B2FB75C2-7857-4F68-A78A-C6B8BF00F78F}"/>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26" name="Oval 9">
                <a:extLst>
                  <a:ext uri="{FF2B5EF4-FFF2-40B4-BE49-F238E27FC236}">
                    <a16:creationId xmlns:a16="http://schemas.microsoft.com/office/drawing/2014/main" id="{9F1C6016-0311-453D-8E12-7F66DEDA5FA8}"/>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B7E5F979-04B8-4F6C-B877-41C582CE6E7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Donut 24">
              <a:extLst>
                <a:ext uri="{FF2B5EF4-FFF2-40B4-BE49-F238E27FC236}">
                  <a16:creationId xmlns:a16="http://schemas.microsoft.com/office/drawing/2014/main" id="{540C69B8-A7BD-49EC-899D-108EF2A395F9}"/>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Freeform 5">
              <a:extLst>
                <a:ext uri="{FF2B5EF4-FFF2-40B4-BE49-F238E27FC236}">
                  <a16:creationId xmlns:a16="http://schemas.microsoft.com/office/drawing/2014/main" id="{CECC6828-63E1-4A0A-BAC1-BAC921B7ED3E}"/>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8055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DAEAA75-1B63-4A3F-BB34-956050333563}"/>
              </a:ext>
            </a:extLst>
          </p:cNvPr>
          <p:cNvSpPr/>
          <p:nvPr userDrawn="1"/>
        </p:nvSpPr>
        <p:spPr bwMode="gray">
          <a:xfrm>
            <a:off x="8364252" y="-1"/>
            <a:ext cx="3827012" cy="1558443"/>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C70A718-84E3-4F1A-8E48-FE099452D0EA}"/>
              </a:ext>
            </a:extLst>
          </p:cNvPr>
          <p:cNvSpPr/>
          <p:nvPr userDrawn="1"/>
        </p:nvSpPr>
        <p:spPr bwMode="gray">
          <a:xfrm>
            <a:off x="0" y="0"/>
            <a:ext cx="847912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3" y="331200"/>
            <a:ext cx="7675850" cy="43560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1F902D2C-E933-4362-9C83-987A55D62B67}"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0" name="Text Placeholder 19">
            <a:extLst>
              <a:ext uri="{FF2B5EF4-FFF2-40B4-BE49-F238E27FC236}">
                <a16:creationId xmlns:a16="http://schemas.microsoft.com/office/drawing/2014/main" id="{6AC16104-6E40-4DDB-BFA5-633D6D6FB107}"/>
              </a:ext>
            </a:extLst>
          </p:cNvPr>
          <p:cNvSpPr>
            <a:spLocks noGrp="1"/>
          </p:cNvSpPr>
          <p:nvPr>
            <p:ph type="body" sz="quarter" idx="13" hasCustomPrompt="1"/>
          </p:nvPr>
        </p:nvSpPr>
        <p:spPr bwMode="gray">
          <a:xfrm>
            <a:off x="803275" y="1773238"/>
            <a:ext cx="7351200" cy="4330700"/>
          </a:xfrm>
        </p:spPr>
        <p:txBody>
          <a:bodyPr/>
          <a:lstStyle>
            <a:lvl1pPr>
              <a:defRPr/>
            </a:lvl1pPr>
          </a:lstStyle>
          <a:p>
            <a:pPr lvl="0"/>
            <a:r>
              <a:rPr lang="en-US"/>
              <a:t>Click to edit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5" name="Group 44">
            <a:extLst>
              <a:ext uri="{FF2B5EF4-FFF2-40B4-BE49-F238E27FC236}">
                <a16:creationId xmlns:a16="http://schemas.microsoft.com/office/drawing/2014/main" id="{7E3A3292-5CBF-4BA4-AD8F-30DE362008F1}"/>
              </a:ext>
            </a:extLst>
          </p:cNvPr>
          <p:cNvGrpSpPr/>
          <p:nvPr/>
        </p:nvGrpSpPr>
        <p:grpSpPr bwMode="gray">
          <a:xfrm>
            <a:off x="-1980775" y="50025"/>
            <a:ext cx="1368152" cy="2383517"/>
            <a:chOff x="-1976792" y="50025"/>
            <a:chExt cx="1368152" cy="2383517"/>
          </a:xfrm>
        </p:grpSpPr>
        <p:sp>
          <p:nvSpPr>
            <p:cNvPr id="46" name="TextBox 45">
              <a:extLst>
                <a:ext uri="{FF2B5EF4-FFF2-40B4-BE49-F238E27FC236}">
                  <a16:creationId xmlns:a16="http://schemas.microsoft.com/office/drawing/2014/main" id="{97E57F25-2545-4120-A81F-A4DFEA9E6122}"/>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47" name="Group 46">
              <a:extLst>
                <a:ext uri="{FF2B5EF4-FFF2-40B4-BE49-F238E27FC236}">
                  <a16:creationId xmlns:a16="http://schemas.microsoft.com/office/drawing/2014/main" id="{94DF3BED-530A-4565-97AE-CA0E1F0ED174}"/>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50" name="Oval 9">
                <a:extLst>
                  <a:ext uri="{FF2B5EF4-FFF2-40B4-BE49-F238E27FC236}">
                    <a16:creationId xmlns:a16="http://schemas.microsoft.com/office/drawing/2014/main" id="{7C69A101-D914-48D1-8BB2-615E06BD314E}"/>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1C20225B-51FC-4954-9485-599BD7B98393}"/>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8" name="Donut 24">
              <a:extLst>
                <a:ext uri="{FF2B5EF4-FFF2-40B4-BE49-F238E27FC236}">
                  <a16:creationId xmlns:a16="http://schemas.microsoft.com/office/drawing/2014/main" id="{35731073-7029-4A80-BC3D-C27020CE2867}"/>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Freeform 5">
              <a:extLst>
                <a:ext uri="{FF2B5EF4-FFF2-40B4-BE49-F238E27FC236}">
                  <a16:creationId xmlns:a16="http://schemas.microsoft.com/office/drawing/2014/main" id="{DACDC5B3-FABE-47F4-A66D-DCB7EB907C05}"/>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2" name="Group 51">
            <a:extLst>
              <a:ext uri="{FF2B5EF4-FFF2-40B4-BE49-F238E27FC236}">
                <a16:creationId xmlns:a16="http://schemas.microsoft.com/office/drawing/2014/main" id="{1C57157E-F1EF-4850-BE83-A889EEF5D185}"/>
              </a:ext>
            </a:extLst>
          </p:cNvPr>
          <p:cNvGrpSpPr>
            <a:grpSpLocks noChangeAspect="1"/>
          </p:cNvGrpSpPr>
          <p:nvPr/>
        </p:nvGrpSpPr>
        <p:grpSpPr bwMode="gray">
          <a:xfrm>
            <a:off x="9640800" y="368660"/>
            <a:ext cx="1748369" cy="467906"/>
            <a:chOff x="4782" y="200"/>
            <a:chExt cx="766" cy="205"/>
          </a:xfrm>
          <a:solidFill>
            <a:schemeClr val="accent1"/>
          </a:solidFill>
        </p:grpSpPr>
        <p:sp>
          <p:nvSpPr>
            <p:cNvPr id="53" name="Freeform 5">
              <a:extLst>
                <a:ext uri="{FF2B5EF4-FFF2-40B4-BE49-F238E27FC236}">
                  <a16:creationId xmlns:a16="http://schemas.microsoft.com/office/drawing/2014/main" id="{7BA93118-E788-4BE4-B5F3-9F327E0F1A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6">
              <a:extLst>
                <a:ext uri="{FF2B5EF4-FFF2-40B4-BE49-F238E27FC236}">
                  <a16:creationId xmlns:a16="http://schemas.microsoft.com/office/drawing/2014/main" id="{A59A8041-3789-476A-BA16-C612BBCFBB58}"/>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7">
              <a:extLst>
                <a:ext uri="{FF2B5EF4-FFF2-40B4-BE49-F238E27FC236}">
                  <a16:creationId xmlns:a16="http://schemas.microsoft.com/office/drawing/2014/main" id="{3B9D0E3F-E7D6-4071-B4C1-99BCEE7FB607}"/>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8">
              <a:extLst>
                <a:ext uri="{FF2B5EF4-FFF2-40B4-BE49-F238E27FC236}">
                  <a16:creationId xmlns:a16="http://schemas.microsoft.com/office/drawing/2014/main" id="{4D6963E3-0D5C-4108-9DFB-6190937ADD50}"/>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9">
              <a:extLst>
                <a:ext uri="{FF2B5EF4-FFF2-40B4-BE49-F238E27FC236}">
                  <a16:creationId xmlns:a16="http://schemas.microsoft.com/office/drawing/2014/main" id="{33CFB561-83C1-4359-8104-F58C7BCBE0DE}"/>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31B0B900-0553-4232-83A0-0C9D2C929E9C}"/>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4CFA89BF-321F-4D2B-8E22-86034C41CFE8}"/>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2">
              <a:extLst>
                <a:ext uri="{FF2B5EF4-FFF2-40B4-BE49-F238E27FC236}">
                  <a16:creationId xmlns:a16="http://schemas.microsoft.com/office/drawing/2014/main" id="{8095A01A-B03D-4B5C-9D29-8EFEAC5EAA9E}"/>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1" name="Shape 159">
            <a:extLst>
              <a:ext uri="{FF2B5EF4-FFF2-40B4-BE49-F238E27FC236}">
                <a16:creationId xmlns:a16="http://schemas.microsoft.com/office/drawing/2014/main" id="{239C499D-E73B-4A1B-9895-486F6527D318}"/>
              </a:ext>
            </a:extLst>
          </p:cNvPr>
          <p:cNvSpPr/>
          <p:nvPr/>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63" name="Group 62">
            <a:extLst>
              <a:ext uri="{FF2B5EF4-FFF2-40B4-BE49-F238E27FC236}">
                <a16:creationId xmlns:a16="http://schemas.microsoft.com/office/drawing/2014/main" id="{578F5EB4-C3B6-4027-B044-9C7072D57FF2}"/>
              </a:ext>
            </a:extLst>
          </p:cNvPr>
          <p:cNvGrpSpPr/>
          <p:nvPr userDrawn="1"/>
        </p:nvGrpSpPr>
        <p:grpSpPr bwMode="gray">
          <a:xfrm>
            <a:off x="-1932892" y="3284984"/>
            <a:ext cx="1639506" cy="3581579"/>
            <a:chOff x="-1932892" y="3784252"/>
            <a:chExt cx="1639506" cy="3581579"/>
          </a:xfrm>
        </p:grpSpPr>
        <p:sp>
          <p:nvSpPr>
            <p:cNvPr id="64" name="TextBox 63">
              <a:extLst>
                <a:ext uri="{FF2B5EF4-FFF2-40B4-BE49-F238E27FC236}">
                  <a16:creationId xmlns:a16="http://schemas.microsoft.com/office/drawing/2014/main" id="{D3B5A7E3-332C-4BEB-A973-40D771CBDD1D}"/>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65" name="Donut 24">
              <a:extLst>
                <a:ext uri="{FF2B5EF4-FFF2-40B4-BE49-F238E27FC236}">
                  <a16:creationId xmlns:a16="http://schemas.microsoft.com/office/drawing/2014/main" id="{E224EA69-7AA7-4EEC-B80F-DD7E89AB7A64}"/>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Freeform 5">
              <a:extLst>
                <a:ext uri="{FF2B5EF4-FFF2-40B4-BE49-F238E27FC236}">
                  <a16:creationId xmlns:a16="http://schemas.microsoft.com/office/drawing/2014/main" id="{3A105891-09B1-4D16-A151-D06F82EC8F84}"/>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67" name="Group 66">
              <a:extLst>
                <a:ext uri="{FF2B5EF4-FFF2-40B4-BE49-F238E27FC236}">
                  <a16:creationId xmlns:a16="http://schemas.microsoft.com/office/drawing/2014/main" id="{21A24EC0-7710-4270-A9F9-4D918051859C}"/>
                </a:ext>
              </a:extLst>
            </p:cNvPr>
            <p:cNvGrpSpPr/>
            <p:nvPr userDrawn="1"/>
          </p:nvGrpSpPr>
          <p:grpSpPr bwMode="gray">
            <a:xfrm>
              <a:off x="-1707316" y="3839306"/>
              <a:ext cx="1278149" cy="429952"/>
              <a:chOff x="-1571535" y="3086876"/>
              <a:chExt cx="1278149" cy="429952"/>
            </a:xfrm>
          </p:grpSpPr>
          <p:pic>
            <p:nvPicPr>
              <p:cNvPr id="68" name="Picture 67">
                <a:extLst>
                  <a:ext uri="{FF2B5EF4-FFF2-40B4-BE49-F238E27FC236}">
                    <a16:creationId xmlns:a16="http://schemas.microsoft.com/office/drawing/2014/main" id="{A9958F07-318A-4241-B930-538297C8F01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69" name="Rectangle: Rounded Corners 68">
                <a:extLst>
                  <a:ext uri="{FF2B5EF4-FFF2-40B4-BE49-F238E27FC236}">
                    <a16:creationId xmlns:a16="http://schemas.microsoft.com/office/drawing/2014/main" id="{BAEA4DD3-7B57-4803-AB74-BB96B423A00E}"/>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5">
                <a:extLst>
                  <a:ext uri="{FF2B5EF4-FFF2-40B4-BE49-F238E27FC236}">
                    <a16:creationId xmlns:a16="http://schemas.microsoft.com/office/drawing/2014/main" id="{6BE6587F-FA04-4B41-9CCE-FB36B5D8C0B5}"/>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9">
                <a:extLst>
                  <a:ext uri="{FF2B5EF4-FFF2-40B4-BE49-F238E27FC236}">
                    <a16:creationId xmlns:a16="http://schemas.microsoft.com/office/drawing/2014/main" id="{DDDE9AE1-F836-4B7E-97F9-3E7FE6B2D065}"/>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Rectangle: Rounded Corners 71">
                <a:extLst>
                  <a:ext uri="{FF2B5EF4-FFF2-40B4-BE49-F238E27FC236}">
                    <a16:creationId xmlns:a16="http://schemas.microsoft.com/office/drawing/2014/main" id="{8789BE9C-4426-41E8-88AC-963C9B0FBC33}"/>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59387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29/08/2024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 light grey and text centre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0080460-F96C-4937-A1DB-043F3714833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1773238"/>
            <a:ext cx="7282819" cy="4332287"/>
          </a:xfrm>
        </p:spPr>
        <p:txBody>
          <a:bodyPr anchor="ct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3640871"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8332" cy="435230"/>
          </a:xfrm>
        </p:spPr>
        <p:txBody>
          <a:bodyPr rIns="360000" anchor="b">
            <a:normAutofit/>
          </a:bodyPr>
          <a:lstStyle>
            <a:lvl1pPr>
              <a:defRPr sz="1800" b="1" u="none" cap="all" spc="0" baseline="0">
                <a:uFill>
                  <a:solidFill>
                    <a:schemeClr val="accent1"/>
                  </a:solidFill>
                </a:uFill>
                <a:latin typeface="+mj-lt"/>
              </a:defRPr>
            </a:lvl1pPr>
          </a:lstStyle>
          <a:p>
            <a:r>
              <a:rPr lang="en-US"/>
              <a:t>title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7B917779-4E65-4E82-BCAE-390D629E5001}"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a:xfrm>
            <a:off x="771288" y="6360290"/>
            <a:ext cx="4552191" cy="365125"/>
          </a:xfrm>
        </p:spPr>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a:xfrm>
            <a:off x="155221" y="6356350"/>
            <a:ext cx="632522" cy="365125"/>
          </a:xfrm>
        </p:spPr>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5" name="Shape 159">
            <a:extLst>
              <a:ext uri="{FF2B5EF4-FFF2-40B4-BE49-F238E27FC236}">
                <a16:creationId xmlns:a16="http://schemas.microsoft.com/office/drawing/2014/main" id="{3E4EE4DA-211A-4C05-8672-FE8AE023447A}"/>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5" name="Group 74">
            <a:extLst>
              <a:ext uri="{FF2B5EF4-FFF2-40B4-BE49-F238E27FC236}">
                <a16:creationId xmlns:a16="http://schemas.microsoft.com/office/drawing/2014/main" id="{AE63A569-109D-470F-B8CD-B6C2DE37D94F}"/>
              </a:ext>
            </a:extLst>
          </p:cNvPr>
          <p:cNvGrpSpPr/>
          <p:nvPr userDrawn="1"/>
        </p:nvGrpSpPr>
        <p:grpSpPr bwMode="gray">
          <a:xfrm>
            <a:off x="-1932892" y="3284984"/>
            <a:ext cx="1639506" cy="3581579"/>
            <a:chOff x="-1932892" y="3784252"/>
            <a:chExt cx="1639506" cy="3581579"/>
          </a:xfrm>
        </p:grpSpPr>
        <p:sp>
          <p:nvSpPr>
            <p:cNvPr id="76" name="TextBox 75">
              <a:extLst>
                <a:ext uri="{FF2B5EF4-FFF2-40B4-BE49-F238E27FC236}">
                  <a16:creationId xmlns:a16="http://schemas.microsoft.com/office/drawing/2014/main" id="{15F6D5CC-64A0-4C14-8482-CA038E2C4490}"/>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7" name="Donut 24">
              <a:extLst>
                <a:ext uri="{FF2B5EF4-FFF2-40B4-BE49-F238E27FC236}">
                  <a16:creationId xmlns:a16="http://schemas.microsoft.com/office/drawing/2014/main" id="{62B3181F-4E52-4539-BEE8-D1AB5D581B66}"/>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Freeform 5">
              <a:extLst>
                <a:ext uri="{FF2B5EF4-FFF2-40B4-BE49-F238E27FC236}">
                  <a16:creationId xmlns:a16="http://schemas.microsoft.com/office/drawing/2014/main" id="{251DA9CE-B5E2-4BEA-B9C8-0DCA355781A9}"/>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9" name="Group 78">
              <a:extLst>
                <a:ext uri="{FF2B5EF4-FFF2-40B4-BE49-F238E27FC236}">
                  <a16:creationId xmlns:a16="http://schemas.microsoft.com/office/drawing/2014/main" id="{A3199DDB-8C85-4409-AE40-8815293B249D}"/>
                </a:ext>
              </a:extLst>
            </p:cNvPr>
            <p:cNvGrpSpPr/>
            <p:nvPr userDrawn="1"/>
          </p:nvGrpSpPr>
          <p:grpSpPr bwMode="gray">
            <a:xfrm>
              <a:off x="-1707316" y="3839306"/>
              <a:ext cx="1278149" cy="429952"/>
              <a:chOff x="-1571535" y="3086876"/>
              <a:chExt cx="1278149" cy="429952"/>
            </a:xfrm>
          </p:grpSpPr>
          <p:pic>
            <p:nvPicPr>
              <p:cNvPr id="80" name="Picture 79">
                <a:extLst>
                  <a:ext uri="{FF2B5EF4-FFF2-40B4-BE49-F238E27FC236}">
                    <a16:creationId xmlns:a16="http://schemas.microsoft.com/office/drawing/2014/main" id="{D1F4F241-3112-4A36-9B36-12FA9618E92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1" name="Rectangle: Rounded Corners 80">
                <a:extLst>
                  <a:ext uri="{FF2B5EF4-FFF2-40B4-BE49-F238E27FC236}">
                    <a16:creationId xmlns:a16="http://schemas.microsoft.com/office/drawing/2014/main" id="{A7613322-803A-444C-99F4-0904FCBEA1FB}"/>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5">
                <a:extLst>
                  <a:ext uri="{FF2B5EF4-FFF2-40B4-BE49-F238E27FC236}">
                    <a16:creationId xmlns:a16="http://schemas.microsoft.com/office/drawing/2014/main" id="{AD170588-6879-4D32-A7D5-B39DB2EF2ED7}"/>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9">
                <a:extLst>
                  <a:ext uri="{FF2B5EF4-FFF2-40B4-BE49-F238E27FC236}">
                    <a16:creationId xmlns:a16="http://schemas.microsoft.com/office/drawing/2014/main" id="{2C8EDF60-8154-4F2F-BCDF-0D1AC44DB44C}"/>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Rectangle: Rounded Corners 83">
                <a:extLst>
                  <a:ext uri="{FF2B5EF4-FFF2-40B4-BE49-F238E27FC236}">
                    <a16:creationId xmlns:a16="http://schemas.microsoft.com/office/drawing/2014/main" id="{C9D31FCF-776C-497E-B4E3-C014541FE896}"/>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647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full width">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F3625D5-DEC3-4DBE-A2A6-2D7D16B6D41C}"/>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9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5317"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6803AF77-64D8-4DA2-95A0-5AC1BC27D8F2}"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 name="Content Placeholder 7">
            <a:extLst>
              <a:ext uri="{FF2B5EF4-FFF2-40B4-BE49-F238E27FC236}">
                <a16:creationId xmlns:a16="http://schemas.microsoft.com/office/drawing/2014/main" id="{28FBC120-45D0-4C2E-8273-D107491712A7}"/>
              </a:ext>
            </a:extLst>
          </p:cNvPr>
          <p:cNvSpPr>
            <a:spLocks noGrp="1"/>
          </p:cNvSpPr>
          <p:nvPr>
            <p:ph sz="quarter" idx="14" hasCustomPrompt="1"/>
          </p:nvPr>
        </p:nvSpPr>
        <p:spPr bwMode="gray">
          <a:xfrm>
            <a:off x="803275" y="1774800"/>
            <a:ext cx="10585450" cy="4330700"/>
          </a:xfrm>
        </p:spPr>
        <p:txBody>
          <a:bodyPr/>
          <a:lstStyle>
            <a:lvl1pPr>
              <a:defRPr/>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Shape 159">
            <a:extLst>
              <a:ext uri="{FF2B5EF4-FFF2-40B4-BE49-F238E27FC236}">
                <a16:creationId xmlns:a16="http://schemas.microsoft.com/office/drawing/2014/main" id="{52A2DD2C-764E-4739-B275-1057A8769505}"/>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4" name="Group 73">
            <a:extLst>
              <a:ext uri="{FF2B5EF4-FFF2-40B4-BE49-F238E27FC236}">
                <a16:creationId xmlns:a16="http://schemas.microsoft.com/office/drawing/2014/main" id="{D3E6A53B-86BC-4CA5-BBCE-54714A9172BD}"/>
              </a:ext>
            </a:extLst>
          </p:cNvPr>
          <p:cNvGrpSpPr/>
          <p:nvPr userDrawn="1"/>
        </p:nvGrpSpPr>
        <p:grpSpPr bwMode="gray">
          <a:xfrm>
            <a:off x="-1932892" y="3284984"/>
            <a:ext cx="1639506" cy="3581579"/>
            <a:chOff x="-1932892" y="3784252"/>
            <a:chExt cx="1639506" cy="3581579"/>
          </a:xfrm>
        </p:grpSpPr>
        <p:sp>
          <p:nvSpPr>
            <p:cNvPr id="75" name="TextBox 74">
              <a:extLst>
                <a:ext uri="{FF2B5EF4-FFF2-40B4-BE49-F238E27FC236}">
                  <a16:creationId xmlns:a16="http://schemas.microsoft.com/office/drawing/2014/main" id="{03F8D30B-A079-40B7-AF65-466FFFEA5351}"/>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6" name="Donut 24">
              <a:extLst>
                <a:ext uri="{FF2B5EF4-FFF2-40B4-BE49-F238E27FC236}">
                  <a16:creationId xmlns:a16="http://schemas.microsoft.com/office/drawing/2014/main" id="{CE1290EA-3B24-4809-9198-8EC5A6C2D181}"/>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Freeform 5">
              <a:extLst>
                <a:ext uri="{FF2B5EF4-FFF2-40B4-BE49-F238E27FC236}">
                  <a16:creationId xmlns:a16="http://schemas.microsoft.com/office/drawing/2014/main" id="{1E426BD9-0D5B-447F-BF31-45E4A4B86FDE}"/>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8" name="Group 77">
              <a:extLst>
                <a:ext uri="{FF2B5EF4-FFF2-40B4-BE49-F238E27FC236}">
                  <a16:creationId xmlns:a16="http://schemas.microsoft.com/office/drawing/2014/main" id="{EDF164A1-34F4-45DC-B8CE-17B1EC88E0BA}"/>
                </a:ext>
              </a:extLst>
            </p:cNvPr>
            <p:cNvGrpSpPr/>
            <p:nvPr userDrawn="1"/>
          </p:nvGrpSpPr>
          <p:grpSpPr bwMode="gray">
            <a:xfrm>
              <a:off x="-1707316" y="3839306"/>
              <a:ext cx="1278149" cy="429952"/>
              <a:chOff x="-1571535" y="3086876"/>
              <a:chExt cx="1278149" cy="429952"/>
            </a:xfrm>
          </p:grpSpPr>
          <p:pic>
            <p:nvPicPr>
              <p:cNvPr id="79" name="Picture 78">
                <a:extLst>
                  <a:ext uri="{FF2B5EF4-FFF2-40B4-BE49-F238E27FC236}">
                    <a16:creationId xmlns:a16="http://schemas.microsoft.com/office/drawing/2014/main" id="{24C05C2F-7F8E-4F95-B352-C854E7239DA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0" name="Rectangle: Rounded Corners 79">
                <a:extLst>
                  <a:ext uri="{FF2B5EF4-FFF2-40B4-BE49-F238E27FC236}">
                    <a16:creationId xmlns:a16="http://schemas.microsoft.com/office/drawing/2014/main" id="{B93DF252-B020-45A0-A07F-D90A95032CFE}"/>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5">
                <a:extLst>
                  <a:ext uri="{FF2B5EF4-FFF2-40B4-BE49-F238E27FC236}">
                    <a16:creationId xmlns:a16="http://schemas.microsoft.com/office/drawing/2014/main" id="{D937B37F-89EA-4FC5-A93A-2B58F0DEB519}"/>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9">
                <a:extLst>
                  <a:ext uri="{FF2B5EF4-FFF2-40B4-BE49-F238E27FC236}">
                    <a16:creationId xmlns:a16="http://schemas.microsoft.com/office/drawing/2014/main" id="{2E220265-14B6-44A6-ADBA-23DF7862DAC9}"/>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Rectangle: Rounded Corners 82">
                <a:extLst>
                  <a:ext uri="{FF2B5EF4-FFF2-40B4-BE49-F238E27FC236}">
                    <a16:creationId xmlns:a16="http://schemas.microsoft.com/office/drawing/2014/main" id="{B365486C-2B3B-4535-A57B-DB30E131091F}"/>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599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x content">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E1B337B-E890-4CFA-858A-C5E55248E3E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9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5317"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B7A5AC15-66BC-4C0B-8A6F-9BBF13915260}"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 name="Content Placeholder 7">
            <a:extLst>
              <a:ext uri="{FF2B5EF4-FFF2-40B4-BE49-F238E27FC236}">
                <a16:creationId xmlns:a16="http://schemas.microsoft.com/office/drawing/2014/main" id="{28FBC120-45D0-4C2E-8273-D107491712A7}"/>
              </a:ext>
            </a:extLst>
          </p:cNvPr>
          <p:cNvSpPr>
            <a:spLocks noGrp="1"/>
          </p:cNvSpPr>
          <p:nvPr>
            <p:ph sz="quarter" idx="14" hasCustomPrompt="1"/>
          </p:nvPr>
        </p:nvSpPr>
        <p:spPr bwMode="gray">
          <a:xfrm>
            <a:off x="803275" y="1774800"/>
            <a:ext cx="4788000" cy="4330700"/>
          </a:xfrm>
        </p:spPr>
        <p:txBody>
          <a:bodyPr/>
          <a:lstStyle>
            <a:lvl1pPr>
              <a:defRPr/>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7">
            <a:extLst>
              <a:ext uri="{FF2B5EF4-FFF2-40B4-BE49-F238E27FC236}">
                <a16:creationId xmlns:a16="http://schemas.microsoft.com/office/drawing/2014/main" id="{0BE7CFD5-93A7-4F36-A362-1D0A91DD872D}"/>
              </a:ext>
            </a:extLst>
          </p:cNvPr>
          <p:cNvSpPr>
            <a:spLocks noGrp="1"/>
          </p:cNvSpPr>
          <p:nvPr>
            <p:ph sz="quarter" idx="15" hasCustomPrompt="1"/>
          </p:nvPr>
        </p:nvSpPr>
        <p:spPr bwMode="gray">
          <a:xfrm>
            <a:off x="6600725" y="1774800"/>
            <a:ext cx="4788000" cy="4330700"/>
          </a:xfrm>
        </p:spPr>
        <p:txBody>
          <a:bodyPr/>
          <a:lstStyle>
            <a:lvl1pPr>
              <a:defRPr/>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Shape 159">
            <a:extLst>
              <a:ext uri="{FF2B5EF4-FFF2-40B4-BE49-F238E27FC236}">
                <a16:creationId xmlns:a16="http://schemas.microsoft.com/office/drawing/2014/main" id="{CD3BEC00-7F71-4FE4-A754-99A8C881B140}"/>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5" name="Group 74">
            <a:extLst>
              <a:ext uri="{FF2B5EF4-FFF2-40B4-BE49-F238E27FC236}">
                <a16:creationId xmlns:a16="http://schemas.microsoft.com/office/drawing/2014/main" id="{7524F8DF-5C03-4050-9C20-EE89860BC778}"/>
              </a:ext>
            </a:extLst>
          </p:cNvPr>
          <p:cNvGrpSpPr/>
          <p:nvPr userDrawn="1"/>
        </p:nvGrpSpPr>
        <p:grpSpPr bwMode="gray">
          <a:xfrm>
            <a:off x="-1932892" y="3284984"/>
            <a:ext cx="1639506" cy="3581579"/>
            <a:chOff x="-1932892" y="3784252"/>
            <a:chExt cx="1639506" cy="3581579"/>
          </a:xfrm>
        </p:grpSpPr>
        <p:sp>
          <p:nvSpPr>
            <p:cNvPr id="76" name="TextBox 75">
              <a:extLst>
                <a:ext uri="{FF2B5EF4-FFF2-40B4-BE49-F238E27FC236}">
                  <a16:creationId xmlns:a16="http://schemas.microsoft.com/office/drawing/2014/main" id="{734DDB62-F25F-4CD5-8072-26D258061CDD}"/>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7" name="Donut 24">
              <a:extLst>
                <a:ext uri="{FF2B5EF4-FFF2-40B4-BE49-F238E27FC236}">
                  <a16:creationId xmlns:a16="http://schemas.microsoft.com/office/drawing/2014/main" id="{62317D9C-D0C3-4285-B56E-72A4DAA5BFC3}"/>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Freeform 5">
              <a:extLst>
                <a:ext uri="{FF2B5EF4-FFF2-40B4-BE49-F238E27FC236}">
                  <a16:creationId xmlns:a16="http://schemas.microsoft.com/office/drawing/2014/main" id="{80D51AD7-C006-49BA-8878-CAB056D0CCEB}"/>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9" name="Group 78">
              <a:extLst>
                <a:ext uri="{FF2B5EF4-FFF2-40B4-BE49-F238E27FC236}">
                  <a16:creationId xmlns:a16="http://schemas.microsoft.com/office/drawing/2014/main" id="{DB8BF122-3E11-495B-B250-2FB99F741940}"/>
                </a:ext>
              </a:extLst>
            </p:cNvPr>
            <p:cNvGrpSpPr/>
            <p:nvPr userDrawn="1"/>
          </p:nvGrpSpPr>
          <p:grpSpPr bwMode="gray">
            <a:xfrm>
              <a:off x="-1707316" y="3839306"/>
              <a:ext cx="1278149" cy="429952"/>
              <a:chOff x="-1571535" y="3086876"/>
              <a:chExt cx="1278149" cy="429952"/>
            </a:xfrm>
          </p:grpSpPr>
          <p:pic>
            <p:nvPicPr>
              <p:cNvPr id="80" name="Picture 79">
                <a:extLst>
                  <a:ext uri="{FF2B5EF4-FFF2-40B4-BE49-F238E27FC236}">
                    <a16:creationId xmlns:a16="http://schemas.microsoft.com/office/drawing/2014/main" id="{86D078E7-950E-4CA0-8596-4B7CFBC8938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1" name="Rectangle: Rounded Corners 80">
                <a:extLst>
                  <a:ext uri="{FF2B5EF4-FFF2-40B4-BE49-F238E27FC236}">
                    <a16:creationId xmlns:a16="http://schemas.microsoft.com/office/drawing/2014/main" id="{1C2AFDDD-0933-4293-B41E-952AC7F6FAA8}"/>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5">
                <a:extLst>
                  <a:ext uri="{FF2B5EF4-FFF2-40B4-BE49-F238E27FC236}">
                    <a16:creationId xmlns:a16="http://schemas.microsoft.com/office/drawing/2014/main" id="{0A6568A8-4740-42A6-84D8-55BF221BA29F}"/>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9">
                <a:extLst>
                  <a:ext uri="{FF2B5EF4-FFF2-40B4-BE49-F238E27FC236}">
                    <a16:creationId xmlns:a16="http://schemas.microsoft.com/office/drawing/2014/main" id="{A0A6AAA8-2943-448D-8A9A-308EFE9763B7}"/>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Rectangle: Rounded Corners 83">
                <a:extLst>
                  <a:ext uri="{FF2B5EF4-FFF2-40B4-BE49-F238E27FC236}">
                    <a16:creationId xmlns:a16="http://schemas.microsoft.com/office/drawing/2014/main" id="{C48B44AF-70BF-4638-B066-B8D8AD8FB266}"/>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029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light grey text and graph">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FB01003-A655-4C0F-A4B3-BB5133029B29}"/>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2"/>
            <a:ext cx="6095264"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5292726"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07AB84CA-ADBC-4755-99C6-D8DEC271DCAB}"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Chart Placeholder 10">
            <a:extLst>
              <a:ext uri="{FF2B5EF4-FFF2-40B4-BE49-F238E27FC236}">
                <a16:creationId xmlns:a16="http://schemas.microsoft.com/office/drawing/2014/main" id="{91581DEC-2E4F-4622-8792-49E225050E3B}"/>
              </a:ext>
            </a:extLst>
          </p:cNvPr>
          <p:cNvSpPr>
            <a:spLocks noGrp="1"/>
          </p:cNvSpPr>
          <p:nvPr>
            <p:ph type="chart" sz="quarter" idx="17"/>
          </p:nvPr>
        </p:nvSpPr>
        <p:spPr bwMode="gray">
          <a:xfrm>
            <a:off x="6601169" y="1773238"/>
            <a:ext cx="4788000" cy="4332287"/>
          </a:xfrm>
        </p:spPr>
        <p:txBody>
          <a:bodyPr anchor="ctr">
            <a:normAutofit/>
          </a:bodyPr>
          <a:lstStyle>
            <a:lvl1pPr algn="ctr">
              <a:defRPr sz="1400" b="0"/>
            </a:lvl1pPr>
          </a:lstStyle>
          <a:p>
            <a:r>
              <a:rPr lang="en-US"/>
              <a:t>Click icon to add chart</a:t>
            </a:r>
            <a:endParaRPr lang="en-GB"/>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803276" y="1773238"/>
            <a:ext cx="4788670"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7" name="Group 46">
            <a:extLst>
              <a:ext uri="{FF2B5EF4-FFF2-40B4-BE49-F238E27FC236}">
                <a16:creationId xmlns:a16="http://schemas.microsoft.com/office/drawing/2014/main" id="{A9A04EFA-C0A8-4420-BA6B-992998234699}"/>
              </a:ext>
            </a:extLst>
          </p:cNvPr>
          <p:cNvGrpSpPr/>
          <p:nvPr userDrawn="1"/>
        </p:nvGrpSpPr>
        <p:grpSpPr bwMode="gray">
          <a:xfrm>
            <a:off x="12410360" y="45148"/>
            <a:ext cx="2038568" cy="6116381"/>
            <a:chOff x="2195735" y="3605208"/>
            <a:chExt cx="2038568" cy="6116381"/>
          </a:xfrm>
        </p:grpSpPr>
        <p:grpSp>
          <p:nvGrpSpPr>
            <p:cNvPr id="48" name="Group 29">
              <a:extLst>
                <a:ext uri="{FF2B5EF4-FFF2-40B4-BE49-F238E27FC236}">
                  <a16:creationId xmlns:a16="http://schemas.microsoft.com/office/drawing/2014/main" id="{07A34E5C-35D6-4BB3-8C0A-53064E548974}"/>
                </a:ext>
              </a:extLst>
            </p:cNvPr>
            <p:cNvGrpSpPr>
              <a:grpSpLocks noChangeAspect="1"/>
            </p:cNvGrpSpPr>
            <p:nvPr/>
          </p:nvGrpSpPr>
          <p:grpSpPr bwMode="gray">
            <a:xfrm>
              <a:off x="2324546" y="3722531"/>
              <a:ext cx="305694" cy="305415"/>
              <a:chOff x="1176" y="332"/>
              <a:chExt cx="3282" cy="3279"/>
            </a:xfrm>
          </p:grpSpPr>
          <p:sp>
            <p:nvSpPr>
              <p:cNvPr id="52" name="Freeform 30">
                <a:extLst>
                  <a:ext uri="{FF2B5EF4-FFF2-40B4-BE49-F238E27FC236}">
                    <a16:creationId xmlns:a16="http://schemas.microsoft.com/office/drawing/2014/main" id="{501A1F73-4962-4B81-922E-BD41F1E57672}"/>
                  </a:ext>
                </a:extLst>
              </p:cNvPr>
              <p:cNvSpPr>
                <a:spLocks/>
              </p:cNvSpPr>
              <p:nvPr/>
            </p:nvSpPr>
            <p:spPr bwMode="gray">
              <a:xfrm>
                <a:off x="2941" y="332"/>
                <a:ext cx="1517" cy="1523"/>
              </a:xfrm>
              <a:custGeom>
                <a:avLst/>
                <a:gdLst>
                  <a:gd name="T0" fmla="*/ 0 w 189"/>
                  <a:gd name="T1" fmla="*/ 0 h 190"/>
                  <a:gd name="T2" fmla="*/ 0 w 189"/>
                  <a:gd name="T3" fmla="*/ 190 h 190"/>
                  <a:gd name="T4" fmla="*/ 189 w 189"/>
                  <a:gd name="T5" fmla="*/ 190 h 190"/>
                  <a:gd name="T6" fmla="*/ 0 w 189"/>
                  <a:gd name="T7" fmla="*/ 0 h 190"/>
                </a:gdLst>
                <a:ahLst/>
                <a:cxnLst>
                  <a:cxn ang="0">
                    <a:pos x="T0" y="T1"/>
                  </a:cxn>
                  <a:cxn ang="0">
                    <a:pos x="T2" y="T3"/>
                  </a:cxn>
                  <a:cxn ang="0">
                    <a:pos x="T4" y="T5"/>
                  </a:cxn>
                  <a:cxn ang="0">
                    <a:pos x="T6" y="T7"/>
                  </a:cxn>
                </a:cxnLst>
                <a:rect l="0" t="0" r="r" b="b"/>
                <a:pathLst>
                  <a:path w="189" h="190">
                    <a:moveTo>
                      <a:pt x="0" y="0"/>
                    </a:moveTo>
                    <a:lnTo>
                      <a:pt x="0" y="190"/>
                    </a:lnTo>
                    <a:lnTo>
                      <a:pt x="189" y="190"/>
                    </a:lnTo>
                    <a:cubicBezTo>
                      <a:pt x="182" y="88"/>
                      <a:pt x="101" y="7"/>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1">
                <a:extLst>
                  <a:ext uri="{FF2B5EF4-FFF2-40B4-BE49-F238E27FC236}">
                    <a16:creationId xmlns:a16="http://schemas.microsoft.com/office/drawing/2014/main" id="{F49D8352-1EE4-4177-A4D7-3E6DBBC02674}"/>
                  </a:ext>
                </a:extLst>
              </p:cNvPr>
              <p:cNvSpPr>
                <a:spLocks noEditPoints="1"/>
              </p:cNvSpPr>
              <p:nvPr/>
            </p:nvSpPr>
            <p:spPr bwMode="gray">
              <a:xfrm>
                <a:off x="2965" y="2080"/>
                <a:ext cx="1493" cy="1323"/>
              </a:xfrm>
              <a:custGeom>
                <a:avLst/>
                <a:gdLst>
                  <a:gd name="T0" fmla="*/ 0 w 186"/>
                  <a:gd name="T1" fmla="*/ 0 h 165"/>
                  <a:gd name="T2" fmla="*/ 81 w 186"/>
                  <a:gd name="T3" fmla="*/ 165 h 165"/>
                  <a:gd name="T4" fmla="*/ 186 w 186"/>
                  <a:gd name="T5" fmla="*/ 0 h 165"/>
                  <a:gd name="T6" fmla="*/ 0 w 186"/>
                  <a:gd name="T7" fmla="*/ 0 h 165"/>
                  <a:gd name="T8" fmla="*/ 92 w 186"/>
                  <a:gd name="T9" fmla="*/ 123 h 165"/>
                  <a:gd name="T10" fmla="*/ 46 w 186"/>
                  <a:gd name="T11" fmla="*/ 29 h 165"/>
                  <a:gd name="T12" fmla="*/ 153 w 186"/>
                  <a:gd name="T13" fmla="*/ 29 h 165"/>
                  <a:gd name="T14" fmla="*/ 92 w 186"/>
                  <a:gd name="T15" fmla="*/ 12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65">
                    <a:moveTo>
                      <a:pt x="0" y="0"/>
                    </a:moveTo>
                    <a:lnTo>
                      <a:pt x="81" y="165"/>
                    </a:lnTo>
                    <a:cubicBezTo>
                      <a:pt x="140" y="132"/>
                      <a:pt x="182" y="71"/>
                      <a:pt x="186" y="0"/>
                    </a:cubicBezTo>
                    <a:lnTo>
                      <a:pt x="0" y="0"/>
                    </a:lnTo>
                    <a:close/>
                    <a:moveTo>
                      <a:pt x="92" y="123"/>
                    </a:moveTo>
                    <a:lnTo>
                      <a:pt x="46" y="29"/>
                    </a:lnTo>
                    <a:lnTo>
                      <a:pt x="153" y="29"/>
                    </a:lnTo>
                    <a:cubicBezTo>
                      <a:pt x="144" y="66"/>
                      <a:pt x="123" y="99"/>
                      <a:pt x="92" y="1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2">
                <a:extLst>
                  <a:ext uri="{FF2B5EF4-FFF2-40B4-BE49-F238E27FC236}">
                    <a16:creationId xmlns:a16="http://schemas.microsoft.com/office/drawing/2014/main" id="{55381F03-FD67-4C0A-A33C-7CBF5B69C983}"/>
                  </a:ext>
                </a:extLst>
              </p:cNvPr>
              <p:cNvSpPr>
                <a:spLocks/>
              </p:cNvSpPr>
              <p:nvPr/>
            </p:nvSpPr>
            <p:spPr bwMode="gray">
              <a:xfrm>
                <a:off x="1176" y="332"/>
                <a:ext cx="2231" cy="3279"/>
              </a:xfrm>
              <a:custGeom>
                <a:avLst/>
                <a:gdLst>
                  <a:gd name="T0" fmla="*/ 191 w 278"/>
                  <a:gd name="T1" fmla="*/ 0 h 409"/>
                  <a:gd name="T2" fmla="*/ 0 w 278"/>
                  <a:gd name="T3" fmla="*/ 204 h 409"/>
                  <a:gd name="T4" fmla="*/ 205 w 278"/>
                  <a:gd name="T5" fmla="*/ 409 h 409"/>
                  <a:gd name="T6" fmla="*/ 278 w 278"/>
                  <a:gd name="T7" fmla="*/ 395 h 409"/>
                  <a:gd name="T8" fmla="*/ 191 w 278"/>
                  <a:gd name="T9" fmla="*/ 218 h 409"/>
                  <a:gd name="T10" fmla="*/ 191 w 278"/>
                  <a:gd name="T11" fmla="*/ 0 h 409"/>
                </a:gdLst>
                <a:ahLst/>
                <a:cxnLst>
                  <a:cxn ang="0">
                    <a:pos x="T0" y="T1"/>
                  </a:cxn>
                  <a:cxn ang="0">
                    <a:pos x="T2" y="T3"/>
                  </a:cxn>
                  <a:cxn ang="0">
                    <a:pos x="T4" y="T5"/>
                  </a:cxn>
                  <a:cxn ang="0">
                    <a:pos x="T6" y="T7"/>
                  </a:cxn>
                  <a:cxn ang="0">
                    <a:pos x="T8" y="T9"/>
                  </a:cxn>
                  <a:cxn ang="0">
                    <a:pos x="T10" y="T11"/>
                  </a:cxn>
                </a:cxnLst>
                <a:rect l="0" t="0" r="r" b="b"/>
                <a:pathLst>
                  <a:path w="278" h="409">
                    <a:moveTo>
                      <a:pt x="191" y="0"/>
                    </a:moveTo>
                    <a:cubicBezTo>
                      <a:pt x="84" y="7"/>
                      <a:pt x="0" y="95"/>
                      <a:pt x="0" y="204"/>
                    </a:cubicBezTo>
                    <a:cubicBezTo>
                      <a:pt x="0" y="317"/>
                      <a:pt x="92" y="409"/>
                      <a:pt x="205" y="409"/>
                    </a:cubicBezTo>
                    <a:cubicBezTo>
                      <a:pt x="231" y="409"/>
                      <a:pt x="255" y="404"/>
                      <a:pt x="278" y="395"/>
                    </a:cubicBezTo>
                    <a:lnTo>
                      <a:pt x="191" y="218"/>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9" name="TextBox 48">
              <a:extLst>
                <a:ext uri="{FF2B5EF4-FFF2-40B4-BE49-F238E27FC236}">
                  <a16:creationId xmlns:a16="http://schemas.microsoft.com/office/drawing/2014/main" id="{05FE2036-B9B3-4AC3-A0B1-666AEA4713DD}"/>
                </a:ext>
              </a:extLst>
            </p:cNvPr>
            <p:cNvSpPr txBox="1"/>
            <p:nvPr/>
          </p:nvSpPr>
          <p:spPr bwMode="gray">
            <a:xfrm>
              <a:off x="2195735" y="4304721"/>
              <a:ext cx="2038568" cy="5416868"/>
            </a:xfrm>
            <a:prstGeom prst="rect">
              <a:avLst/>
            </a:prstGeom>
            <a:noFill/>
          </p:spPr>
          <p:txBody>
            <a:bodyPr wrap="square" lIns="0" tIns="0" rIns="0" bIns="0" rtlCol="0">
              <a:spAutoFit/>
            </a:bodyPr>
            <a:lstStyle/>
            <a:p>
              <a:r>
                <a:rPr lang="en-GB" sz="1100">
                  <a:solidFill>
                    <a:srgbClr val="000000"/>
                  </a:solidFill>
                </a:rPr>
                <a:t>To edit the chart simply right click over the graph and click </a:t>
              </a:r>
              <a:br>
                <a:rPr lang="en-GB" sz="1100">
                  <a:solidFill>
                    <a:srgbClr val="000000"/>
                  </a:solidFill>
                </a:rPr>
              </a:br>
              <a:r>
                <a:rPr lang="en-GB" sz="1100">
                  <a:solidFill>
                    <a:srgbClr val="000000"/>
                  </a:solidFill>
                </a:rPr>
                <a:t>‘Edit Data’</a:t>
              </a:r>
            </a:p>
            <a:p>
              <a:endParaRPr lang="en-GB" sz="1100">
                <a:solidFill>
                  <a:srgbClr val="000000"/>
                </a:solidFill>
              </a:endParaRPr>
            </a:p>
            <a:p>
              <a:r>
                <a:rPr lang="en-GB" sz="1100">
                  <a:solidFill>
                    <a:srgbClr val="000000"/>
                  </a:solidFill>
                </a:rPr>
                <a:t>If you have created a graph in Excel simply highlight the relevant data from Excel and copy  / paste the data to replace the sample data on the graph provided in the PowerPoint file.</a:t>
              </a:r>
            </a:p>
            <a:p>
              <a:endParaRPr lang="en-GB" sz="1100">
                <a:solidFill>
                  <a:srgbClr val="000000"/>
                </a:solidFill>
              </a:endParaRPr>
            </a:p>
            <a:p>
              <a:r>
                <a:rPr lang="en-GB" sz="1100">
                  <a:solidFill>
                    <a:srgbClr val="000000"/>
                  </a:solidFill>
                </a:rPr>
                <a:t>Alternatively…</a:t>
              </a:r>
            </a:p>
            <a:p>
              <a:r>
                <a:rPr lang="en-GB" sz="1100">
                  <a:solidFill>
                    <a:srgbClr val="000000"/>
                  </a:solidFill>
                </a:rPr>
                <a:t>Select the graph from Excel…</a:t>
              </a:r>
            </a:p>
            <a:p>
              <a:r>
                <a:rPr lang="en-GB" sz="1100">
                  <a:solidFill>
                    <a:srgbClr val="000000"/>
                  </a:solidFill>
                </a:rPr>
                <a:t>&gt;Right click on the graph</a:t>
              </a:r>
            </a:p>
            <a:p>
              <a:r>
                <a:rPr lang="en-GB" sz="1100">
                  <a:solidFill>
                    <a:srgbClr val="000000"/>
                  </a:solidFill>
                </a:rPr>
                <a:t>&gt;’Copy’</a:t>
              </a:r>
            </a:p>
            <a:p>
              <a:r>
                <a:rPr lang="en-GB" sz="1100">
                  <a:solidFill>
                    <a:srgbClr val="000000"/>
                  </a:solidFill>
                </a:rPr>
                <a:t>  (Go to your PowerPoint file)</a:t>
              </a:r>
            </a:p>
            <a:p>
              <a:r>
                <a:rPr lang="en-GB" sz="1100">
                  <a:solidFill>
                    <a:srgbClr val="000000"/>
                  </a:solidFill>
                </a:rPr>
                <a:t>&gt;’Paste’ graph into relevant slide and format the style accordingly</a:t>
              </a:r>
            </a:p>
            <a:p>
              <a:endParaRPr lang="en-GB" sz="1100">
                <a:solidFill>
                  <a:srgbClr val="000000"/>
                </a:solidFill>
              </a:endParaRPr>
            </a:p>
            <a:p>
              <a:r>
                <a:rPr lang="en-GB" sz="1100">
                  <a:solidFill>
                    <a:srgbClr val="000000"/>
                  </a:solidFill>
                </a:rPr>
                <a:t>To save this chart style for future uses click on the populated chart </a:t>
              </a:r>
            </a:p>
            <a:p>
              <a:r>
                <a:rPr lang="en-GB" sz="1100">
                  <a:solidFill>
                    <a:srgbClr val="000000"/>
                  </a:solidFill>
                </a:rPr>
                <a:t>&gt;Chart Tools</a:t>
              </a:r>
            </a:p>
            <a:p>
              <a:r>
                <a:rPr lang="en-GB" sz="1100">
                  <a:solidFill>
                    <a:srgbClr val="000000"/>
                  </a:solidFill>
                </a:rPr>
                <a:t>&gt;Save As Template</a:t>
              </a:r>
            </a:p>
            <a:p>
              <a:r>
                <a:rPr lang="en-GB" sz="1100">
                  <a:solidFill>
                    <a:srgbClr val="000000"/>
                  </a:solidFill>
                </a:rPr>
                <a:t>(name and save the chart)</a:t>
              </a:r>
            </a:p>
            <a:p>
              <a:endParaRPr lang="en-GB" sz="1100">
                <a:solidFill>
                  <a:srgbClr val="000000"/>
                </a:solidFill>
              </a:endParaRPr>
            </a:p>
            <a:p>
              <a:r>
                <a:rPr lang="en-GB" sz="1100">
                  <a:solidFill>
                    <a:srgbClr val="000000"/>
                  </a:solidFill>
                </a:rPr>
                <a:t>This chart can then be called recalled for future use by clicking </a:t>
              </a:r>
            </a:p>
            <a:p>
              <a:r>
                <a:rPr lang="en-GB" sz="1100">
                  <a:solidFill>
                    <a:srgbClr val="000000"/>
                  </a:solidFill>
                </a:rPr>
                <a:t>&gt;insert chart</a:t>
              </a:r>
              <a:br>
                <a:rPr lang="en-GB" sz="1100">
                  <a:solidFill>
                    <a:srgbClr val="000000"/>
                  </a:solidFill>
                </a:rPr>
              </a:br>
              <a:r>
                <a:rPr lang="en-GB" sz="1100">
                  <a:solidFill>
                    <a:srgbClr val="000000"/>
                  </a:solidFill>
                </a:rPr>
                <a:t> (or Change Chart Type)</a:t>
              </a:r>
            </a:p>
            <a:p>
              <a:r>
                <a:rPr lang="en-GB" sz="1100">
                  <a:solidFill>
                    <a:srgbClr val="000000"/>
                  </a:solidFill>
                </a:rPr>
                <a:t>&gt;Templates</a:t>
              </a:r>
            </a:p>
          </p:txBody>
        </p:sp>
        <p:sp>
          <p:nvSpPr>
            <p:cNvPr id="50" name="Donut 24">
              <a:extLst>
                <a:ext uri="{FF2B5EF4-FFF2-40B4-BE49-F238E27FC236}">
                  <a16:creationId xmlns:a16="http://schemas.microsoft.com/office/drawing/2014/main" id="{B02CBAD7-EC57-4673-BAB5-D99761F4EA94}"/>
                </a:ext>
              </a:extLst>
            </p:cNvPr>
            <p:cNvSpPr/>
            <p:nvPr/>
          </p:nvSpPr>
          <p:spPr bwMode="gray">
            <a:xfrm>
              <a:off x="2207363" y="3605208"/>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Freeform 5">
              <a:extLst>
                <a:ext uri="{FF2B5EF4-FFF2-40B4-BE49-F238E27FC236}">
                  <a16:creationId xmlns:a16="http://schemas.microsoft.com/office/drawing/2014/main" id="{E155E120-BFB7-4260-AFD9-9B0BAD9257D2}"/>
                </a:ext>
              </a:extLst>
            </p:cNvPr>
            <p:cNvSpPr>
              <a:spLocks noEditPoints="1"/>
            </p:cNvSpPr>
            <p:nvPr/>
          </p:nvSpPr>
          <p:spPr bwMode="gray">
            <a:xfrm>
              <a:off x="2195736" y="3875238"/>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5" name="Shape 159">
            <a:extLst>
              <a:ext uri="{FF2B5EF4-FFF2-40B4-BE49-F238E27FC236}">
                <a16:creationId xmlns:a16="http://schemas.microsoft.com/office/drawing/2014/main" id="{9E70C788-342C-4A0C-9B77-4969F22EA0CA}"/>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83" name="Group 82">
            <a:extLst>
              <a:ext uri="{FF2B5EF4-FFF2-40B4-BE49-F238E27FC236}">
                <a16:creationId xmlns:a16="http://schemas.microsoft.com/office/drawing/2014/main" id="{C9591288-822A-4C9F-88ED-FFB2CC6206EC}"/>
              </a:ext>
            </a:extLst>
          </p:cNvPr>
          <p:cNvGrpSpPr/>
          <p:nvPr userDrawn="1"/>
        </p:nvGrpSpPr>
        <p:grpSpPr bwMode="gray">
          <a:xfrm>
            <a:off x="-1932892" y="3284984"/>
            <a:ext cx="1639506" cy="3581579"/>
            <a:chOff x="-1932892" y="3784252"/>
            <a:chExt cx="1639506" cy="3581579"/>
          </a:xfrm>
        </p:grpSpPr>
        <p:sp>
          <p:nvSpPr>
            <p:cNvPr id="84" name="TextBox 83">
              <a:extLst>
                <a:ext uri="{FF2B5EF4-FFF2-40B4-BE49-F238E27FC236}">
                  <a16:creationId xmlns:a16="http://schemas.microsoft.com/office/drawing/2014/main" id="{D2FC177C-12B9-451F-9310-6BF9A4C91C3B}"/>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5" name="Donut 24">
              <a:extLst>
                <a:ext uri="{FF2B5EF4-FFF2-40B4-BE49-F238E27FC236}">
                  <a16:creationId xmlns:a16="http://schemas.microsoft.com/office/drawing/2014/main" id="{845E029D-3511-48A7-AE02-03DAE21057A9}"/>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Freeform 5">
              <a:extLst>
                <a:ext uri="{FF2B5EF4-FFF2-40B4-BE49-F238E27FC236}">
                  <a16:creationId xmlns:a16="http://schemas.microsoft.com/office/drawing/2014/main" id="{586A4F4C-3584-441A-A64D-F657846F207B}"/>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7" name="Group 86">
              <a:extLst>
                <a:ext uri="{FF2B5EF4-FFF2-40B4-BE49-F238E27FC236}">
                  <a16:creationId xmlns:a16="http://schemas.microsoft.com/office/drawing/2014/main" id="{DB593775-E8A3-4B23-859E-D9CF987E77E2}"/>
                </a:ext>
              </a:extLst>
            </p:cNvPr>
            <p:cNvGrpSpPr/>
            <p:nvPr userDrawn="1"/>
          </p:nvGrpSpPr>
          <p:grpSpPr bwMode="gray">
            <a:xfrm>
              <a:off x="-1707316" y="3839306"/>
              <a:ext cx="1278149" cy="429952"/>
              <a:chOff x="-1571535" y="3086876"/>
              <a:chExt cx="1278149" cy="429952"/>
            </a:xfrm>
          </p:grpSpPr>
          <p:pic>
            <p:nvPicPr>
              <p:cNvPr id="88" name="Picture 87">
                <a:extLst>
                  <a:ext uri="{FF2B5EF4-FFF2-40B4-BE49-F238E27FC236}">
                    <a16:creationId xmlns:a16="http://schemas.microsoft.com/office/drawing/2014/main" id="{FA73CCB2-6D90-4876-A8FA-1789E51026A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9" name="Rectangle: Rounded Corners 88">
                <a:extLst>
                  <a:ext uri="{FF2B5EF4-FFF2-40B4-BE49-F238E27FC236}">
                    <a16:creationId xmlns:a16="http://schemas.microsoft.com/office/drawing/2014/main" id="{2A2EE1B2-77B5-4AEA-9894-1DD158AACA25}"/>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5">
                <a:extLst>
                  <a:ext uri="{FF2B5EF4-FFF2-40B4-BE49-F238E27FC236}">
                    <a16:creationId xmlns:a16="http://schemas.microsoft.com/office/drawing/2014/main" id="{D0E6F462-636D-4D87-A184-98F66ED5B753}"/>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9">
                <a:extLst>
                  <a:ext uri="{FF2B5EF4-FFF2-40B4-BE49-F238E27FC236}">
                    <a16:creationId xmlns:a16="http://schemas.microsoft.com/office/drawing/2014/main" id="{C644D218-8F84-4FF6-83E1-D42476CA6564}"/>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Rectangle: Rounded Corners 91">
                <a:extLst>
                  <a:ext uri="{FF2B5EF4-FFF2-40B4-BE49-F238E27FC236}">
                    <a16:creationId xmlns:a16="http://schemas.microsoft.com/office/drawing/2014/main" id="{AE132419-2759-4B75-9354-33153BA0B2A3}"/>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4188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2x graphs">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E1B337B-E890-4CFA-858A-C5E55248E3E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9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5317"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FB2806CD-8A98-4451-B191-37B61B17CD1B}"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 name="Content Placeholder 7">
            <a:extLst>
              <a:ext uri="{FF2B5EF4-FFF2-40B4-BE49-F238E27FC236}">
                <a16:creationId xmlns:a16="http://schemas.microsoft.com/office/drawing/2014/main" id="{28FBC120-45D0-4C2E-8273-D107491712A7}"/>
              </a:ext>
            </a:extLst>
          </p:cNvPr>
          <p:cNvSpPr>
            <a:spLocks noGrp="1"/>
          </p:cNvSpPr>
          <p:nvPr>
            <p:ph sz="quarter" idx="14" hasCustomPrompt="1"/>
          </p:nvPr>
        </p:nvSpPr>
        <p:spPr bwMode="gray">
          <a:xfrm>
            <a:off x="803275" y="1774800"/>
            <a:ext cx="4788000" cy="4330700"/>
          </a:xfrm>
        </p:spPr>
        <p:txBody>
          <a:bodyPr/>
          <a:lstStyle>
            <a:lvl1pPr>
              <a:defRPr/>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8">
            <a:extLst>
              <a:ext uri="{FF2B5EF4-FFF2-40B4-BE49-F238E27FC236}">
                <a16:creationId xmlns:a16="http://schemas.microsoft.com/office/drawing/2014/main" id="{D7318CB0-55A4-41B3-8E5E-70D093CCCAA2}"/>
              </a:ext>
            </a:extLst>
          </p:cNvPr>
          <p:cNvSpPr>
            <a:spLocks noGrp="1"/>
          </p:cNvSpPr>
          <p:nvPr>
            <p:ph type="chart" sz="quarter" idx="15" hasCustomPrompt="1"/>
          </p:nvPr>
        </p:nvSpPr>
        <p:spPr bwMode="gray">
          <a:xfrm>
            <a:off x="6096000" y="1773238"/>
            <a:ext cx="5292725" cy="2146300"/>
          </a:xfrm>
        </p:spPr>
        <p:txBody>
          <a:bodyPr anchor="ctr">
            <a:normAutofit/>
          </a:bodyPr>
          <a:lstStyle>
            <a:lvl1pPr algn="ctr">
              <a:defRPr sz="1400" b="0"/>
            </a:lvl1pPr>
          </a:lstStyle>
          <a:p>
            <a:r>
              <a:rPr lang="en-GB"/>
              <a:t>Click icon to insert graph</a:t>
            </a:r>
          </a:p>
        </p:txBody>
      </p:sp>
      <p:sp>
        <p:nvSpPr>
          <p:cNvPr id="46" name="Chart Placeholder 8">
            <a:extLst>
              <a:ext uri="{FF2B5EF4-FFF2-40B4-BE49-F238E27FC236}">
                <a16:creationId xmlns:a16="http://schemas.microsoft.com/office/drawing/2014/main" id="{7435379A-8A15-43E6-A947-B1D67E978B20}"/>
              </a:ext>
            </a:extLst>
          </p:cNvPr>
          <p:cNvSpPr>
            <a:spLocks noGrp="1"/>
          </p:cNvSpPr>
          <p:nvPr>
            <p:ph type="chart" sz="quarter" idx="16" hasCustomPrompt="1"/>
          </p:nvPr>
        </p:nvSpPr>
        <p:spPr bwMode="gray">
          <a:xfrm>
            <a:off x="6096000" y="3969060"/>
            <a:ext cx="5292725" cy="2146300"/>
          </a:xfrm>
        </p:spPr>
        <p:txBody>
          <a:bodyPr anchor="ctr">
            <a:normAutofit/>
          </a:bodyPr>
          <a:lstStyle>
            <a:lvl1pPr algn="ctr">
              <a:defRPr sz="1400" b="0"/>
            </a:lvl1pPr>
          </a:lstStyle>
          <a:p>
            <a:r>
              <a:rPr lang="en-GB"/>
              <a:t>Click icon to insert graph</a:t>
            </a:r>
          </a:p>
        </p:txBody>
      </p:sp>
      <p:grpSp>
        <p:nvGrpSpPr>
          <p:cNvPr id="47" name="Group 46">
            <a:extLst>
              <a:ext uri="{FF2B5EF4-FFF2-40B4-BE49-F238E27FC236}">
                <a16:creationId xmlns:a16="http://schemas.microsoft.com/office/drawing/2014/main" id="{334A2205-22A9-455E-9ECD-B4E403A7A7CC}"/>
              </a:ext>
            </a:extLst>
          </p:cNvPr>
          <p:cNvGrpSpPr/>
          <p:nvPr userDrawn="1"/>
        </p:nvGrpSpPr>
        <p:grpSpPr bwMode="gray">
          <a:xfrm>
            <a:off x="12410360" y="45148"/>
            <a:ext cx="2038568" cy="6116381"/>
            <a:chOff x="2195735" y="3605208"/>
            <a:chExt cx="2038568" cy="6116381"/>
          </a:xfrm>
        </p:grpSpPr>
        <p:grpSp>
          <p:nvGrpSpPr>
            <p:cNvPr id="48" name="Group 29">
              <a:extLst>
                <a:ext uri="{FF2B5EF4-FFF2-40B4-BE49-F238E27FC236}">
                  <a16:creationId xmlns:a16="http://schemas.microsoft.com/office/drawing/2014/main" id="{0C1CEA52-7D3F-4791-ACD9-5FEF03E52746}"/>
                </a:ext>
              </a:extLst>
            </p:cNvPr>
            <p:cNvGrpSpPr>
              <a:grpSpLocks noChangeAspect="1"/>
            </p:cNvGrpSpPr>
            <p:nvPr/>
          </p:nvGrpSpPr>
          <p:grpSpPr bwMode="gray">
            <a:xfrm>
              <a:off x="2324546" y="3722531"/>
              <a:ext cx="305694" cy="305415"/>
              <a:chOff x="1176" y="332"/>
              <a:chExt cx="3282" cy="3279"/>
            </a:xfrm>
          </p:grpSpPr>
          <p:sp>
            <p:nvSpPr>
              <p:cNvPr id="52" name="Freeform 30">
                <a:extLst>
                  <a:ext uri="{FF2B5EF4-FFF2-40B4-BE49-F238E27FC236}">
                    <a16:creationId xmlns:a16="http://schemas.microsoft.com/office/drawing/2014/main" id="{3ABED2C2-A8C9-424C-90C5-524EEAE3A83D}"/>
                  </a:ext>
                </a:extLst>
              </p:cNvPr>
              <p:cNvSpPr>
                <a:spLocks/>
              </p:cNvSpPr>
              <p:nvPr/>
            </p:nvSpPr>
            <p:spPr bwMode="gray">
              <a:xfrm>
                <a:off x="2941" y="332"/>
                <a:ext cx="1517" cy="1523"/>
              </a:xfrm>
              <a:custGeom>
                <a:avLst/>
                <a:gdLst>
                  <a:gd name="T0" fmla="*/ 0 w 189"/>
                  <a:gd name="T1" fmla="*/ 0 h 190"/>
                  <a:gd name="T2" fmla="*/ 0 w 189"/>
                  <a:gd name="T3" fmla="*/ 190 h 190"/>
                  <a:gd name="T4" fmla="*/ 189 w 189"/>
                  <a:gd name="T5" fmla="*/ 190 h 190"/>
                  <a:gd name="T6" fmla="*/ 0 w 189"/>
                  <a:gd name="T7" fmla="*/ 0 h 190"/>
                </a:gdLst>
                <a:ahLst/>
                <a:cxnLst>
                  <a:cxn ang="0">
                    <a:pos x="T0" y="T1"/>
                  </a:cxn>
                  <a:cxn ang="0">
                    <a:pos x="T2" y="T3"/>
                  </a:cxn>
                  <a:cxn ang="0">
                    <a:pos x="T4" y="T5"/>
                  </a:cxn>
                  <a:cxn ang="0">
                    <a:pos x="T6" y="T7"/>
                  </a:cxn>
                </a:cxnLst>
                <a:rect l="0" t="0" r="r" b="b"/>
                <a:pathLst>
                  <a:path w="189" h="190">
                    <a:moveTo>
                      <a:pt x="0" y="0"/>
                    </a:moveTo>
                    <a:lnTo>
                      <a:pt x="0" y="190"/>
                    </a:lnTo>
                    <a:lnTo>
                      <a:pt x="189" y="190"/>
                    </a:lnTo>
                    <a:cubicBezTo>
                      <a:pt x="182" y="88"/>
                      <a:pt x="101" y="7"/>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1">
                <a:extLst>
                  <a:ext uri="{FF2B5EF4-FFF2-40B4-BE49-F238E27FC236}">
                    <a16:creationId xmlns:a16="http://schemas.microsoft.com/office/drawing/2014/main" id="{3F9FEABF-59F4-4D09-8EE4-B531E98A9C9E}"/>
                  </a:ext>
                </a:extLst>
              </p:cNvPr>
              <p:cNvSpPr>
                <a:spLocks noEditPoints="1"/>
              </p:cNvSpPr>
              <p:nvPr/>
            </p:nvSpPr>
            <p:spPr bwMode="gray">
              <a:xfrm>
                <a:off x="2965" y="2080"/>
                <a:ext cx="1493" cy="1323"/>
              </a:xfrm>
              <a:custGeom>
                <a:avLst/>
                <a:gdLst>
                  <a:gd name="T0" fmla="*/ 0 w 186"/>
                  <a:gd name="T1" fmla="*/ 0 h 165"/>
                  <a:gd name="T2" fmla="*/ 81 w 186"/>
                  <a:gd name="T3" fmla="*/ 165 h 165"/>
                  <a:gd name="T4" fmla="*/ 186 w 186"/>
                  <a:gd name="T5" fmla="*/ 0 h 165"/>
                  <a:gd name="T6" fmla="*/ 0 w 186"/>
                  <a:gd name="T7" fmla="*/ 0 h 165"/>
                  <a:gd name="T8" fmla="*/ 92 w 186"/>
                  <a:gd name="T9" fmla="*/ 123 h 165"/>
                  <a:gd name="T10" fmla="*/ 46 w 186"/>
                  <a:gd name="T11" fmla="*/ 29 h 165"/>
                  <a:gd name="T12" fmla="*/ 153 w 186"/>
                  <a:gd name="T13" fmla="*/ 29 h 165"/>
                  <a:gd name="T14" fmla="*/ 92 w 186"/>
                  <a:gd name="T15" fmla="*/ 12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65">
                    <a:moveTo>
                      <a:pt x="0" y="0"/>
                    </a:moveTo>
                    <a:lnTo>
                      <a:pt x="81" y="165"/>
                    </a:lnTo>
                    <a:cubicBezTo>
                      <a:pt x="140" y="132"/>
                      <a:pt x="182" y="71"/>
                      <a:pt x="186" y="0"/>
                    </a:cubicBezTo>
                    <a:lnTo>
                      <a:pt x="0" y="0"/>
                    </a:lnTo>
                    <a:close/>
                    <a:moveTo>
                      <a:pt x="92" y="123"/>
                    </a:moveTo>
                    <a:lnTo>
                      <a:pt x="46" y="29"/>
                    </a:lnTo>
                    <a:lnTo>
                      <a:pt x="153" y="29"/>
                    </a:lnTo>
                    <a:cubicBezTo>
                      <a:pt x="144" y="66"/>
                      <a:pt x="123" y="99"/>
                      <a:pt x="92" y="1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2">
                <a:extLst>
                  <a:ext uri="{FF2B5EF4-FFF2-40B4-BE49-F238E27FC236}">
                    <a16:creationId xmlns:a16="http://schemas.microsoft.com/office/drawing/2014/main" id="{B672ACCF-CF41-483F-8587-EAFDA0B57067}"/>
                  </a:ext>
                </a:extLst>
              </p:cNvPr>
              <p:cNvSpPr>
                <a:spLocks/>
              </p:cNvSpPr>
              <p:nvPr/>
            </p:nvSpPr>
            <p:spPr bwMode="gray">
              <a:xfrm>
                <a:off x="1176" y="332"/>
                <a:ext cx="2231" cy="3279"/>
              </a:xfrm>
              <a:custGeom>
                <a:avLst/>
                <a:gdLst>
                  <a:gd name="T0" fmla="*/ 191 w 278"/>
                  <a:gd name="T1" fmla="*/ 0 h 409"/>
                  <a:gd name="T2" fmla="*/ 0 w 278"/>
                  <a:gd name="T3" fmla="*/ 204 h 409"/>
                  <a:gd name="T4" fmla="*/ 205 w 278"/>
                  <a:gd name="T5" fmla="*/ 409 h 409"/>
                  <a:gd name="T6" fmla="*/ 278 w 278"/>
                  <a:gd name="T7" fmla="*/ 395 h 409"/>
                  <a:gd name="T8" fmla="*/ 191 w 278"/>
                  <a:gd name="T9" fmla="*/ 218 h 409"/>
                  <a:gd name="T10" fmla="*/ 191 w 278"/>
                  <a:gd name="T11" fmla="*/ 0 h 409"/>
                </a:gdLst>
                <a:ahLst/>
                <a:cxnLst>
                  <a:cxn ang="0">
                    <a:pos x="T0" y="T1"/>
                  </a:cxn>
                  <a:cxn ang="0">
                    <a:pos x="T2" y="T3"/>
                  </a:cxn>
                  <a:cxn ang="0">
                    <a:pos x="T4" y="T5"/>
                  </a:cxn>
                  <a:cxn ang="0">
                    <a:pos x="T6" y="T7"/>
                  </a:cxn>
                  <a:cxn ang="0">
                    <a:pos x="T8" y="T9"/>
                  </a:cxn>
                  <a:cxn ang="0">
                    <a:pos x="T10" y="T11"/>
                  </a:cxn>
                </a:cxnLst>
                <a:rect l="0" t="0" r="r" b="b"/>
                <a:pathLst>
                  <a:path w="278" h="409">
                    <a:moveTo>
                      <a:pt x="191" y="0"/>
                    </a:moveTo>
                    <a:cubicBezTo>
                      <a:pt x="84" y="7"/>
                      <a:pt x="0" y="95"/>
                      <a:pt x="0" y="204"/>
                    </a:cubicBezTo>
                    <a:cubicBezTo>
                      <a:pt x="0" y="317"/>
                      <a:pt x="92" y="409"/>
                      <a:pt x="205" y="409"/>
                    </a:cubicBezTo>
                    <a:cubicBezTo>
                      <a:pt x="231" y="409"/>
                      <a:pt x="255" y="404"/>
                      <a:pt x="278" y="395"/>
                    </a:cubicBezTo>
                    <a:lnTo>
                      <a:pt x="191" y="218"/>
                    </a:lnTo>
                    <a:lnTo>
                      <a:pt x="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9" name="TextBox 48">
              <a:extLst>
                <a:ext uri="{FF2B5EF4-FFF2-40B4-BE49-F238E27FC236}">
                  <a16:creationId xmlns:a16="http://schemas.microsoft.com/office/drawing/2014/main" id="{3352E4F9-3523-4F83-ACE8-42150E80FE45}"/>
                </a:ext>
              </a:extLst>
            </p:cNvPr>
            <p:cNvSpPr txBox="1"/>
            <p:nvPr/>
          </p:nvSpPr>
          <p:spPr bwMode="gray">
            <a:xfrm>
              <a:off x="2195735" y="4304721"/>
              <a:ext cx="2038568" cy="5416868"/>
            </a:xfrm>
            <a:prstGeom prst="rect">
              <a:avLst/>
            </a:prstGeom>
            <a:noFill/>
          </p:spPr>
          <p:txBody>
            <a:bodyPr wrap="square" lIns="0" tIns="0" rIns="0" bIns="0" rtlCol="0">
              <a:spAutoFit/>
            </a:bodyPr>
            <a:lstStyle/>
            <a:p>
              <a:r>
                <a:rPr lang="en-GB" sz="1100">
                  <a:solidFill>
                    <a:srgbClr val="000000"/>
                  </a:solidFill>
                </a:rPr>
                <a:t>To edit the charts simply right click over the graph and click </a:t>
              </a:r>
              <a:br>
                <a:rPr lang="en-GB" sz="1100">
                  <a:solidFill>
                    <a:srgbClr val="000000"/>
                  </a:solidFill>
                </a:rPr>
              </a:br>
              <a:r>
                <a:rPr lang="en-GB" sz="1100">
                  <a:solidFill>
                    <a:srgbClr val="000000"/>
                  </a:solidFill>
                </a:rPr>
                <a:t>‘Edit Data’</a:t>
              </a:r>
            </a:p>
            <a:p>
              <a:endParaRPr lang="en-GB" sz="1100">
                <a:solidFill>
                  <a:srgbClr val="000000"/>
                </a:solidFill>
              </a:endParaRPr>
            </a:p>
            <a:p>
              <a:r>
                <a:rPr lang="en-GB" sz="1100">
                  <a:solidFill>
                    <a:srgbClr val="000000"/>
                  </a:solidFill>
                </a:rPr>
                <a:t>If you have created a graph in Excel simply highlight the relevant data from Excel and copy  / paste the data to replace the sample data on the graph provided in the PowerPoint file.</a:t>
              </a:r>
            </a:p>
            <a:p>
              <a:endParaRPr lang="en-GB" sz="1100">
                <a:solidFill>
                  <a:srgbClr val="000000"/>
                </a:solidFill>
              </a:endParaRPr>
            </a:p>
            <a:p>
              <a:r>
                <a:rPr lang="en-GB" sz="1100">
                  <a:solidFill>
                    <a:srgbClr val="000000"/>
                  </a:solidFill>
                </a:rPr>
                <a:t>Alternatively…</a:t>
              </a:r>
            </a:p>
            <a:p>
              <a:r>
                <a:rPr lang="en-GB" sz="1100">
                  <a:solidFill>
                    <a:srgbClr val="000000"/>
                  </a:solidFill>
                </a:rPr>
                <a:t>Select the graph from Excel…</a:t>
              </a:r>
            </a:p>
            <a:p>
              <a:r>
                <a:rPr lang="en-GB" sz="1100">
                  <a:solidFill>
                    <a:srgbClr val="000000"/>
                  </a:solidFill>
                </a:rPr>
                <a:t>&gt;Right click on the graph</a:t>
              </a:r>
            </a:p>
            <a:p>
              <a:r>
                <a:rPr lang="en-GB" sz="1100">
                  <a:solidFill>
                    <a:srgbClr val="000000"/>
                  </a:solidFill>
                </a:rPr>
                <a:t>&gt;’Copy’</a:t>
              </a:r>
            </a:p>
            <a:p>
              <a:r>
                <a:rPr lang="en-GB" sz="1100">
                  <a:solidFill>
                    <a:srgbClr val="000000"/>
                  </a:solidFill>
                </a:rPr>
                <a:t>  (Go to your PowerPoint file)</a:t>
              </a:r>
            </a:p>
            <a:p>
              <a:r>
                <a:rPr lang="en-GB" sz="1100">
                  <a:solidFill>
                    <a:srgbClr val="000000"/>
                  </a:solidFill>
                </a:rPr>
                <a:t>&gt;’Paste’ graph into relevant slide and format the style accordingly</a:t>
              </a:r>
            </a:p>
            <a:p>
              <a:endParaRPr lang="en-GB" sz="1100">
                <a:solidFill>
                  <a:srgbClr val="000000"/>
                </a:solidFill>
              </a:endParaRPr>
            </a:p>
            <a:p>
              <a:r>
                <a:rPr lang="en-GB" sz="1100">
                  <a:solidFill>
                    <a:srgbClr val="000000"/>
                  </a:solidFill>
                </a:rPr>
                <a:t>To save this chart style for future uses click on the populated chart </a:t>
              </a:r>
            </a:p>
            <a:p>
              <a:r>
                <a:rPr lang="en-GB" sz="1100">
                  <a:solidFill>
                    <a:srgbClr val="000000"/>
                  </a:solidFill>
                </a:rPr>
                <a:t>&gt;Chart Tools</a:t>
              </a:r>
            </a:p>
            <a:p>
              <a:r>
                <a:rPr lang="en-GB" sz="1100">
                  <a:solidFill>
                    <a:srgbClr val="000000"/>
                  </a:solidFill>
                </a:rPr>
                <a:t>&gt;Save As Template</a:t>
              </a:r>
            </a:p>
            <a:p>
              <a:r>
                <a:rPr lang="en-GB" sz="1100">
                  <a:solidFill>
                    <a:srgbClr val="000000"/>
                  </a:solidFill>
                </a:rPr>
                <a:t>(name and save the chart)</a:t>
              </a:r>
            </a:p>
            <a:p>
              <a:endParaRPr lang="en-GB" sz="1100">
                <a:solidFill>
                  <a:srgbClr val="000000"/>
                </a:solidFill>
              </a:endParaRPr>
            </a:p>
            <a:p>
              <a:r>
                <a:rPr lang="en-GB" sz="1100">
                  <a:solidFill>
                    <a:srgbClr val="000000"/>
                  </a:solidFill>
                </a:rPr>
                <a:t>This chart can then be called recalled for future use by clicking </a:t>
              </a:r>
            </a:p>
            <a:p>
              <a:r>
                <a:rPr lang="en-GB" sz="1100">
                  <a:solidFill>
                    <a:srgbClr val="000000"/>
                  </a:solidFill>
                </a:rPr>
                <a:t>&gt;insert chart</a:t>
              </a:r>
              <a:br>
                <a:rPr lang="en-GB" sz="1100">
                  <a:solidFill>
                    <a:srgbClr val="000000"/>
                  </a:solidFill>
                </a:rPr>
              </a:br>
              <a:r>
                <a:rPr lang="en-GB" sz="1100">
                  <a:solidFill>
                    <a:srgbClr val="000000"/>
                  </a:solidFill>
                </a:rPr>
                <a:t> (or Change Chart Type)</a:t>
              </a:r>
            </a:p>
            <a:p>
              <a:r>
                <a:rPr lang="en-GB" sz="1100">
                  <a:solidFill>
                    <a:srgbClr val="000000"/>
                  </a:solidFill>
                </a:rPr>
                <a:t>&gt;Templates</a:t>
              </a:r>
            </a:p>
          </p:txBody>
        </p:sp>
        <p:sp>
          <p:nvSpPr>
            <p:cNvPr id="50" name="Donut 24">
              <a:extLst>
                <a:ext uri="{FF2B5EF4-FFF2-40B4-BE49-F238E27FC236}">
                  <a16:creationId xmlns:a16="http://schemas.microsoft.com/office/drawing/2014/main" id="{7B7D91B4-D4EA-4DC3-AE57-965CA88850D4}"/>
                </a:ext>
              </a:extLst>
            </p:cNvPr>
            <p:cNvSpPr/>
            <p:nvPr/>
          </p:nvSpPr>
          <p:spPr bwMode="gray">
            <a:xfrm>
              <a:off x="2207363" y="3605208"/>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Freeform 5">
              <a:extLst>
                <a:ext uri="{FF2B5EF4-FFF2-40B4-BE49-F238E27FC236}">
                  <a16:creationId xmlns:a16="http://schemas.microsoft.com/office/drawing/2014/main" id="{309E762A-D5CB-482C-8B82-6210F1FA256A}"/>
                </a:ext>
              </a:extLst>
            </p:cNvPr>
            <p:cNvSpPr>
              <a:spLocks noEditPoints="1"/>
            </p:cNvSpPr>
            <p:nvPr/>
          </p:nvSpPr>
          <p:spPr bwMode="gray">
            <a:xfrm>
              <a:off x="2195736" y="3875238"/>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4" name="Shape 159">
            <a:extLst>
              <a:ext uri="{FF2B5EF4-FFF2-40B4-BE49-F238E27FC236}">
                <a16:creationId xmlns:a16="http://schemas.microsoft.com/office/drawing/2014/main" id="{969EFA4F-F448-43F9-93CD-8CDB8C7B3BD6}"/>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83" name="Group 82">
            <a:extLst>
              <a:ext uri="{FF2B5EF4-FFF2-40B4-BE49-F238E27FC236}">
                <a16:creationId xmlns:a16="http://schemas.microsoft.com/office/drawing/2014/main" id="{92C9D6C0-98AA-43A0-BEEC-16DAA59CFA78}"/>
              </a:ext>
            </a:extLst>
          </p:cNvPr>
          <p:cNvGrpSpPr/>
          <p:nvPr userDrawn="1"/>
        </p:nvGrpSpPr>
        <p:grpSpPr bwMode="gray">
          <a:xfrm>
            <a:off x="-1932892" y="3284984"/>
            <a:ext cx="1639506" cy="3581579"/>
            <a:chOff x="-1932892" y="3784252"/>
            <a:chExt cx="1639506" cy="3581579"/>
          </a:xfrm>
        </p:grpSpPr>
        <p:sp>
          <p:nvSpPr>
            <p:cNvPr id="84" name="TextBox 83">
              <a:extLst>
                <a:ext uri="{FF2B5EF4-FFF2-40B4-BE49-F238E27FC236}">
                  <a16:creationId xmlns:a16="http://schemas.microsoft.com/office/drawing/2014/main" id="{575A44A9-F83F-402D-932E-21811D2FB367}"/>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5" name="Donut 24">
              <a:extLst>
                <a:ext uri="{FF2B5EF4-FFF2-40B4-BE49-F238E27FC236}">
                  <a16:creationId xmlns:a16="http://schemas.microsoft.com/office/drawing/2014/main" id="{AF7E0561-2261-4E85-8376-3EC6CFE4E666}"/>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Freeform 5">
              <a:extLst>
                <a:ext uri="{FF2B5EF4-FFF2-40B4-BE49-F238E27FC236}">
                  <a16:creationId xmlns:a16="http://schemas.microsoft.com/office/drawing/2014/main" id="{5BD117ED-15AE-4F24-AE19-7FE1058AA620}"/>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7" name="Group 86">
              <a:extLst>
                <a:ext uri="{FF2B5EF4-FFF2-40B4-BE49-F238E27FC236}">
                  <a16:creationId xmlns:a16="http://schemas.microsoft.com/office/drawing/2014/main" id="{DABA0E45-C9F7-4FA1-A87B-ABE9D66AB6D6}"/>
                </a:ext>
              </a:extLst>
            </p:cNvPr>
            <p:cNvGrpSpPr/>
            <p:nvPr userDrawn="1"/>
          </p:nvGrpSpPr>
          <p:grpSpPr bwMode="gray">
            <a:xfrm>
              <a:off x="-1707316" y="3839306"/>
              <a:ext cx="1278149" cy="429952"/>
              <a:chOff x="-1571535" y="3086876"/>
              <a:chExt cx="1278149" cy="429952"/>
            </a:xfrm>
          </p:grpSpPr>
          <p:pic>
            <p:nvPicPr>
              <p:cNvPr id="88" name="Picture 87">
                <a:extLst>
                  <a:ext uri="{FF2B5EF4-FFF2-40B4-BE49-F238E27FC236}">
                    <a16:creationId xmlns:a16="http://schemas.microsoft.com/office/drawing/2014/main" id="{BB41BFA3-F263-4D2E-A95E-61057FC9A55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9" name="Rectangle: Rounded Corners 88">
                <a:extLst>
                  <a:ext uri="{FF2B5EF4-FFF2-40B4-BE49-F238E27FC236}">
                    <a16:creationId xmlns:a16="http://schemas.microsoft.com/office/drawing/2014/main" id="{A7113916-07F1-4777-9984-B321912127C0}"/>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5">
                <a:extLst>
                  <a:ext uri="{FF2B5EF4-FFF2-40B4-BE49-F238E27FC236}">
                    <a16:creationId xmlns:a16="http://schemas.microsoft.com/office/drawing/2014/main" id="{7DA49645-CF51-4FA0-A6CE-F6EA1C1BA8F4}"/>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9">
                <a:extLst>
                  <a:ext uri="{FF2B5EF4-FFF2-40B4-BE49-F238E27FC236}">
                    <a16:creationId xmlns:a16="http://schemas.microsoft.com/office/drawing/2014/main" id="{EB0330BD-BB8E-418E-B54F-5D9C4E4A1CBB}"/>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Rectangle: Rounded Corners 91">
                <a:extLst>
                  <a:ext uri="{FF2B5EF4-FFF2-40B4-BE49-F238E27FC236}">
                    <a16:creationId xmlns:a16="http://schemas.microsoft.com/office/drawing/2014/main" id="{E09F8320-D0C0-4CDA-BB44-3565CF206A28}"/>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467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x charts with text">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E1B337B-E890-4CFA-858A-C5E55248E3E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9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5317"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1A44C0F4-B5C2-4E85-8372-A98B97A4B896}"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Chart Placeholder 8">
            <a:extLst>
              <a:ext uri="{FF2B5EF4-FFF2-40B4-BE49-F238E27FC236}">
                <a16:creationId xmlns:a16="http://schemas.microsoft.com/office/drawing/2014/main" id="{1F9AE76B-896B-4DB7-BCF8-5365F301DB76}"/>
              </a:ext>
            </a:extLst>
          </p:cNvPr>
          <p:cNvSpPr>
            <a:spLocks noGrp="1"/>
          </p:cNvSpPr>
          <p:nvPr>
            <p:ph type="chart" sz="quarter" idx="13" hasCustomPrompt="1"/>
          </p:nvPr>
        </p:nvSpPr>
        <p:spPr bwMode="gray">
          <a:xfrm>
            <a:off x="1170877" y="1783687"/>
            <a:ext cx="2268537" cy="1939925"/>
          </a:xfrm>
        </p:spPr>
        <p:txBody>
          <a:bodyPr anchor="ctr">
            <a:normAutofit/>
          </a:bodyPr>
          <a:lstStyle>
            <a:lvl1pPr algn="ctr">
              <a:defRPr sz="1400" b="0"/>
            </a:lvl1pPr>
          </a:lstStyle>
          <a:p>
            <a:r>
              <a:rPr lang="en-GB"/>
              <a:t>Click icon to insert chart here</a:t>
            </a:r>
          </a:p>
        </p:txBody>
      </p:sp>
      <p:sp>
        <p:nvSpPr>
          <p:cNvPr id="11" name="Text Placeholder 10">
            <a:extLst>
              <a:ext uri="{FF2B5EF4-FFF2-40B4-BE49-F238E27FC236}">
                <a16:creationId xmlns:a16="http://schemas.microsoft.com/office/drawing/2014/main" id="{0BB03B2D-D564-418F-AEE9-B6EA5B56EAE2}"/>
              </a:ext>
            </a:extLst>
          </p:cNvPr>
          <p:cNvSpPr>
            <a:spLocks noGrp="1"/>
          </p:cNvSpPr>
          <p:nvPr>
            <p:ph type="body" sz="quarter" idx="14" hasCustomPrompt="1"/>
          </p:nvPr>
        </p:nvSpPr>
        <p:spPr bwMode="gray">
          <a:xfrm>
            <a:off x="839089" y="4324350"/>
            <a:ext cx="2932113" cy="1804988"/>
          </a:xfrm>
        </p:spPr>
        <p:txBody>
          <a:bodyPr/>
          <a:lstStyle>
            <a:lvl1pPr>
              <a:defRPr sz="1800" b="0"/>
            </a:lvl1pPr>
            <a:lvl2pPr>
              <a:defRPr sz="1800" b="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hart Placeholder 8">
            <a:extLst>
              <a:ext uri="{FF2B5EF4-FFF2-40B4-BE49-F238E27FC236}">
                <a16:creationId xmlns:a16="http://schemas.microsoft.com/office/drawing/2014/main" id="{F0E46F47-8F03-42BB-AEAE-68CAAD468F15}"/>
              </a:ext>
            </a:extLst>
          </p:cNvPr>
          <p:cNvSpPr>
            <a:spLocks noGrp="1"/>
          </p:cNvSpPr>
          <p:nvPr>
            <p:ph type="chart" sz="quarter" idx="15" hasCustomPrompt="1"/>
          </p:nvPr>
        </p:nvSpPr>
        <p:spPr bwMode="gray">
          <a:xfrm>
            <a:off x="4979570" y="1783649"/>
            <a:ext cx="2268537" cy="1939925"/>
          </a:xfrm>
        </p:spPr>
        <p:txBody>
          <a:bodyPr anchor="ctr">
            <a:normAutofit/>
          </a:bodyPr>
          <a:lstStyle>
            <a:lvl1pPr algn="ctr">
              <a:defRPr sz="1400" b="0"/>
            </a:lvl1pPr>
          </a:lstStyle>
          <a:p>
            <a:r>
              <a:rPr lang="en-GB"/>
              <a:t>Click icon to insert chart here</a:t>
            </a:r>
          </a:p>
        </p:txBody>
      </p:sp>
      <p:sp>
        <p:nvSpPr>
          <p:cNvPr id="47" name="Text Placeholder 10">
            <a:extLst>
              <a:ext uri="{FF2B5EF4-FFF2-40B4-BE49-F238E27FC236}">
                <a16:creationId xmlns:a16="http://schemas.microsoft.com/office/drawing/2014/main" id="{EEEC42A9-D83B-43A7-8CA8-A2F59EDDABCE}"/>
              </a:ext>
            </a:extLst>
          </p:cNvPr>
          <p:cNvSpPr>
            <a:spLocks noGrp="1"/>
          </p:cNvSpPr>
          <p:nvPr>
            <p:ph type="body" sz="quarter" idx="16" hasCustomPrompt="1"/>
          </p:nvPr>
        </p:nvSpPr>
        <p:spPr bwMode="gray">
          <a:xfrm>
            <a:off x="4647782" y="4324312"/>
            <a:ext cx="2932113" cy="1804988"/>
          </a:xfrm>
        </p:spPr>
        <p:txBody>
          <a:bodyPr/>
          <a:lstStyle>
            <a:lvl1pPr>
              <a:defRPr sz="1800" b="0"/>
            </a:lvl1pPr>
            <a:lvl2pPr>
              <a:defRPr sz="1800" b="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hart Placeholder 8">
            <a:extLst>
              <a:ext uri="{FF2B5EF4-FFF2-40B4-BE49-F238E27FC236}">
                <a16:creationId xmlns:a16="http://schemas.microsoft.com/office/drawing/2014/main" id="{8D7E436D-0326-4FB9-9365-A013869B9D69}"/>
              </a:ext>
            </a:extLst>
          </p:cNvPr>
          <p:cNvSpPr>
            <a:spLocks noGrp="1"/>
          </p:cNvSpPr>
          <p:nvPr>
            <p:ph type="chart" sz="quarter" idx="17" hasCustomPrompt="1"/>
          </p:nvPr>
        </p:nvSpPr>
        <p:spPr bwMode="gray">
          <a:xfrm>
            <a:off x="8788263" y="1783611"/>
            <a:ext cx="2268537" cy="1939925"/>
          </a:xfrm>
        </p:spPr>
        <p:txBody>
          <a:bodyPr anchor="ctr">
            <a:normAutofit/>
          </a:bodyPr>
          <a:lstStyle>
            <a:lvl1pPr algn="ctr">
              <a:defRPr sz="1400" b="0"/>
            </a:lvl1pPr>
          </a:lstStyle>
          <a:p>
            <a:r>
              <a:rPr lang="en-GB"/>
              <a:t>Click icon to insert chart here</a:t>
            </a:r>
          </a:p>
        </p:txBody>
      </p:sp>
      <p:sp>
        <p:nvSpPr>
          <p:cNvPr id="49" name="Text Placeholder 10">
            <a:extLst>
              <a:ext uri="{FF2B5EF4-FFF2-40B4-BE49-F238E27FC236}">
                <a16:creationId xmlns:a16="http://schemas.microsoft.com/office/drawing/2014/main" id="{1004C7FE-BE21-440D-BE73-64BCFDA09D6D}"/>
              </a:ext>
            </a:extLst>
          </p:cNvPr>
          <p:cNvSpPr>
            <a:spLocks noGrp="1"/>
          </p:cNvSpPr>
          <p:nvPr>
            <p:ph type="body" sz="quarter" idx="18" hasCustomPrompt="1"/>
          </p:nvPr>
        </p:nvSpPr>
        <p:spPr bwMode="gray">
          <a:xfrm>
            <a:off x="8456475" y="4324274"/>
            <a:ext cx="2932113" cy="1804988"/>
          </a:xfrm>
        </p:spPr>
        <p:txBody>
          <a:bodyPr/>
          <a:lstStyle>
            <a:lvl1pPr>
              <a:defRPr sz="1800" b="0"/>
            </a:lvl1pPr>
            <a:lvl2pPr>
              <a:defRPr sz="1800" b="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Shape 159">
            <a:extLst>
              <a:ext uri="{FF2B5EF4-FFF2-40B4-BE49-F238E27FC236}">
                <a16:creationId xmlns:a16="http://schemas.microsoft.com/office/drawing/2014/main" id="{EE8A1E62-17BC-4C1B-A985-91F3BEBD83C3}"/>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8" name="Group 77">
            <a:extLst>
              <a:ext uri="{FF2B5EF4-FFF2-40B4-BE49-F238E27FC236}">
                <a16:creationId xmlns:a16="http://schemas.microsoft.com/office/drawing/2014/main" id="{679E7A32-023A-4856-8149-6966E5E22245}"/>
              </a:ext>
            </a:extLst>
          </p:cNvPr>
          <p:cNvGrpSpPr/>
          <p:nvPr userDrawn="1"/>
        </p:nvGrpSpPr>
        <p:grpSpPr bwMode="gray">
          <a:xfrm>
            <a:off x="-1932892" y="3284984"/>
            <a:ext cx="1639506" cy="3581579"/>
            <a:chOff x="-1932892" y="3784252"/>
            <a:chExt cx="1639506" cy="3581579"/>
          </a:xfrm>
        </p:grpSpPr>
        <p:sp>
          <p:nvSpPr>
            <p:cNvPr id="79" name="TextBox 78">
              <a:extLst>
                <a:ext uri="{FF2B5EF4-FFF2-40B4-BE49-F238E27FC236}">
                  <a16:creationId xmlns:a16="http://schemas.microsoft.com/office/drawing/2014/main" id="{5903262B-B91D-4074-B6E1-EE531EC12780}"/>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0" name="Donut 24">
              <a:extLst>
                <a:ext uri="{FF2B5EF4-FFF2-40B4-BE49-F238E27FC236}">
                  <a16:creationId xmlns:a16="http://schemas.microsoft.com/office/drawing/2014/main" id="{3137DA84-98AE-4311-AAEC-E120774D1C8B}"/>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Freeform 5">
              <a:extLst>
                <a:ext uri="{FF2B5EF4-FFF2-40B4-BE49-F238E27FC236}">
                  <a16:creationId xmlns:a16="http://schemas.microsoft.com/office/drawing/2014/main" id="{04F659AE-5CB5-4EF9-96F7-BD13A03C703B}"/>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2" name="Group 81">
              <a:extLst>
                <a:ext uri="{FF2B5EF4-FFF2-40B4-BE49-F238E27FC236}">
                  <a16:creationId xmlns:a16="http://schemas.microsoft.com/office/drawing/2014/main" id="{FE7351E9-6DA7-4BB0-BB74-02E3A1C9CDD6}"/>
                </a:ext>
              </a:extLst>
            </p:cNvPr>
            <p:cNvGrpSpPr/>
            <p:nvPr userDrawn="1"/>
          </p:nvGrpSpPr>
          <p:grpSpPr bwMode="gray">
            <a:xfrm>
              <a:off x="-1707316" y="3839306"/>
              <a:ext cx="1278149" cy="429952"/>
              <a:chOff x="-1571535" y="3086876"/>
              <a:chExt cx="1278149" cy="429952"/>
            </a:xfrm>
          </p:grpSpPr>
          <p:pic>
            <p:nvPicPr>
              <p:cNvPr id="83" name="Picture 82">
                <a:extLst>
                  <a:ext uri="{FF2B5EF4-FFF2-40B4-BE49-F238E27FC236}">
                    <a16:creationId xmlns:a16="http://schemas.microsoft.com/office/drawing/2014/main" id="{AEAAC36C-12BE-4666-980B-5994DEFE37F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4" name="Rectangle: Rounded Corners 83">
                <a:extLst>
                  <a:ext uri="{FF2B5EF4-FFF2-40B4-BE49-F238E27FC236}">
                    <a16:creationId xmlns:a16="http://schemas.microsoft.com/office/drawing/2014/main" id="{C9381A79-61B7-4531-9068-65443AAC452A}"/>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5">
                <a:extLst>
                  <a:ext uri="{FF2B5EF4-FFF2-40B4-BE49-F238E27FC236}">
                    <a16:creationId xmlns:a16="http://schemas.microsoft.com/office/drawing/2014/main" id="{D6151831-C747-499F-A533-38AC0B4B66A7}"/>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9">
                <a:extLst>
                  <a:ext uri="{FF2B5EF4-FFF2-40B4-BE49-F238E27FC236}">
                    <a16:creationId xmlns:a16="http://schemas.microsoft.com/office/drawing/2014/main" id="{4C235F39-7AC2-4063-9D4B-1B46E6DC821F}"/>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Rectangle: Rounded Corners 86">
                <a:extLst>
                  <a:ext uri="{FF2B5EF4-FFF2-40B4-BE49-F238E27FC236}">
                    <a16:creationId xmlns:a16="http://schemas.microsoft.com/office/drawing/2014/main" id="{8D4974D4-6B79-4B5F-B5CF-3236A7F99623}"/>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02101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 and pictur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5ACA4FA-99F2-46E4-9305-67E109B9C256}"/>
              </a:ext>
            </a:extLst>
          </p:cNvPr>
          <p:cNvSpPr/>
          <p:nvPr userDrawn="1"/>
        </p:nvSpPr>
        <p:spPr bwMode="gray">
          <a:xfrm>
            <a:off x="5755572" y="-1"/>
            <a:ext cx="6435692" cy="1558443"/>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2"/>
            <a:ext cx="6095264"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5292726"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0F842551-A831-4A56-A92C-C47310B658F1}"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bg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803276" y="1773238"/>
            <a:ext cx="4788670"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5" name="Group 54">
            <a:extLst>
              <a:ext uri="{FF2B5EF4-FFF2-40B4-BE49-F238E27FC236}">
                <a16:creationId xmlns:a16="http://schemas.microsoft.com/office/drawing/2014/main" id="{C7A9417D-6BA8-4448-9A4C-0035AB025078}"/>
              </a:ext>
            </a:extLst>
          </p:cNvPr>
          <p:cNvGrpSpPr/>
          <p:nvPr userDrawn="1"/>
        </p:nvGrpSpPr>
        <p:grpSpPr bwMode="gray">
          <a:xfrm>
            <a:off x="-1980775" y="50025"/>
            <a:ext cx="1368152" cy="2383517"/>
            <a:chOff x="-1976792" y="50025"/>
            <a:chExt cx="1368152" cy="2383517"/>
          </a:xfrm>
        </p:grpSpPr>
        <p:sp>
          <p:nvSpPr>
            <p:cNvPr id="56" name="TextBox 55">
              <a:extLst>
                <a:ext uri="{FF2B5EF4-FFF2-40B4-BE49-F238E27FC236}">
                  <a16:creationId xmlns:a16="http://schemas.microsoft.com/office/drawing/2014/main" id="{469F3E99-D74B-4C3C-8F68-6F349C19F392}"/>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57" name="Group 56">
              <a:extLst>
                <a:ext uri="{FF2B5EF4-FFF2-40B4-BE49-F238E27FC236}">
                  <a16:creationId xmlns:a16="http://schemas.microsoft.com/office/drawing/2014/main" id="{2D4FB464-BD0C-4A2A-BF73-A64A54241443}"/>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60" name="Oval 9">
                <a:extLst>
                  <a:ext uri="{FF2B5EF4-FFF2-40B4-BE49-F238E27FC236}">
                    <a16:creationId xmlns:a16="http://schemas.microsoft.com/office/drawing/2014/main" id="{007BFA48-DD29-40BA-8633-47613CF9A0D4}"/>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0">
                <a:extLst>
                  <a:ext uri="{FF2B5EF4-FFF2-40B4-BE49-F238E27FC236}">
                    <a16:creationId xmlns:a16="http://schemas.microsoft.com/office/drawing/2014/main" id="{06CE4B2D-33E0-4538-BF96-658FED120AD7}"/>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Donut 24">
              <a:extLst>
                <a:ext uri="{FF2B5EF4-FFF2-40B4-BE49-F238E27FC236}">
                  <a16:creationId xmlns:a16="http://schemas.microsoft.com/office/drawing/2014/main" id="{60A495B5-137C-45CE-9A68-E23F7942F454}"/>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Freeform 5">
              <a:extLst>
                <a:ext uri="{FF2B5EF4-FFF2-40B4-BE49-F238E27FC236}">
                  <a16:creationId xmlns:a16="http://schemas.microsoft.com/office/drawing/2014/main" id="{329CB71E-8094-4726-91E6-B9502BDBB097}"/>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4" name="Shape 159">
            <a:extLst>
              <a:ext uri="{FF2B5EF4-FFF2-40B4-BE49-F238E27FC236}">
                <a16:creationId xmlns:a16="http://schemas.microsoft.com/office/drawing/2014/main" id="{91EE0627-E53B-4EF9-A816-463DB53B4597}"/>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82" name="Group 81">
            <a:extLst>
              <a:ext uri="{FF2B5EF4-FFF2-40B4-BE49-F238E27FC236}">
                <a16:creationId xmlns:a16="http://schemas.microsoft.com/office/drawing/2014/main" id="{BA1083C1-7386-4DF1-AB6C-EF0CF8A4CA7C}"/>
              </a:ext>
            </a:extLst>
          </p:cNvPr>
          <p:cNvGrpSpPr/>
          <p:nvPr userDrawn="1"/>
        </p:nvGrpSpPr>
        <p:grpSpPr bwMode="gray">
          <a:xfrm>
            <a:off x="-1932892" y="3284984"/>
            <a:ext cx="1639506" cy="3581579"/>
            <a:chOff x="-1932892" y="3784252"/>
            <a:chExt cx="1639506" cy="3581579"/>
          </a:xfrm>
        </p:grpSpPr>
        <p:sp>
          <p:nvSpPr>
            <p:cNvPr id="83" name="TextBox 82">
              <a:extLst>
                <a:ext uri="{FF2B5EF4-FFF2-40B4-BE49-F238E27FC236}">
                  <a16:creationId xmlns:a16="http://schemas.microsoft.com/office/drawing/2014/main" id="{C62C946C-DFE7-4BA0-A88C-5CB376792AFC}"/>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4" name="Donut 24">
              <a:extLst>
                <a:ext uri="{FF2B5EF4-FFF2-40B4-BE49-F238E27FC236}">
                  <a16:creationId xmlns:a16="http://schemas.microsoft.com/office/drawing/2014/main" id="{CE733E0E-7D90-4C6F-9AF0-6B429C18C4A0}"/>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Freeform 5">
              <a:extLst>
                <a:ext uri="{FF2B5EF4-FFF2-40B4-BE49-F238E27FC236}">
                  <a16:creationId xmlns:a16="http://schemas.microsoft.com/office/drawing/2014/main" id="{EB94956E-3391-4D3D-BF49-EB37353A7705}"/>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6" name="Group 85">
              <a:extLst>
                <a:ext uri="{FF2B5EF4-FFF2-40B4-BE49-F238E27FC236}">
                  <a16:creationId xmlns:a16="http://schemas.microsoft.com/office/drawing/2014/main" id="{DBC8B409-062B-44CF-BBFE-819A2C17A662}"/>
                </a:ext>
              </a:extLst>
            </p:cNvPr>
            <p:cNvGrpSpPr/>
            <p:nvPr userDrawn="1"/>
          </p:nvGrpSpPr>
          <p:grpSpPr bwMode="gray">
            <a:xfrm>
              <a:off x="-1707316" y="3839306"/>
              <a:ext cx="1278149" cy="429952"/>
              <a:chOff x="-1571535" y="3086876"/>
              <a:chExt cx="1278149" cy="429952"/>
            </a:xfrm>
          </p:grpSpPr>
          <p:pic>
            <p:nvPicPr>
              <p:cNvPr id="87" name="Picture 86">
                <a:extLst>
                  <a:ext uri="{FF2B5EF4-FFF2-40B4-BE49-F238E27FC236}">
                    <a16:creationId xmlns:a16="http://schemas.microsoft.com/office/drawing/2014/main" id="{DF5989C1-A4F0-4E0D-A7E0-A915BD98EB8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8" name="Rectangle: Rounded Corners 87">
                <a:extLst>
                  <a:ext uri="{FF2B5EF4-FFF2-40B4-BE49-F238E27FC236}">
                    <a16:creationId xmlns:a16="http://schemas.microsoft.com/office/drawing/2014/main" id="{F2F2BAED-F1FE-4BFB-A9F9-5EC87C822D62}"/>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5">
                <a:extLst>
                  <a:ext uri="{FF2B5EF4-FFF2-40B4-BE49-F238E27FC236}">
                    <a16:creationId xmlns:a16="http://schemas.microsoft.com/office/drawing/2014/main" id="{50B88E24-D972-4EB1-B537-B3AE7C5AA11E}"/>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9">
                <a:extLst>
                  <a:ext uri="{FF2B5EF4-FFF2-40B4-BE49-F238E27FC236}">
                    <a16:creationId xmlns:a16="http://schemas.microsoft.com/office/drawing/2014/main" id="{40C13CAA-6A9F-4549-AD40-332BB018D696}"/>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Rectangle: Rounded Corners 90">
                <a:extLst>
                  <a:ext uri="{FF2B5EF4-FFF2-40B4-BE49-F238E27FC236}">
                    <a16:creationId xmlns:a16="http://schemas.microsoft.com/office/drawing/2014/main" id="{9C1E4DF4-65FA-4F79-BF81-81ACF76F8DC1}"/>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5175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and tex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C275A1D-8A56-4381-9695-0433544D1AF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CE7471A-2D0F-4619-BBF3-E79078D402F1}"/>
              </a:ext>
            </a:extLst>
          </p:cNvPr>
          <p:cNvSpPr/>
          <p:nvPr userDrawn="1"/>
        </p:nvSpPr>
        <p:spPr bwMode="gray">
          <a:xfrm>
            <a:off x="736" y="-2"/>
            <a:ext cx="3640871" cy="6858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1773238"/>
            <a:ext cx="7282819"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6800" cy="435230"/>
          </a:xfrm>
        </p:spPr>
        <p:txBody>
          <a:bodyPr rIns="360000" anchor="b">
            <a:normAutofit/>
          </a:bodyPr>
          <a:lstStyle>
            <a:lvl1pPr>
              <a:defRPr sz="1800" b="1" u="none" cap="all" spc="0" baseline="0">
                <a:solidFill>
                  <a:schemeClr val="bg1"/>
                </a:solidFill>
                <a:uFill>
                  <a:solidFill>
                    <a:schemeClr val="accent1"/>
                  </a:solidFill>
                </a:uFill>
                <a:latin typeface="+mj-lt"/>
              </a:defRPr>
            </a:lvl1pPr>
          </a:lstStyle>
          <a:p>
            <a:r>
              <a:rPr lang="en-GB"/>
              <a:t>title on 1 line</a:t>
            </a:r>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C28291EC-C90E-4DBE-8FF0-8E45755775FE}"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a:xfrm>
            <a:off x="983432" y="6356350"/>
            <a:ext cx="4552191" cy="365125"/>
          </a:xfrm>
        </p:spPr>
        <p:txBody>
          <a:bodyPr/>
          <a:lstStyle>
            <a:lvl1pPr>
              <a:defRPr>
                <a:solidFill>
                  <a:schemeClr val="bg1"/>
                </a:solidFill>
              </a:defRPr>
            </a:lvl1p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a:xfrm>
            <a:off x="335360" y="6356350"/>
            <a:ext cx="632522" cy="365125"/>
          </a:xfrm>
        </p:spPr>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Text Placeholder 8">
            <a:extLst>
              <a:ext uri="{FF2B5EF4-FFF2-40B4-BE49-F238E27FC236}">
                <a16:creationId xmlns:a16="http://schemas.microsoft.com/office/drawing/2014/main" id="{8442D475-C231-4F25-A65D-43CDDC7F7B60}"/>
              </a:ext>
            </a:extLst>
          </p:cNvPr>
          <p:cNvSpPr>
            <a:spLocks noGrp="1"/>
          </p:cNvSpPr>
          <p:nvPr>
            <p:ph type="body" sz="quarter" idx="16" hasCustomPrompt="1"/>
          </p:nvPr>
        </p:nvSpPr>
        <p:spPr bwMode="gray">
          <a:xfrm>
            <a:off x="803275" y="1773238"/>
            <a:ext cx="2838332" cy="4319587"/>
          </a:xfrm>
        </p:spPr>
        <p:txBody>
          <a:bodyPr rIns="360000"/>
          <a:lstStyle>
            <a:lvl1pPr>
              <a:defRPr b="1" kern="100" cap="none" spc="0" baseline="0">
                <a:solidFill>
                  <a:schemeClr val="bg1"/>
                </a:solidFill>
                <a:latin typeface="+mn-lt"/>
              </a:defRPr>
            </a:lvl1pPr>
          </a:lstStyle>
          <a:p>
            <a:pPr lvl="0"/>
            <a:r>
              <a:rPr lang="en-US"/>
              <a:t>Click to add statement text here</a:t>
            </a:r>
            <a:endParaRPr lang="en-GB"/>
          </a:p>
        </p:txBody>
      </p:sp>
      <p:sp>
        <p:nvSpPr>
          <p:cNvPr id="45" name="Shape 159">
            <a:extLst>
              <a:ext uri="{FF2B5EF4-FFF2-40B4-BE49-F238E27FC236}">
                <a16:creationId xmlns:a16="http://schemas.microsoft.com/office/drawing/2014/main" id="{2C3E4385-9873-4016-AF72-23A05F8615AF}"/>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6" name="Group 75">
            <a:extLst>
              <a:ext uri="{FF2B5EF4-FFF2-40B4-BE49-F238E27FC236}">
                <a16:creationId xmlns:a16="http://schemas.microsoft.com/office/drawing/2014/main" id="{7F91B60F-31CB-45C8-A9AB-9C304408D4F2}"/>
              </a:ext>
            </a:extLst>
          </p:cNvPr>
          <p:cNvGrpSpPr/>
          <p:nvPr userDrawn="1"/>
        </p:nvGrpSpPr>
        <p:grpSpPr bwMode="gray">
          <a:xfrm>
            <a:off x="-1932892" y="3284984"/>
            <a:ext cx="1639506" cy="3581579"/>
            <a:chOff x="-1932892" y="3784252"/>
            <a:chExt cx="1639506" cy="3581579"/>
          </a:xfrm>
        </p:grpSpPr>
        <p:sp>
          <p:nvSpPr>
            <p:cNvPr id="77" name="TextBox 76">
              <a:extLst>
                <a:ext uri="{FF2B5EF4-FFF2-40B4-BE49-F238E27FC236}">
                  <a16:creationId xmlns:a16="http://schemas.microsoft.com/office/drawing/2014/main" id="{1D629277-BB5D-4E49-98F5-5C150A4490D9}"/>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8" name="Donut 24">
              <a:extLst>
                <a:ext uri="{FF2B5EF4-FFF2-40B4-BE49-F238E27FC236}">
                  <a16:creationId xmlns:a16="http://schemas.microsoft.com/office/drawing/2014/main" id="{A62629F0-AFC7-4854-97A2-F74DED827D08}"/>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Freeform 5">
              <a:extLst>
                <a:ext uri="{FF2B5EF4-FFF2-40B4-BE49-F238E27FC236}">
                  <a16:creationId xmlns:a16="http://schemas.microsoft.com/office/drawing/2014/main" id="{76F06D7D-3024-41C3-AB6F-1FEEC4DD16D2}"/>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0" name="Group 79">
              <a:extLst>
                <a:ext uri="{FF2B5EF4-FFF2-40B4-BE49-F238E27FC236}">
                  <a16:creationId xmlns:a16="http://schemas.microsoft.com/office/drawing/2014/main" id="{F1BCFE81-F633-48F8-9C3C-198CFD09FCB0}"/>
                </a:ext>
              </a:extLst>
            </p:cNvPr>
            <p:cNvGrpSpPr/>
            <p:nvPr userDrawn="1"/>
          </p:nvGrpSpPr>
          <p:grpSpPr bwMode="gray">
            <a:xfrm>
              <a:off x="-1707316" y="3839306"/>
              <a:ext cx="1278149" cy="429952"/>
              <a:chOff x="-1571535" y="3086876"/>
              <a:chExt cx="1278149" cy="429952"/>
            </a:xfrm>
          </p:grpSpPr>
          <p:pic>
            <p:nvPicPr>
              <p:cNvPr id="81" name="Picture 80">
                <a:extLst>
                  <a:ext uri="{FF2B5EF4-FFF2-40B4-BE49-F238E27FC236}">
                    <a16:creationId xmlns:a16="http://schemas.microsoft.com/office/drawing/2014/main" id="{4D309657-108E-48B0-92F7-C3F5EEEC0C62}"/>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2" name="Rectangle: Rounded Corners 81">
                <a:extLst>
                  <a:ext uri="{FF2B5EF4-FFF2-40B4-BE49-F238E27FC236}">
                    <a16:creationId xmlns:a16="http://schemas.microsoft.com/office/drawing/2014/main" id="{7608060E-84BC-409C-9ADB-5B2F0356E5DB}"/>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5">
                <a:extLst>
                  <a:ext uri="{FF2B5EF4-FFF2-40B4-BE49-F238E27FC236}">
                    <a16:creationId xmlns:a16="http://schemas.microsoft.com/office/drawing/2014/main" id="{14C8DEFB-C5F1-403D-AF7A-2CACB899F7E3}"/>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9">
                <a:extLst>
                  <a:ext uri="{FF2B5EF4-FFF2-40B4-BE49-F238E27FC236}">
                    <a16:creationId xmlns:a16="http://schemas.microsoft.com/office/drawing/2014/main" id="{D43CE955-A54C-4226-9950-78CC25C8FF15}"/>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Rectangle: Rounded Corners 84">
                <a:extLst>
                  <a:ext uri="{FF2B5EF4-FFF2-40B4-BE49-F238E27FC236}">
                    <a16:creationId xmlns:a16="http://schemas.microsoft.com/office/drawing/2014/main" id="{B05D7F35-5916-4362-AB80-D58CE9A08A6F}"/>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60269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 light grey statement and tex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C275A1D-8A56-4381-9695-0433544D1AFA}"/>
              </a:ext>
            </a:extLst>
          </p:cNvPr>
          <p:cNvSpPr/>
          <p:nvPr userDrawn="1"/>
        </p:nvSpPr>
        <p:spPr bwMode="gray">
          <a:xfrm>
            <a:off x="-2468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CE7471A-2D0F-4619-BBF3-E79078D402F1}"/>
              </a:ext>
            </a:extLst>
          </p:cNvPr>
          <p:cNvSpPr/>
          <p:nvPr userDrawn="1"/>
        </p:nvSpPr>
        <p:spPr bwMode="gray">
          <a:xfrm>
            <a:off x="-23944" y="-2"/>
            <a:ext cx="3640871"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1773238"/>
            <a:ext cx="7282819"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6800" cy="435230"/>
          </a:xfrm>
        </p:spPr>
        <p:txBody>
          <a:bodyPr rIns="360000" anchor="b">
            <a:normAutofit/>
          </a:bodyPr>
          <a:lstStyle>
            <a:lvl1pPr>
              <a:defRPr sz="1800" b="1" u="none" cap="all" spc="0" baseline="0">
                <a:solidFill>
                  <a:schemeClr val="tx1"/>
                </a:solidFill>
                <a:uFill>
                  <a:solidFill>
                    <a:schemeClr val="accent1"/>
                  </a:solidFill>
                </a:uFill>
                <a:latin typeface="+mj-lt"/>
              </a:defRPr>
            </a:lvl1pPr>
          </a:lstStyle>
          <a:p>
            <a:r>
              <a:rPr lang="en-GB"/>
              <a:t>title on 1 line</a:t>
            </a:r>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0F1FFFB7-D2AE-4D12-90CE-DA43B0517CC6}"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a:xfrm>
            <a:off x="895874" y="6356350"/>
            <a:ext cx="4552191" cy="365125"/>
          </a:xfrm>
        </p:spPr>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a:xfrm>
            <a:off x="263352" y="6356350"/>
            <a:ext cx="632522" cy="365125"/>
          </a:xfrm>
        </p:spPr>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Text Placeholder 8">
            <a:extLst>
              <a:ext uri="{FF2B5EF4-FFF2-40B4-BE49-F238E27FC236}">
                <a16:creationId xmlns:a16="http://schemas.microsoft.com/office/drawing/2014/main" id="{8442D475-C231-4F25-A65D-43CDDC7F7B60}"/>
              </a:ext>
            </a:extLst>
          </p:cNvPr>
          <p:cNvSpPr>
            <a:spLocks noGrp="1"/>
          </p:cNvSpPr>
          <p:nvPr>
            <p:ph type="body" sz="quarter" idx="16" hasCustomPrompt="1"/>
          </p:nvPr>
        </p:nvSpPr>
        <p:spPr bwMode="gray">
          <a:xfrm>
            <a:off x="803275" y="1773238"/>
            <a:ext cx="2838332" cy="4319587"/>
          </a:xfrm>
        </p:spPr>
        <p:txBody>
          <a:bodyPr rIns="360000"/>
          <a:lstStyle>
            <a:lvl1pPr>
              <a:defRPr b="1" kern="100" cap="none" spc="0" baseline="0">
                <a:solidFill>
                  <a:schemeClr val="tx1"/>
                </a:solidFill>
                <a:latin typeface="+mn-lt"/>
              </a:defRPr>
            </a:lvl1pPr>
          </a:lstStyle>
          <a:p>
            <a:pPr lvl="0"/>
            <a:r>
              <a:rPr lang="en-US"/>
              <a:t>Click to add statement text here</a:t>
            </a:r>
            <a:endParaRPr lang="en-GB"/>
          </a:p>
        </p:txBody>
      </p:sp>
      <p:sp>
        <p:nvSpPr>
          <p:cNvPr id="45" name="Shape 159">
            <a:extLst>
              <a:ext uri="{FF2B5EF4-FFF2-40B4-BE49-F238E27FC236}">
                <a16:creationId xmlns:a16="http://schemas.microsoft.com/office/drawing/2014/main" id="{2C3E4385-9873-4016-AF72-23A05F8615AF}"/>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6" name="Group 75">
            <a:extLst>
              <a:ext uri="{FF2B5EF4-FFF2-40B4-BE49-F238E27FC236}">
                <a16:creationId xmlns:a16="http://schemas.microsoft.com/office/drawing/2014/main" id="{3CEBCD81-1410-4B90-B3C1-2C356DED023E}"/>
              </a:ext>
            </a:extLst>
          </p:cNvPr>
          <p:cNvGrpSpPr/>
          <p:nvPr userDrawn="1"/>
        </p:nvGrpSpPr>
        <p:grpSpPr bwMode="gray">
          <a:xfrm>
            <a:off x="-1932892" y="3284984"/>
            <a:ext cx="1639506" cy="3581579"/>
            <a:chOff x="-1932892" y="3784252"/>
            <a:chExt cx="1639506" cy="3581579"/>
          </a:xfrm>
        </p:grpSpPr>
        <p:sp>
          <p:nvSpPr>
            <p:cNvPr id="77" name="TextBox 76">
              <a:extLst>
                <a:ext uri="{FF2B5EF4-FFF2-40B4-BE49-F238E27FC236}">
                  <a16:creationId xmlns:a16="http://schemas.microsoft.com/office/drawing/2014/main" id="{D58FD4A4-E362-4D59-8565-7DB5A20819CF}"/>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8" name="Donut 24">
              <a:extLst>
                <a:ext uri="{FF2B5EF4-FFF2-40B4-BE49-F238E27FC236}">
                  <a16:creationId xmlns:a16="http://schemas.microsoft.com/office/drawing/2014/main" id="{8D06C4FE-38BD-414C-B5C9-65F8D0ACF1EC}"/>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Freeform 5">
              <a:extLst>
                <a:ext uri="{FF2B5EF4-FFF2-40B4-BE49-F238E27FC236}">
                  <a16:creationId xmlns:a16="http://schemas.microsoft.com/office/drawing/2014/main" id="{E88697D6-A2EE-4B0D-A4DB-BF22DC6F32C3}"/>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0" name="Group 79">
              <a:extLst>
                <a:ext uri="{FF2B5EF4-FFF2-40B4-BE49-F238E27FC236}">
                  <a16:creationId xmlns:a16="http://schemas.microsoft.com/office/drawing/2014/main" id="{6E0359CC-2190-43FE-AA87-14A3743C08F4}"/>
                </a:ext>
              </a:extLst>
            </p:cNvPr>
            <p:cNvGrpSpPr/>
            <p:nvPr userDrawn="1"/>
          </p:nvGrpSpPr>
          <p:grpSpPr bwMode="gray">
            <a:xfrm>
              <a:off x="-1707316" y="3839306"/>
              <a:ext cx="1278149" cy="429952"/>
              <a:chOff x="-1571535" y="3086876"/>
              <a:chExt cx="1278149" cy="429952"/>
            </a:xfrm>
          </p:grpSpPr>
          <p:pic>
            <p:nvPicPr>
              <p:cNvPr id="81" name="Picture 80">
                <a:extLst>
                  <a:ext uri="{FF2B5EF4-FFF2-40B4-BE49-F238E27FC236}">
                    <a16:creationId xmlns:a16="http://schemas.microsoft.com/office/drawing/2014/main" id="{B8F096AA-0F53-4A64-A458-53E6F4D82F4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2" name="Rectangle: Rounded Corners 81">
                <a:extLst>
                  <a:ext uri="{FF2B5EF4-FFF2-40B4-BE49-F238E27FC236}">
                    <a16:creationId xmlns:a16="http://schemas.microsoft.com/office/drawing/2014/main" id="{1782C405-629F-4F41-BE8F-8C64CB027ABD}"/>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5">
                <a:extLst>
                  <a:ext uri="{FF2B5EF4-FFF2-40B4-BE49-F238E27FC236}">
                    <a16:creationId xmlns:a16="http://schemas.microsoft.com/office/drawing/2014/main" id="{16F02519-5B60-44F8-8BBA-0FC57FF211C7}"/>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9">
                <a:extLst>
                  <a:ext uri="{FF2B5EF4-FFF2-40B4-BE49-F238E27FC236}">
                    <a16:creationId xmlns:a16="http://schemas.microsoft.com/office/drawing/2014/main" id="{08B2B503-FAA0-48ED-8C0E-E0FCEE5D963D}"/>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Rectangle: Rounded Corners 84">
                <a:extLst>
                  <a:ext uri="{FF2B5EF4-FFF2-40B4-BE49-F238E27FC236}">
                    <a16:creationId xmlns:a16="http://schemas.microsoft.com/office/drawing/2014/main" id="{D1DF8573-9B1E-4C17-8FEC-CE3BCBD23A3E}"/>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71059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9A73C83-E020-4C9F-B1E5-4FC12CA9921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8816400"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ECE483E7-C2CB-4D5B-9289-745D3627BC5D}"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803276" y="1773238"/>
            <a:ext cx="4788670"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Picture Placeholder 7">
            <a:extLst>
              <a:ext uri="{FF2B5EF4-FFF2-40B4-BE49-F238E27FC236}">
                <a16:creationId xmlns:a16="http://schemas.microsoft.com/office/drawing/2014/main" id="{D37742B6-4A85-4994-8F53-9AA2BFB74671}"/>
              </a:ext>
            </a:extLst>
          </p:cNvPr>
          <p:cNvSpPr>
            <a:spLocks noGrp="1"/>
          </p:cNvSpPr>
          <p:nvPr>
            <p:ph type="pic" sz="quarter" idx="19"/>
          </p:nvPr>
        </p:nvSpPr>
        <p:spPr bwMode="gray">
          <a:xfrm>
            <a:off x="6600825" y="1773237"/>
            <a:ext cx="4787900" cy="4330800"/>
          </a:xfrm>
        </p:spPr>
        <p:txBody>
          <a:bodyPr anchor="ctr">
            <a:normAutofit/>
          </a:bodyPr>
          <a:lstStyle>
            <a:lvl1pPr algn="ctr">
              <a:defRPr sz="1400" b="0"/>
            </a:lvl1pPr>
          </a:lstStyle>
          <a:p>
            <a:r>
              <a:rPr lang="en-US"/>
              <a:t>Click icon to add picture</a:t>
            </a:r>
            <a:endParaRPr lang="en-GB"/>
          </a:p>
        </p:txBody>
      </p:sp>
      <p:sp>
        <p:nvSpPr>
          <p:cNvPr id="47" name="Shape 159">
            <a:extLst>
              <a:ext uri="{FF2B5EF4-FFF2-40B4-BE49-F238E27FC236}">
                <a16:creationId xmlns:a16="http://schemas.microsoft.com/office/drawing/2014/main" id="{418B9E29-D355-4130-B471-B13CDBE85F46}"/>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6" name="Group 75">
            <a:extLst>
              <a:ext uri="{FF2B5EF4-FFF2-40B4-BE49-F238E27FC236}">
                <a16:creationId xmlns:a16="http://schemas.microsoft.com/office/drawing/2014/main" id="{818AD025-C52B-4C8D-BF33-2EE6C6383ED3}"/>
              </a:ext>
            </a:extLst>
          </p:cNvPr>
          <p:cNvGrpSpPr/>
          <p:nvPr userDrawn="1"/>
        </p:nvGrpSpPr>
        <p:grpSpPr bwMode="gray">
          <a:xfrm>
            <a:off x="-1932892" y="3284984"/>
            <a:ext cx="1639506" cy="3581579"/>
            <a:chOff x="-1932892" y="3784252"/>
            <a:chExt cx="1639506" cy="3581579"/>
          </a:xfrm>
        </p:grpSpPr>
        <p:sp>
          <p:nvSpPr>
            <p:cNvPr id="77" name="TextBox 76">
              <a:extLst>
                <a:ext uri="{FF2B5EF4-FFF2-40B4-BE49-F238E27FC236}">
                  <a16:creationId xmlns:a16="http://schemas.microsoft.com/office/drawing/2014/main" id="{3EEBA49B-2499-4B80-B6E1-8E24D10DE64D}"/>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8" name="Donut 24">
              <a:extLst>
                <a:ext uri="{FF2B5EF4-FFF2-40B4-BE49-F238E27FC236}">
                  <a16:creationId xmlns:a16="http://schemas.microsoft.com/office/drawing/2014/main" id="{5F25EB2B-281C-488E-B0E9-6F89C4F3A8ED}"/>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Freeform 5">
              <a:extLst>
                <a:ext uri="{FF2B5EF4-FFF2-40B4-BE49-F238E27FC236}">
                  <a16:creationId xmlns:a16="http://schemas.microsoft.com/office/drawing/2014/main" id="{74B48B83-3BE0-4C78-99AE-2F2AFAEDB06B}"/>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0" name="Group 79">
              <a:extLst>
                <a:ext uri="{FF2B5EF4-FFF2-40B4-BE49-F238E27FC236}">
                  <a16:creationId xmlns:a16="http://schemas.microsoft.com/office/drawing/2014/main" id="{87FA0A72-D0DE-484F-B716-3A18909A43F9}"/>
                </a:ext>
              </a:extLst>
            </p:cNvPr>
            <p:cNvGrpSpPr/>
            <p:nvPr userDrawn="1"/>
          </p:nvGrpSpPr>
          <p:grpSpPr bwMode="gray">
            <a:xfrm>
              <a:off x="-1707316" y="3839306"/>
              <a:ext cx="1278149" cy="429952"/>
              <a:chOff x="-1571535" y="3086876"/>
              <a:chExt cx="1278149" cy="429952"/>
            </a:xfrm>
          </p:grpSpPr>
          <p:pic>
            <p:nvPicPr>
              <p:cNvPr id="81" name="Picture 80">
                <a:extLst>
                  <a:ext uri="{FF2B5EF4-FFF2-40B4-BE49-F238E27FC236}">
                    <a16:creationId xmlns:a16="http://schemas.microsoft.com/office/drawing/2014/main" id="{712D431C-8643-48FD-8DB9-AC7191F9981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2" name="Rectangle: Rounded Corners 81">
                <a:extLst>
                  <a:ext uri="{FF2B5EF4-FFF2-40B4-BE49-F238E27FC236}">
                    <a16:creationId xmlns:a16="http://schemas.microsoft.com/office/drawing/2014/main" id="{0F014DB2-2BC8-4F84-861A-D7F33564A480}"/>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5">
                <a:extLst>
                  <a:ext uri="{FF2B5EF4-FFF2-40B4-BE49-F238E27FC236}">
                    <a16:creationId xmlns:a16="http://schemas.microsoft.com/office/drawing/2014/main" id="{318CF54A-D5C6-45D4-A0AC-A2403AF86E2D}"/>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9">
                <a:extLst>
                  <a:ext uri="{FF2B5EF4-FFF2-40B4-BE49-F238E27FC236}">
                    <a16:creationId xmlns:a16="http://schemas.microsoft.com/office/drawing/2014/main" id="{69816F57-A519-4855-9166-0EB246DF970E}"/>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Rectangle: Rounded Corners 84">
                <a:extLst>
                  <a:ext uri="{FF2B5EF4-FFF2-40B4-BE49-F238E27FC236}">
                    <a16:creationId xmlns:a16="http://schemas.microsoft.com/office/drawing/2014/main" id="{B4F9B173-1AAC-4571-875F-DD7CFB4FAA43}"/>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48475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29/08/2024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dark grey text and content">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3F4CFF5-2F54-4D32-A56C-4B10A2F10DD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a:extLst>
              <a:ext uri="{FF2B5EF4-FFF2-40B4-BE49-F238E27FC236}">
                <a16:creationId xmlns:a16="http://schemas.microsoft.com/office/drawing/2014/main" id="{452E3310-34EC-4F18-AC4B-3DB751B6E353}"/>
              </a:ext>
            </a:extLst>
          </p:cNvPr>
          <p:cNvSpPr>
            <a:spLocks noGrp="1"/>
          </p:cNvSpPr>
          <p:nvPr>
            <p:ph sz="quarter" idx="20" hasCustomPrompt="1"/>
          </p:nvPr>
        </p:nvSpPr>
        <p:spPr bwMode="gray">
          <a:xfrm>
            <a:off x="6598700" y="1773237"/>
            <a:ext cx="4788000" cy="4330800"/>
          </a:xfrm>
        </p:spPr>
        <p:txBody>
          <a:bodyPr/>
          <a:lstStyle>
            <a:lvl1pPr>
              <a:defRPr/>
            </a:lvl1pPr>
          </a:lstStyle>
          <a:p>
            <a:pPr lvl="0"/>
            <a:r>
              <a:rPr lang="en-GB"/>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2"/>
            <a:ext cx="6095264" cy="68580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5292725" cy="435230"/>
          </a:xfrm>
        </p:spPr>
        <p:txBody>
          <a:bodyPr rIns="360000" anchor="b">
            <a:normAutofit/>
          </a:bodyPr>
          <a:lstStyle>
            <a:lvl1pPr>
              <a:defRPr sz="1800" b="1" u="none" cap="all" spc="0" baseline="0">
                <a:solidFill>
                  <a:schemeClr val="bg1"/>
                </a:solidFill>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886DE473-DE5A-49CC-87D1-26996094D314}"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803276" y="1773238"/>
            <a:ext cx="4788670" cy="4332288"/>
          </a:xfrm>
        </p:spPr>
        <p:txBody>
          <a:bodyPr/>
          <a:lstStyle>
            <a:lvl1pPr>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Shape 159">
            <a:extLst>
              <a:ext uri="{FF2B5EF4-FFF2-40B4-BE49-F238E27FC236}">
                <a16:creationId xmlns:a16="http://schemas.microsoft.com/office/drawing/2014/main" id="{0B40F47C-3662-4B62-8426-3AC67A91C54D}"/>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5" name="Group 74">
            <a:extLst>
              <a:ext uri="{FF2B5EF4-FFF2-40B4-BE49-F238E27FC236}">
                <a16:creationId xmlns:a16="http://schemas.microsoft.com/office/drawing/2014/main" id="{C5BB3BF5-4310-4DB9-AD77-5E2AC0844922}"/>
              </a:ext>
            </a:extLst>
          </p:cNvPr>
          <p:cNvGrpSpPr/>
          <p:nvPr userDrawn="1"/>
        </p:nvGrpSpPr>
        <p:grpSpPr bwMode="gray">
          <a:xfrm>
            <a:off x="-1932892" y="3284984"/>
            <a:ext cx="1639506" cy="3581579"/>
            <a:chOff x="-1932892" y="3784252"/>
            <a:chExt cx="1639506" cy="3581579"/>
          </a:xfrm>
        </p:grpSpPr>
        <p:sp>
          <p:nvSpPr>
            <p:cNvPr id="76" name="TextBox 75">
              <a:extLst>
                <a:ext uri="{FF2B5EF4-FFF2-40B4-BE49-F238E27FC236}">
                  <a16:creationId xmlns:a16="http://schemas.microsoft.com/office/drawing/2014/main" id="{110931F3-CBC0-4D2E-A28F-11EE1FDFFEC3}"/>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7" name="Donut 24">
              <a:extLst>
                <a:ext uri="{FF2B5EF4-FFF2-40B4-BE49-F238E27FC236}">
                  <a16:creationId xmlns:a16="http://schemas.microsoft.com/office/drawing/2014/main" id="{1392AA16-4E0E-4B78-B565-2F89213833FF}"/>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Freeform 5">
              <a:extLst>
                <a:ext uri="{FF2B5EF4-FFF2-40B4-BE49-F238E27FC236}">
                  <a16:creationId xmlns:a16="http://schemas.microsoft.com/office/drawing/2014/main" id="{F29F48F9-8617-429C-987E-C91246130536}"/>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9" name="Group 78">
              <a:extLst>
                <a:ext uri="{FF2B5EF4-FFF2-40B4-BE49-F238E27FC236}">
                  <a16:creationId xmlns:a16="http://schemas.microsoft.com/office/drawing/2014/main" id="{A95F3D1F-C3CB-42AB-AD31-EA9D1B236BAD}"/>
                </a:ext>
              </a:extLst>
            </p:cNvPr>
            <p:cNvGrpSpPr/>
            <p:nvPr userDrawn="1"/>
          </p:nvGrpSpPr>
          <p:grpSpPr bwMode="gray">
            <a:xfrm>
              <a:off x="-1707316" y="3839306"/>
              <a:ext cx="1278149" cy="429952"/>
              <a:chOff x="-1571535" y="3086876"/>
              <a:chExt cx="1278149" cy="429952"/>
            </a:xfrm>
          </p:grpSpPr>
          <p:pic>
            <p:nvPicPr>
              <p:cNvPr id="80" name="Picture 79">
                <a:extLst>
                  <a:ext uri="{FF2B5EF4-FFF2-40B4-BE49-F238E27FC236}">
                    <a16:creationId xmlns:a16="http://schemas.microsoft.com/office/drawing/2014/main" id="{2674DADE-EFCB-4D71-916C-FF83F8A793D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1" name="Rectangle: Rounded Corners 80">
                <a:extLst>
                  <a:ext uri="{FF2B5EF4-FFF2-40B4-BE49-F238E27FC236}">
                    <a16:creationId xmlns:a16="http://schemas.microsoft.com/office/drawing/2014/main" id="{242789CA-65B0-43F5-A7DD-7F808CAE6D9C}"/>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5">
                <a:extLst>
                  <a:ext uri="{FF2B5EF4-FFF2-40B4-BE49-F238E27FC236}">
                    <a16:creationId xmlns:a16="http://schemas.microsoft.com/office/drawing/2014/main" id="{BC06E3B4-0D76-45E7-A068-5F1979A366D3}"/>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9">
                <a:extLst>
                  <a:ext uri="{FF2B5EF4-FFF2-40B4-BE49-F238E27FC236}">
                    <a16:creationId xmlns:a16="http://schemas.microsoft.com/office/drawing/2014/main" id="{B0BD908B-7D14-436E-8D1C-062D4D417ACE}"/>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Rectangle: Rounded Corners 83">
                <a:extLst>
                  <a:ext uri="{FF2B5EF4-FFF2-40B4-BE49-F238E27FC236}">
                    <a16:creationId xmlns:a16="http://schemas.microsoft.com/office/drawing/2014/main" id="{D5A6F5CE-011B-44BC-A3AA-E3087A3AE97D}"/>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85163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2x text and picture">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AFA031B-E427-42D2-8526-D96923434B6F}"/>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8816400"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6846B6D4-C479-48E4-BD11-816FA28D6466}"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803276" y="4706315"/>
            <a:ext cx="4788670" cy="1399209"/>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Picture Placeholder 7">
            <a:extLst>
              <a:ext uri="{FF2B5EF4-FFF2-40B4-BE49-F238E27FC236}">
                <a16:creationId xmlns:a16="http://schemas.microsoft.com/office/drawing/2014/main" id="{D37742B6-4A85-4994-8F53-9AA2BFB74671}"/>
              </a:ext>
            </a:extLst>
          </p:cNvPr>
          <p:cNvSpPr>
            <a:spLocks noGrp="1"/>
          </p:cNvSpPr>
          <p:nvPr>
            <p:ph type="pic" sz="quarter" idx="19"/>
          </p:nvPr>
        </p:nvSpPr>
        <p:spPr bwMode="gray">
          <a:xfrm>
            <a:off x="804046" y="1773236"/>
            <a:ext cx="4787899" cy="2693193"/>
          </a:xfrm>
        </p:spPr>
        <p:txBody>
          <a:bodyPr anchor="ctr">
            <a:normAutofit/>
          </a:bodyPr>
          <a:lstStyle>
            <a:lvl1pPr algn="ctr">
              <a:defRPr sz="1400" b="0"/>
            </a:lvl1pPr>
          </a:lstStyle>
          <a:p>
            <a:r>
              <a:rPr lang="en-US"/>
              <a:t>Click icon to add picture</a:t>
            </a:r>
            <a:endParaRPr lang="en-GB"/>
          </a:p>
        </p:txBody>
      </p:sp>
      <p:sp>
        <p:nvSpPr>
          <p:cNvPr id="45" name="Content Placeholder 7">
            <a:extLst>
              <a:ext uri="{FF2B5EF4-FFF2-40B4-BE49-F238E27FC236}">
                <a16:creationId xmlns:a16="http://schemas.microsoft.com/office/drawing/2014/main" id="{15AFF565-694E-405D-B4E5-441D87E553B5}"/>
              </a:ext>
            </a:extLst>
          </p:cNvPr>
          <p:cNvSpPr>
            <a:spLocks noGrp="1"/>
          </p:cNvSpPr>
          <p:nvPr>
            <p:ph sz="quarter" idx="20" hasCustomPrompt="1"/>
          </p:nvPr>
        </p:nvSpPr>
        <p:spPr bwMode="gray">
          <a:xfrm>
            <a:off x="6599284" y="1774203"/>
            <a:ext cx="4788670" cy="4331321"/>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Shape 159">
            <a:extLst>
              <a:ext uri="{FF2B5EF4-FFF2-40B4-BE49-F238E27FC236}">
                <a16:creationId xmlns:a16="http://schemas.microsoft.com/office/drawing/2014/main" id="{C97A82E1-27AC-474B-A10C-796C32D3187E}"/>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7" name="Group 76">
            <a:extLst>
              <a:ext uri="{FF2B5EF4-FFF2-40B4-BE49-F238E27FC236}">
                <a16:creationId xmlns:a16="http://schemas.microsoft.com/office/drawing/2014/main" id="{BDAFB0EF-780A-462F-837B-6BB099E6A222}"/>
              </a:ext>
            </a:extLst>
          </p:cNvPr>
          <p:cNvGrpSpPr/>
          <p:nvPr userDrawn="1"/>
        </p:nvGrpSpPr>
        <p:grpSpPr bwMode="gray">
          <a:xfrm>
            <a:off x="-1932892" y="3284984"/>
            <a:ext cx="1639506" cy="3581579"/>
            <a:chOff x="-1932892" y="3784252"/>
            <a:chExt cx="1639506" cy="3581579"/>
          </a:xfrm>
        </p:grpSpPr>
        <p:sp>
          <p:nvSpPr>
            <p:cNvPr id="78" name="TextBox 77">
              <a:extLst>
                <a:ext uri="{FF2B5EF4-FFF2-40B4-BE49-F238E27FC236}">
                  <a16:creationId xmlns:a16="http://schemas.microsoft.com/office/drawing/2014/main" id="{D40F8112-3A2C-498E-AA29-876C767C40CD}"/>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9" name="Donut 24">
              <a:extLst>
                <a:ext uri="{FF2B5EF4-FFF2-40B4-BE49-F238E27FC236}">
                  <a16:creationId xmlns:a16="http://schemas.microsoft.com/office/drawing/2014/main" id="{68E2A5BD-41BB-4706-9CFD-19F529EB8A0D}"/>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Freeform 5">
              <a:extLst>
                <a:ext uri="{FF2B5EF4-FFF2-40B4-BE49-F238E27FC236}">
                  <a16:creationId xmlns:a16="http://schemas.microsoft.com/office/drawing/2014/main" id="{FD780A1B-3BD4-4B99-B6F3-D14FA9EF3ADA}"/>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1" name="Group 80">
              <a:extLst>
                <a:ext uri="{FF2B5EF4-FFF2-40B4-BE49-F238E27FC236}">
                  <a16:creationId xmlns:a16="http://schemas.microsoft.com/office/drawing/2014/main" id="{B4ACA4E2-4908-4FA3-BC60-5FBC635D8AA9}"/>
                </a:ext>
              </a:extLst>
            </p:cNvPr>
            <p:cNvGrpSpPr/>
            <p:nvPr userDrawn="1"/>
          </p:nvGrpSpPr>
          <p:grpSpPr bwMode="gray">
            <a:xfrm>
              <a:off x="-1707316" y="3839306"/>
              <a:ext cx="1278149" cy="429952"/>
              <a:chOff x="-1571535" y="3086876"/>
              <a:chExt cx="1278149" cy="429952"/>
            </a:xfrm>
          </p:grpSpPr>
          <p:pic>
            <p:nvPicPr>
              <p:cNvPr id="82" name="Picture 81">
                <a:extLst>
                  <a:ext uri="{FF2B5EF4-FFF2-40B4-BE49-F238E27FC236}">
                    <a16:creationId xmlns:a16="http://schemas.microsoft.com/office/drawing/2014/main" id="{9AE972A0-6022-4966-9882-467077CEFAC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3" name="Rectangle: Rounded Corners 82">
                <a:extLst>
                  <a:ext uri="{FF2B5EF4-FFF2-40B4-BE49-F238E27FC236}">
                    <a16:creationId xmlns:a16="http://schemas.microsoft.com/office/drawing/2014/main" id="{D7CDF8C2-5C4C-4797-BCD6-EB4285C2D22A}"/>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5">
                <a:extLst>
                  <a:ext uri="{FF2B5EF4-FFF2-40B4-BE49-F238E27FC236}">
                    <a16:creationId xmlns:a16="http://schemas.microsoft.com/office/drawing/2014/main" id="{B3FF2EF8-CD14-420C-B26F-E5077790A3B7}"/>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9">
                <a:extLst>
                  <a:ext uri="{FF2B5EF4-FFF2-40B4-BE49-F238E27FC236}">
                    <a16:creationId xmlns:a16="http://schemas.microsoft.com/office/drawing/2014/main" id="{132F5DCB-41AA-4A0E-98CE-F51E7277D3A4}"/>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Rectangle: Rounded Corners 85">
                <a:extLst>
                  <a:ext uri="{FF2B5EF4-FFF2-40B4-BE49-F238E27FC236}">
                    <a16:creationId xmlns:a16="http://schemas.microsoft.com/office/drawing/2014/main" id="{85AC1BCD-B98A-4606-8047-29DE572687C5}"/>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5814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0/50 light grey 2x text and picture">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E66F30D-9A91-49A6-864C-3577EC1E10E0}"/>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2"/>
            <a:ext cx="6095264"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5292725"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0F5814AE-012E-456A-ACCA-C70BC4AD52F1}"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803276" y="4706315"/>
            <a:ext cx="4788670" cy="1399209"/>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Picture Placeholder 7">
            <a:extLst>
              <a:ext uri="{FF2B5EF4-FFF2-40B4-BE49-F238E27FC236}">
                <a16:creationId xmlns:a16="http://schemas.microsoft.com/office/drawing/2014/main" id="{D37742B6-4A85-4994-8F53-9AA2BFB74671}"/>
              </a:ext>
            </a:extLst>
          </p:cNvPr>
          <p:cNvSpPr>
            <a:spLocks noGrp="1"/>
          </p:cNvSpPr>
          <p:nvPr>
            <p:ph type="pic" sz="quarter" idx="19"/>
          </p:nvPr>
        </p:nvSpPr>
        <p:spPr bwMode="gray">
          <a:xfrm>
            <a:off x="804046" y="1773236"/>
            <a:ext cx="4787899" cy="2693193"/>
          </a:xfrm>
        </p:spPr>
        <p:txBody>
          <a:bodyPr anchor="ctr">
            <a:normAutofit/>
          </a:bodyPr>
          <a:lstStyle>
            <a:lvl1pPr algn="ctr">
              <a:defRPr sz="1400" b="0"/>
            </a:lvl1pPr>
          </a:lstStyle>
          <a:p>
            <a:r>
              <a:rPr lang="en-US"/>
              <a:t>Click icon to add picture</a:t>
            </a:r>
            <a:endParaRPr lang="en-GB"/>
          </a:p>
        </p:txBody>
      </p:sp>
      <p:sp>
        <p:nvSpPr>
          <p:cNvPr id="45" name="Content Placeholder 7">
            <a:extLst>
              <a:ext uri="{FF2B5EF4-FFF2-40B4-BE49-F238E27FC236}">
                <a16:creationId xmlns:a16="http://schemas.microsoft.com/office/drawing/2014/main" id="{15AFF565-694E-405D-B4E5-441D87E553B5}"/>
              </a:ext>
            </a:extLst>
          </p:cNvPr>
          <p:cNvSpPr>
            <a:spLocks noGrp="1"/>
          </p:cNvSpPr>
          <p:nvPr>
            <p:ph sz="quarter" idx="20" hasCustomPrompt="1"/>
          </p:nvPr>
        </p:nvSpPr>
        <p:spPr bwMode="gray">
          <a:xfrm>
            <a:off x="6599284" y="1774203"/>
            <a:ext cx="4788670" cy="4331321"/>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Shape 159">
            <a:extLst>
              <a:ext uri="{FF2B5EF4-FFF2-40B4-BE49-F238E27FC236}">
                <a16:creationId xmlns:a16="http://schemas.microsoft.com/office/drawing/2014/main" id="{156C0932-1925-4674-B52C-1B42D0942CFD}"/>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7" name="Group 76">
            <a:extLst>
              <a:ext uri="{FF2B5EF4-FFF2-40B4-BE49-F238E27FC236}">
                <a16:creationId xmlns:a16="http://schemas.microsoft.com/office/drawing/2014/main" id="{3634650A-87F2-4642-A804-4E4212F85672}"/>
              </a:ext>
            </a:extLst>
          </p:cNvPr>
          <p:cNvGrpSpPr/>
          <p:nvPr userDrawn="1"/>
        </p:nvGrpSpPr>
        <p:grpSpPr bwMode="gray">
          <a:xfrm>
            <a:off x="-1932892" y="3284984"/>
            <a:ext cx="1639506" cy="3581579"/>
            <a:chOff x="-1932892" y="3784252"/>
            <a:chExt cx="1639506" cy="3581579"/>
          </a:xfrm>
        </p:grpSpPr>
        <p:sp>
          <p:nvSpPr>
            <p:cNvPr id="78" name="TextBox 77">
              <a:extLst>
                <a:ext uri="{FF2B5EF4-FFF2-40B4-BE49-F238E27FC236}">
                  <a16:creationId xmlns:a16="http://schemas.microsoft.com/office/drawing/2014/main" id="{1360A299-EA32-4069-89D9-33B1246E9209}"/>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9" name="Donut 24">
              <a:extLst>
                <a:ext uri="{FF2B5EF4-FFF2-40B4-BE49-F238E27FC236}">
                  <a16:creationId xmlns:a16="http://schemas.microsoft.com/office/drawing/2014/main" id="{2DB77DCB-F327-4E53-9B3B-BE9F7386DD7D}"/>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Freeform 5">
              <a:extLst>
                <a:ext uri="{FF2B5EF4-FFF2-40B4-BE49-F238E27FC236}">
                  <a16:creationId xmlns:a16="http://schemas.microsoft.com/office/drawing/2014/main" id="{5FEE3EAC-6889-49EB-B8CA-522D99FB5321}"/>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1" name="Group 80">
              <a:extLst>
                <a:ext uri="{FF2B5EF4-FFF2-40B4-BE49-F238E27FC236}">
                  <a16:creationId xmlns:a16="http://schemas.microsoft.com/office/drawing/2014/main" id="{B26FFF54-713B-44FF-BA6F-CB888F31E87B}"/>
                </a:ext>
              </a:extLst>
            </p:cNvPr>
            <p:cNvGrpSpPr/>
            <p:nvPr userDrawn="1"/>
          </p:nvGrpSpPr>
          <p:grpSpPr bwMode="gray">
            <a:xfrm>
              <a:off x="-1707316" y="3839306"/>
              <a:ext cx="1278149" cy="429952"/>
              <a:chOff x="-1571535" y="3086876"/>
              <a:chExt cx="1278149" cy="429952"/>
            </a:xfrm>
          </p:grpSpPr>
          <p:pic>
            <p:nvPicPr>
              <p:cNvPr id="82" name="Picture 81">
                <a:extLst>
                  <a:ext uri="{FF2B5EF4-FFF2-40B4-BE49-F238E27FC236}">
                    <a16:creationId xmlns:a16="http://schemas.microsoft.com/office/drawing/2014/main" id="{7783101B-4FF8-484B-B562-9C65E94936C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3" name="Rectangle: Rounded Corners 82">
                <a:extLst>
                  <a:ext uri="{FF2B5EF4-FFF2-40B4-BE49-F238E27FC236}">
                    <a16:creationId xmlns:a16="http://schemas.microsoft.com/office/drawing/2014/main" id="{526E77AC-CDA9-4CCD-86B0-4973909448DE}"/>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5">
                <a:extLst>
                  <a:ext uri="{FF2B5EF4-FFF2-40B4-BE49-F238E27FC236}">
                    <a16:creationId xmlns:a16="http://schemas.microsoft.com/office/drawing/2014/main" id="{383CD208-3A32-4C01-83D4-E9ECA4E4D37E}"/>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9">
                <a:extLst>
                  <a:ext uri="{FF2B5EF4-FFF2-40B4-BE49-F238E27FC236}">
                    <a16:creationId xmlns:a16="http://schemas.microsoft.com/office/drawing/2014/main" id="{D34119A7-1971-46FC-8C88-7B3E6C3B2416}"/>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Rectangle: Rounded Corners 85">
                <a:extLst>
                  <a:ext uri="{FF2B5EF4-FFF2-40B4-BE49-F238E27FC236}">
                    <a16:creationId xmlns:a16="http://schemas.microsoft.com/office/drawing/2014/main" id="{5DA85DCA-23DF-480C-AE06-E231F46608AE}"/>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39338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5% text and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90285-3A70-48AE-8E95-1116996FB0DD}"/>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6400"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2DB4E7AE-DDF4-4C64-BD2B-5795FACFC381}"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Picture Placeholder 7">
            <a:extLst>
              <a:ext uri="{FF2B5EF4-FFF2-40B4-BE49-F238E27FC236}">
                <a16:creationId xmlns:a16="http://schemas.microsoft.com/office/drawing/2014/main" id="{D37742B6-4A85-4994-8F53-9AA2BFB74671}"/>
              </a:ext>
            </a:extLst>
          </p:cNvPr>
          <p:cNvSpPr>
            <a:spLocks noGrp="1"/>
          </p:cNvSpPr>
          <p:nvPr>
            <p:ph type="pic" sz="quarter" idx="19"/>
          </p:nvPr>
        </p:nvSpPr>
        <p:spPr bwMode="gray">
          <a:xfrm>
            <a:off x="8951041" y="1773235"/>
            <a:ext cx="2436913" cy="4332289"/>
          </a:xfrm>
        </p:spPr>
        <p:txBody>
          <a:bodyPr anchor="ctr">
            <a:normAutofit/>
          </a:bodyPr>
          <a:lstStyle>
            <a:lvl1pPr algn="ctr">
              <a:defRPr sz="1400" b="0"/>
            </a:lvl1pPr>
          </a:lstStyle>
          <a:p>
            <a:r>
              <a:rPr lang="en-US"/>
              <a:t>Click icon to add picture</a:t>
            </a:r>
            <a:endParaRPr lang="en-GB"/>
          </a:p>
        </p:txBody>
      </p:sp>
      <p:sp>
        <p:nvSpPr>
          <p:cNvPr id="45" name="Content Placeholder 7">
            <a:extLst>
              <a:ext uri="{FF2B5EF4-FFF2-40B4-BE49-F238E27FC236}">
                <a16:creationId xmlns:a16="http://schemas.microsoft.com/office/drawing/2014/main" id="{15AFF565-694E-405D-B4E5-441D87E553B5}"/>
              </a:ext>
            </a:extLst>
          </p:cNvPr>
          <p:cNvSpPr>
            <a:spLocks noGrp="1"/>
          </p:cNvSpPr>
          <p:nvPr>
            <p:ph sz="quarter" idx="20" hasCustomPrompt="1"/>
          </p:nvPr>
        </p:nvSpPr>
        <p:spPr bwMode="gray">
          <a:xfrm>
            <a:off x="826908" y="1774203"/>
            <a:ext cx="7669922" cy="4331321"/>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Shape 159">
            <a:extLst>
              <a:ext uri="{FF2B5EF4-FFF2-40B4-BE49-F238E27FC236}">
                <a16:creationId xmlns:a16="http://schemas.microsoft.com/office/drawing/2014/main" id="{AC0A3C1A-E7A7-4E01-ADA5-0DEC76BC0990}"/>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5" name="Group 74">
            <a:extLst>
              <a:ext uri="{FF2B5EF4-FFF2-40B4-BE49-F238E27FC236}">
                <a16:creationId xmlns:a16="http://schemas.microsoft.com/office/drawing/2014/main" id="{CC20A5A8-13D6-413D-96CC-F31CAF6A635A}"/>
              </a:ext>
            </a:extLst>
          </p:cNvPr>
          <p:cNvGrpSpPr/>
          <p:nvPr userDrawn="1"/>
        </p:nvGrpSpPr>
        <p:grpSpPr bwMode="gray">
          <a:xfrm>
            <a:off x="-1932892" y="3284984"/>
            <a:ext cx="1639506" cy="3581579"/>
            <a:chOff x="-1932892" y="3784252"/>
            <a:chExt cx="1639506" cy="3581579"/>
          </a:xfrm>
        </p:grpSpPr>
        <p:sp>
          <p:nvSpPr>
            <p:cNvPr id="76" name="TextBox 75">
              <a:extLst>
                <a:ext uri="{FF2B5EF4-FFF2-40B4-BE49-F238E27FC236}">
                  <a16:creationId xmlns:a16="http://schemas.microsoft.com/office/drawing/2014/main" id="{D5323790-E3E9-4D8E-89B7-466BAC87D6DF}"/>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7" name="Donut 24">
              <a:extLst>
                <a:ext uri="{FF2B5EF4-FFF2-40B4-BE49-F238E27FC236}">
                  <a16:creationId xmlns:a16="http://schemas.microsoft.com/office/drawing/2014/main" id="{F4F21F3B-C210-4D1A-812A-1BFAE574EAD0}"/>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Freeform 5">
              <a:extLst>
                <a:ext uri="{FF2B5EF4-FFF2-40B4-BE49-F238E27FC236}">
                  <a16:creationId xmlns:a16="http://schemas.microsoft.com/office/drawing/2014/main" id="{2FB670EF-FBD6-4A3B-B070-F0C513B59960}"/>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9" name="Group 78">
              <a:extLst>
                <a:ext uri="{FF2B5EF4-FFF2-40B4-BE49-F238E27FC236}">
                  <a16:creationId xmlns:a16="http://schemas.microsoft.com/office/drawing/2014/main" id="{11D9829D-510C-4F6F-BADE-111A58B05299}"/>
                </a:ext>
              </a:extLst>
            </p:cNvPr>
            <p:cNvGrpSpPr/>
            <p:nvPr userDrawn="1"/>
          </p:nvGrpSpPr>
          <p:grpSpPr bwMode="gray">
            <a:xfrm>
              <a:off x="-1707316" y="3839306"/>
              <a:ext cx="1278149" cy="429952"/>
              <a:chOff x="-1571535" y="3086876"/>
              <a:chExt cx="1278149" cy="429952"/>
            </a:xfrm>
          </p:grpSpPr>
          <p:pic>
            <p:nvPicPr>
              <p:cNvPr id="80" name="Picture 79">
                <a:extLst>
                  <a:ext uri="{FF2B5EF4-FFF2-40B4-BE49-F238E27FC236}">
                    <a16:creationId xmlns:a16="http://schemas.microsoft.com/office/drawing/2014/main" id="{F57BE012-CC8D-46C4-AC8D-7A1AEE12889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1" name="Rectangle: Rounded Corners 80">
                <a:extLst>
                  <a:ext uri="{FF2B5EF4-FFF2-40B4-BE49-F238E27FC236}">
                    <a16:creationId xmlns:a16="http://schemas.microsoft.com/office/drawing/2014/main" id="{2A3EBC4F-79C6-4705-A508-93ADB62F575F}"/>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5">
                <a:extLst>
                  <a:ext uri="{FF2B5EF4-FFF2-40B4-BE49-F238E27FC236}">
                    <a16:creationId xmlns:a16="http://schemas.microsoft.com/office/drawing/2014/main" id="{C255C841-E16F-4B15-9101-815D4A7029D2}"/>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9">
                <a:extLst>
                  <a:ext uri="{FF2B5EF4-FFF2-40B4-BE49-F238E27FC236}">
                    <a16:creationId xmlns:a16="http://schemas.microsoft.com/office/drawing/2014/main" id="{DE71CB8F-A582-4D17-8B4A-DD80A2AC7376}"/>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Rectangle: Rounded Corners 83">
                <a:extLst>
                  <a:ext uri="{FF2B5EF4-FFF2-40B4-BE49-F238E27FC236}">
                    <a16:creationId xmlns:a16="http://schemas.microsoft.com/office/drawing/2014/main" id="{50103CC3-3CE0-4E91-9871-1B6ECF1C6FFE}"/>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56120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5% light grey text and pictur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DE987F9-FD74-40D5-889A-39E6FA13BFF5}"/>
              </a:ext>
            </a:extLst>
          </p:cNvPr>
          <p:cNvSpPr/>
          <p:nvPr userDrawn="1"/>
        </p:nvSpPr>
        <p:spPr bwMode="gray">
          <a:xfrm>
            <a:off x="8364252" y="-1"/>
            <a:ext cx="3827012" cy="1558443"/>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2"/>
            <a:ext cx="8496094" cy="685800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7693556"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2C37DE13-8068-4F65-83BA-00C2C3695ED6}"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5" name="Content Placeholder 7">
            <a:extLst>
              <a:ext uri="{FF2B5EF4-FFF2-40B4-BE49-F238E27FC236}">
                <a16:creationId xmlns:a16="http://schemas.microsoft.com/office/drawing/2014/main" id="{15AFF565-694E-405D-B4E5-441D87E553B5}"/>
              </a:ext>
            </a:extLst>
          </p:cNvPr>
          <p:cNvSpPr>
            <a:spLocks noGrp="1"/>
          </p:cNvSpPr>
          <p:nvPr>
            <p:ph sz="quarter" idx="20" hasCustomPrompt="1"/>
          </p:nvPr>
        </p:nvSpPr>
        <p:spPr bwMode="gray">
          <a:xfrm>
            <a:off x="826908" y="1774203"/>
            <a:ext cx="7213308" cy="4331321"/>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Shape 159">
            <a:extLst>
              <a:ext uri="{FF2B5EF4-FFF2-40B4-BE49-F238E27FC236}">
                <a16:creationId xmlns:a16="http://schemas.microsoft.com/office/drawing/2014/main" id="{6DB7F973-9627-4EFB-AEDD-C24483FD122C}"/>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43" name="Group 42">
            <a:extLst>
              <a:ext uri="{FF2B5EF4-FFF2-40B4-BE49-F238E27FC236}">
                <a16:creationId xmlns:a16="http://schemas.microsoft.com/office/drawing/2014/main" id="{3DCD3B57-CF36-4ADA-97D8-03C40F7C18E1}"/>
              </a:ext>
            </a:extLst>
          </p:cNvPr>
          <p:cNvGrpSpPr/>
          <p:nvPr userDrawn="1"/>
        </p:nvGrpSpPr>
        <p:grpSpPr bwMode="gray">
          <a:xfrm>
            <a:off x="-1980775" y="50025"/>
            <a:ext cx="1368152" cy="2383517"/>
            <a:chOff x="-1976792" y="50025"/>
            <a:chExt cx="1368152" cy="2383517"/>
          </a:xfrm>
        </p:grpSpPr>
        <p:sp>
          <p:nvSpPr>
            <p:cNvPr id="48" name="TextBox 47">
              <a:extLst>
                <a:ext uri="{FF2B5EF4-FFF2-40B4-BE49-F238E27FC236}">
                  <a16:creationId xmlns:a16="http://schemas.microsoft.com/office/drawing/2014/main" id="{BDC748A0-B195-45F0-94E9-9B81E5328666}"/>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49" name="Group 48">
              <a:extLst>
                <a:ext uri="{FF2B5EF4-FFF2-40B4-BE49-F238E27FC236}">
                  <a16:creationId xmlns:a16="http://schemas.microsoft.com/office/drawing/2014/main" id="{504E51A0-7DF8-4A7D-A374-727B1FFB36CB}"/>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52" name="Oval 9">
                <a:extLst>
                  <a:ext uri="{FF2B5EF4-FFF2-40B4-BE49-F238E27FC236}">
                    <a16:creationId xmlns:a16="http://schemas.microsoft.com/office/drawing/2014/main" id="{85378996-CC35-4847-B244-F1EB6BCFA89E}"/>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
                <a:extLst>
                  <a:ext uri="{FF2B5EF4-FFF2-40B4-BE49-F238E27FC236}">
                    <a16:creationId xmlns:a16="http://schemas.microsoft.com/office/drawing/2014/main" id="{A48DE2BE-9D49-46D3-8751-5683A6D278B2}"/>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Donut 24">
              <a:extLst>
                <a:ext uri="{FF2B5EF4-FFF2-40B4-BE49-F238E27FC236}">
                  <a16:creationId xmlns:a16="http://schemas.microsoft.com/office/drawing/2014/main" id="{4B5ADE62-08EC-46B3-BD71-843EBFEB361C}"/>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Freeform 5">
              <a:extLst>
                <a:ext uri="{FF2B5EF4-FFF2-40B4-BE49-F238E27FC236}">
                  <a16:creationId xmlns:a16="http://schemas.microsoft.com/office/drawing/2014/main" id="{397A6F38-652F-4BB8-9568-4404E7E3447A}"/>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a:extLst>
              <a:ext uri="{FF2B5EF4-FFF2-40B4-BE49-F238E27FC236}">
                <a16:creationId xmlns:a16="http://schemas.microsoft.com/office/drawing/2014/main" id="{759A26E1-CE55-4C81-BA80-D07E3461EA8D}"/>
              </a:ext>
            </a:extLst>
          </p:cNvPr>
          <p:cNvGrpSpPr/>
          <p:nvPr userDrawn="1"/>
        </p:nvGrpSpPr>
        <p:grpSpPr bwMode="gray">
          <a:xfrm>
            <a:off x="-1932892" y="3284984"/>
            <a:ext cx="1639506" cy="3581579"/>
            <a:chOff x="-1932892" y="3784252"/>
            <a:chExt cx="1639506" cy="3581579"/>
          </a:xfrm>
        </p:grpSpPr>
        <p:sp>
          <p:nvSpPr>
            <p:cNvPr id="83" name="TextBox 82">
              <a:extLst>
                <a:ext uri="{FF2B5EF4-FFF2-40B4-BE49-F238E27FC236}">
                  <a16:creationId xmlns:a16="http://schemas.microsoft.com/office/drawing/2014/main" id="{BE51F8F2-BF62-49E4-916E-6F1484B413E2}"/>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4" name="Donut 24">
              <a:extLst>
                <a:ext uri="{FF2B5EF4-FFF2-40B4-BE49-F238E27FC236}">
                  <a16:creationId xmlns:a16="http://schemas.microsoft.com/office/drawing/2014/main" id="{96609EDB-D634-461A-8229-BA6F9DB408B3}"/>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Freeform 5">
              <a:extLst>
                <a:ext uri="{FF2B5EF4-FFF2-40B4-BE49-F238E27FC236}">
                  <a16:creationId xmlns:a16="http://schemas.microsoft.com/office/drawing/2014/main" id="{A4661BD8-5D06-480A-B29E-49ABB1BF81C7}"/>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6" name="Group 85">
              <a:extLst>
                <a:ext uri="{FF2B5EF4-FFF2-40B4-BE49-F238E27FC236}">
                  <a16:creationId xmlns:a16="http://schemas.microsoft.com/office/drawing/2014/main" id="{10A36CD3-CE8A-4344-BA79-96C6B190B49E}"/>
                </a:ext>
              </a:extLst>
            </p:cNvPr>
            <p:cNvGrpSpPr/>
            <p:nvPr userDrawn="1"/>
          </p:nvGrpSpPr>
          <p:grpSpPr bwMode="gray">
            <a:xfrm>
              <a:off x="-1707316" y="3839306"/>
              <a:ext cx="1278149" cy="429952"/>
              <a:chOff x="-1571535" y="3086876"/>
              <a:chExt cx="1278149" cy="429952"/>
            </a:xfrm>
          </p:grpSpPr>
          <p:pic>
            <p:nvPicPr>
              <p:cNvPr id="87" name="Picture 86">
                <a:extLst>
                  <a:ext uri="{FF2B5EF4-FFF2-40B4-BE49-F238E27FC236}">
                    <a16:creationId xmlns:a16="http://schemas.microsoft.com/office/drawing/2014/main" id="{71D01E2D-778F-467B-A936-C56D028627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8" name="Rectangle: Rounded Corners 87">
                <a:extLst>
                  <a:ext uri="{FF2B5EF4-FFF2-40B4-BE49-F238E27FC236}">
                    <a16:creationId xmlns:a16="http://schemas.microsoft.com/office/drawing/2014/main" id="{548636A1-288D-4499-9582-51A96CB80B30}"/>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5">
                <a:extLst>
                  <a:ext uri="{FF2B5EF4-FFF2-40B4-BE49-F238E27FC236}">
                    <a16:creationId xmlns:a16="http://schemas.microsoft.com/office/drawing/2014/main" id="{84CAAB0D-0332-42CF-B851-DAB4B0B1E035}"/>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9">
                <a:extLst>
                  <a:ext uri="{FF2B5EF4-FFF2-40B4-BE49-F238E27FC236}">
                    <a16:creationId xmlns:a16="http://schemas.microsoft.com/office/drawing/2014/main" id="{F18F5D0C-F14A-4FF8-942D-69F5A6036706}"/>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Rectangle: Rounded Corners 90">
                <a:extLst>
                  <a:ext uri="{FF2B5EF4-FFF2-40B4-BE49-F238E27FC236}">
                    <a16:creationId xmlns:a16="http://schemas.microsoft.com/office/drawing/2014/main" id="{EBB7BADA-38F9-45B6-BA98-88937D46E22A}"/>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5914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full picture with caption over the top">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D1EC10C-CA22-4427-8748-087022A247EF}"/>
              </a:ext>
            </a:extLst>
          </p:cNvPr>
          <p:cNvSpPr/>
          <p:nvPr userDrawn="1"/>
        </p:nvSpPr>
        <p:spPr bwMode="gray">
          <a:xfrm>
            <a:off x="0" y="1099929"/>
            <a:ext cx="12192000" cy="3805235"/>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3BE15FE-ED97-4F23-951B-8C09D88D30F6}"/>
              </a:ext>
            </a:extLst>
          </p:cNvPr>
          <p:cNvSpPr/>
          <p:nvPr userDrawn="1"/>
        </p:nvSpPr>
        <p:spPr bwMode="gray">
          <a:xfrm>
            <a:off x="736" y="-1"/>
            <a:ext cx="12191264" cy="109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6400"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56A6F5B7-B486-4BA2-8044-F1DE8D637C15}"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8" name="Group 47">
            <a:extLst>
              <a:ext uri="{FF2B5EF4-FFF2-40B4-BE49-F238E27FC236}">
                <a16:creationId xmlns:a16="http://schemas.microsoft.com/office/drawing/2014/main" id="{46679E7E-085E-478C-BCC3-0A6013E72AAB}"/>
              </a:ext>
            </a:extLst>
          </p:cNvPr>
          <p:cNvGrpSpPr/>
          <p:nvPr userDrawn="1"/>
        </p:nvGrpSpPr>
        <p:grpSpPr bwMode="gray">
          <a:xfrm>
            <a:off x="-1980775" y="50025"/>
            <a:ext cx="1368152" cy="2383517"/>
            <a:chOff x="-1976792" y="50025"/>
            <a:chExt cx="1368152" cy="2383517"/>
          </a:xfrm>
        </p:grpSpPr>
        <p:sp>
          <p:nvSpPr>
            <p:cNvPr id="49" name="TextBox 48">
              <a:extLst>
                <a:ext uri="{FF2B5EF4-FFF2-40B4-BE49-F238E27FC236}">
                  <a16:creationId xmlns:a16="http://schemas.microsoft.com/office/drawing/2014/main" id="{619EEA7D-11D9-46B3-B137-72EE75D44AD2}"/>
                </a:ext>
              </a:extLst>
            </p:cNvPr>
            <p:cNvSpPr txBox="1"/>
            <p:nvPr/>
          </p:nvSpPr>
          <p:spPr bwMode="gray">
            <a:xfrm>
              <a:off x="-1976792" y="740771"/>
              <a:ext cx="1368152" cy="1692771"/>
            </a:xfrm>
            <a:prstGeom prst="rect">
              <a:avLst/>
            </a:prstGeom>
            <a:noFill/>
          </p:spPr>
          <p:txBody>
            <a:bodyPr wrap="square" lIns="0" tIns="0" rIns="0" bIns="0" rtlCol="0">
              <a:spAutoFit/>
            </a:bodyPr>
            <a:lstStyle/>
            <a:p>
              <a:r>
                <a:rPr lang="en-GB" sz="1100">
                  <a:solidFill>
                    <a:srgbClr val="000000"/>
                  </a:solidFill>
                </a:rPr>
                <a:t>To add or change a photographic image to the background.</a:t>
              </a:r>
            </a:p>
            <a:p>
              <a:r>
                <a:rPr lang="en-GB" sz="1100">
                  <a:solidFill>
                    <a:srgbClr val="000000"/>
                  </a:solidFill>
                </a:rPr>
                <a:t>&gt;Right</a:t>
              </a:r>
              <a:r>
                <a:rPr lang="en-GB" sz="1100" baseline="0">
                  <a:solidFill>
                    <a:srgbClr val="000000"/>
                  </a:solidFill>
                </a:rPr>
                <a:t> Click over slide</a:t>
              </a:r>
            </a:p>
            <a:p>
              <a:r>
                <a:rPr lang="en-GB" sz="1100" baseline="0">
                  <a:solidFill>
                    <a:srgbClr val="000000"/>
                  </a:solidFill>
                </a:rPr>
                <a:t>&gt;format background</a:t>
              </a:r>
            </a:p>
            <a:p>
              <a:r>
                <a:rPr lang="en-GB" sz="1100" baseline="0">
                  <a:solidFill>
                    <a:srgbClr val="000000"/>
                  </a:solidFill>
                </a:rPr>
                <a:t>&gt;fill</a:t>
              </a:r>
            </a:p>
            <a:p>
              <a:r>
                <a:rPr lang="en-GB" sz="1100" baseline="0">
                  <a:solidFill>
                    <a:srgbClr val="000000"/>
                  </a:solidFill>
                </a:rPr>
                <a:t>&gt;picture or texture fill</a:t>
              </a:r>
            </a:p>
            <a:p>
              <a:r>
                <a:rPr lang="en-GB" sz="1100" baseline="0">
                  <a:solidFill>
                    <a:srgbClr val="000000"/>
                  </a:solidFill>
                </a:rPr>
                <a:t>&gt;select image from  </a:t>
              </a:r>
              <a:br>
                <a:rPr lang="en-GB" sz="1100" baseline="0">
                  <a:solidFill>
                    <a:srgbClr val="000000"/>
                  </a:solidFill>
                </a:rPr>
              </a:br>
              <a:r>
                <a:rPr lang="en-GB" sz="1100" baseline="0">
                  <a:solidFill>
                    <a:srgbClr val="000000"/>
                  </a:solidFill>
                </a:rPr>
                <a:t>  your file</a:t>
              </a:r>
              <a:endParaRPr lang="en-GB" sz="1100">
                <a:solidFill>
                  <a:srgbClr val="000000"/>
                </a:solidFill>
              </a:endParaRPr>
            </a:p>
          </p:txBody>
        </p:sp>
        <p:grpSp>
          <p:nvGrpSpPr>
            <p:cNvPr id="50" name="Group 49">
              <a:extLst>
                <a:ext uri="{FF2B5EF4-FFF2-40B4-BE49-F238E27FC236}">
                  <a16:creationId xmlns:a16="http://schemas.microsoft.com/office/drawing/2014/main" id="{B2FB75C2-7857-4F68-A78A-C6B8BF00F78F}"/>
                </a:ext>
              </a:extLst>
            </p:cNvPr>
            <p:cNvGrpSpPr>
              <a:grpSpLocks noChangeAspect="1"/>
            </p:cNvGrpSpPr>
            <p:nvPr userDrawn="1"/>
          </p:nvGrpSpPr>
          <p:grpSpPr bwMode="gray">
            <a:xfrm>
              <a:off x="-1716868" y="178053"/>
              <a:ext cx="335767" cy="274418"/>
              <a:chOff x="431" y="79"/>
              <a:chExt cx="4882" cy="3990"/>
            </a:xfrm>
            <a:solidFill>
              <a:schemeClr val="accent1"/>
            </a:solidFill>
          </p:grpSpPr>
          <p:sp>
            <p:nvSpPr>
              <p:cNvPr id="53" name="Oval 9">
                <a:extLst>
                  <a:ext uri="{FF2B5EF4-FFF2-40B4-BE49-F238E27FC236}">
                    <a16:creationId xmlns:a16="http://schemas.microsoft.com/office/drawing/2014/main" id="{9F1C6016-0311-453D-8E12-7F66DEDA5FA8}"/>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B7E5F979-04B8-4F6C-B877-41C582CE6E7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1" name="Donut 24">
              <a:extLst>
                <a:ext uri="{FF2B5EF4-FFF2-40B4-BE49-F238E27FC236}">
                  <a16:creationId xmlns:a16="http://schemas.microsoft.com/office/drawing/2014/main" id="{540C69B8-A7BD-49EC-899D-108EF2A395F9}"/>
                </a:ext>
              </a:extLst>
            </p:cNvPr>
            <p:cNvSpPr/>
            <p:nvPr userDrawn="1"/>
          </p:nvSpPr>
          <p:spPr bwMode="gray">
            <a:xfrm>
              <a:off x="-1824879" y="50025"/>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Freeform 5">
              <a:extLst>
                <a:ext uri="{FF2B5EF4-FFF2-40B4-BE49-F238E27FC236}">
                  <a16:creationId xmlns:a16="http://schemas.microsoft.com/office/drawing/2014/main" id="{CECC6828-63E1-4A0A-BAC1-BAC921B7ED3E}"/>
                </a:ext>
              </a:extLst>
            </p:cNvPr>
            <p:cNvSpPr>
              <a:spLocks noEditPoints="1"/>
            </p:cNvSpPr>
            <p:nvPr userDrawn="1"/>
          </p:nvSpPr>
          <p:spPr bwMode="gray">
            <a:xfrm>
              <a:off x="-1836506" y="32005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 name="Text Placeholder 7">
            <a:extLst>
              <a:ext uri="{FF2B5EF4-FFF2-40B4-BE49-F238E27FC236}">
                <a16:creationId xmlns:a16="http://schemas.microsoft.com/office/drawing/2014/main" id="{4F0C5E08-BE64-40D2-8DA7-904D29E27B6A}"/>
              </a:ext>
            </a:extLst>
          </p:cNvPr>
          <p:cNvSpPr>
            <a:spLocks noGrp="1"/>
          </p:cNvSpPr>
          <p:nvPr>
            <p:ph type="body" sz="quarter" idx="13" hasCustomPrompt="1"/>
          </p:nvPr>
        </p:nvSpPr>
        <p:spPr bwMode="gray">
          <a:xfrm>
            <a:off x="803275" y="1773238"/>
            <a:ext cx="10585450" cy="1655762"/>
          </a:xfrm>
        </p:spPr>
        <p:txBody>
          <a:bodyPr/>
          <a:lstStyle>
            <a:lvl1pPr algn="ctr">
              <a:defRPr sz="2400" b="1">
                <a:solidFill>
                  <a:schemeClr val="bg1"/>
                </a:solidFill>
              </a:defRPr>
            </a:lvl1pPr>
            <a:lvl2pPr algn="ctr">
              <a:defRPr>
                <a:solidFill>
                  <a:schemeClr val="bg1"/>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Click to add caption over picture or leave blank</a:t>
            </a:r>
          </a:p>
          <a:p>
            <a:pPr lvl="2"/>
            <a:r>
              <a:rPr lang="en-US"/>
              <a:t>Third level</a:t>
            </a:r>
          </a:p>
          <a:p>
            <a:pPr lvl="3"/>
            <a:r>
              <a:rPr lang="en-US"/>
              <a:t>Fourth level</a:t>
            </a:r>
          </a:p>
          <a:p>
            <a:pPr lvl="4"/>
            <a:r>
              <a:rPr lang="en-US"/>
              <a:t>Fifth level</a:t>
            </a:r>
            <a:endParaRPr lang="en-GB"/>
          </a:p>
        </p:txBody>
      </p:sp>
      <p:sp>
        <p:nvSpPr>
          <p:cNvPr id="26" name="Shape 159">
            <a:extLst>
              <a:ext uri="{FF2B5EF4-FFF2-40B4-BE49-F238E27FC236}">
                <a16:creationId xmlns:a16="http://schemas.microsoft.com/office/drawing/2014/main" id="{828353E8-9228-46DA-8957-6014261872B6}"/>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spTree>
    <p:extLst>
      <p:ext uri="{BB962C8B-B14F-4D97-AF65-F5344CB8AC3E}">
        <p14:creationId xmlns:p14="http://schemas.microsoft.com/office/powerpoint/2010/main" val="351263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x pictures with text next to them">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E66F30D-9A91-49A6-864C-3577EC1E10E0}"/>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3" y="332656"/>
            <a:ext cx="8816400"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72F93F43-CC90-4652-9038-A6F4E69DA491}"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Picture Placeholder 7">
            <a:extLst>
              <a:ext uri="{FF2B5EF4-FFF2-40B4-BE49-F238E27FC236}">
                <a16:creationId xmlns:a16="http://schemas.microsoft.com/office/drawing/2014/main" id="{D37742B6-4A85-4994-8F53-9AA2BFB74671}"/>
              </a:ext>
            </a:extLst>
          </p:cNvPr>
          <p:cNvSpPr>
            <a:spLocks noGrp="1"/>
          </p:cNvSpPr>
          <p:nvPr>
            <p:ph type="pic" sz="quarter" idx="19"/>
          </p:nvPr>
        </p:nvSpPr>
        <p:spPr bwMode="gray">
          <a:xfrm>
            <a:off x="802800" y="1773237"/>
            <a:ext cx="2375630" cy="1336292"/>
          </a:xfrm>
        </p:spPr>
        <p:txBody>
          <a:bodyPr anchor="ctr">
            <a:normAutofit/>
          </a:bodyPr>
          <a:lstStyle>
            <a:lvl1pPr algn="ctr">
              <a:defRPr sz="1400" b="0"/>
            </a:lvl1pPr>
          </a:lstStyle>
          <a:p>
            <a:r>
              <a:rPr lang="en-US"/>
              <a:t>Click icon to add picture</a:t>
            </a:r>
            <a:endParaRPr lang="en-GB"/>
          </a:p>
        </p:txBody>
      </p:sp>
      <p:sp>
        <p:nvSpPr>
          <p:cNvPr id="45" name="Content Placeholder 7">
            <a:extLst>
              <a:ext uri="{FF2B5EF4-FFF2-40B4-BE49-F238E27FC236}">
                <a16:creationId xmlns:a16="http://schemas.microsoft.com/office/drawing/2014/main" id="{15AFF565-694E-405D-B4E5-441D87E553B5}"/>
              </a:ext>
            </a:extLst>
          </p:cNvPr>
          <p:cNvSpPr>
            <a:spLocks noGrp="1"/>
          </p:cNvSpPr>
          <p:nvPr>
            <p:ph sz="quarter" idx="20" hasCustomPrompt="1"/>
          </p:nvPr>
        </p:nvSpPr>
        <p:spPr bwMode="gray">
          <a:xfrm>
            <a:off x="3466800" y="1774204"/>
            <a:ext cx="7920245" cy="1335326"/>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Picture Placeholder 7">
            <a:extLst>
              <a:ext uri="{FF2B5EF4-FFF2-40B4-BE49-F238E27FC236}">
                <a16:creationId xmlns:a16="http://schemas.microsoft.com/office/drawing/2014/main" id="{75701700-10AA-49D6-B563-CD2F52F713A5}"/>
              </a:ext>
            </a:extLst>
          </p:cNvPr>
          <p:cNvSpPr>
            <a:spLocks noGrp="1"/>
          </p:cNvSpPr>
          <p:nvPr>
            <p:ph type="pic" sz="quarter" idx="21"/>
          </p:nvPr>
        </p:nvSpPr>
        <p:spPr bwMode="gray">
          <a:xfrm>
            <a:off x="802800" y="3283122"/>
            <a:ext cx="2375630" cy="1336292"/>
          </a:xfrm>
        </p:spPr>
        <p:txBody>
          <a:bodyPr anchor="ctr">
            <a:normAutofit/>
          </a:bodyPr>
          <a:lstStyle>
            <a:lvl1pPr algn="ctr">
              <a:defRPr sz="1400" b="0"/>
            </a:lvl1pPr>
          </a:lstStyle>
          <a:p>
            <a:r>
              <a:rPr lang="en-US"/>
              <a:t>Click icon to add picture</a:t>
            </a:r>
            <a:endParaRPr lang="en-GB"/>
          </a:p>
        </p:txBody>
      </p:sp>
      <p:sp>
        <p:nvSpPr>
          <p:cNvPr id="48" name="Content Placeholder 7">
            <a:extLst>
              <a:ext uri="{FF2B5EF4-FFF2-40B4-BE49-F238E27FC236}">
                <a16:creationId xmlns:a16="http://schemas.microsoft.com/office/drawing/2014/main" id="{255D49FD-45EF-4EB3-89A6-33A67BB3274F}"/>
              </a:ext>
            </a:extLst>
          </p:cNvPr>
          <p:cNvSpPr>
            <a:spLocks noGrp="1"/>
          </p:cNvSpPr>
          <p:nvPr>
            <p:ph sz="quarter" idx="22" hasCustomPrompt="1"/>
          </p:nvPr>
        </p:nvSpPr>
        <p:spPr bwMode="gray">
          <a:xfrm>
            <a:off x="3466800" y="3284089"/>
            <a:ext cx="7920245" cy="1335326"/>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Picture Placeholder 7">
            <a:extLst>
              <a:ext uri="{FF2B5EF4-FFF2-40B4-BE49-F238E27FC236}">
                <a16:creationId xmlns:a16="http://schemas.microsoft.com/office/drawing/2014/main" id="{99AA2C98-FB98-4572-B73B-6F3529FCE08C}"/>
              </a:ext>
            </a:extLst>
          </p:cNvPr>
          <p:cNvSpPr>
            <a:spLocks noGrp="1"/>
          </p:cNvSpPr>
          <p:nvPr>
            <p:ph type="pic" sz="quarter" idx="23"/>
          </p:nvPr>
        </p:nvSpPr>
        <p:spPr bwMode="gray">
          <a:xfrm>
            <a:off x="802800" y="4793007"/>
            <a:ext cx="2375630" cy="1336292"/>
          </a:xfrm>
        </p:spPr>
        <p:txBody>
          <a:bodyPr anchor="ctr">
            <a:normAutofit/>
          </a:bodyPr>
          <a:lstStyle>
            <a:lvl1pPr algn="ctr">
              <a:defRPr sz="1400" b="0"/>
            </a:lvl1pPr>
          </a:lstStyle>
          <a:p>
            <a:r>
              <a:rPr lang="en-US"/>
              <a:t>Click icon to add picture</a:t>
            </a:r>
            <a:endParaRPr lang="en-GB"/>
          </a:p>
        </p:txBody>
      </p:sp>
      <p:sp>
        <p:nvSpPr>
          <p:cNvPr id="50" name="Content Placeholder 7">
            <a:extLst>
              <a:ext uri="{FF2B5EF4-FFF2-40B4-BE49-F238E27FC236}">
                <a16:creationId xmlns:a16="http://schemas.microsoft.com/office/drawing/2014/main" id="{AAF7FE7A-8D15-42A6-A2A3-D0FCC6E2F2B2}"/>
              </a:ext>
            </a:extLst>
          </p:cNvPr>
          <p:cNvSpPr>
            <a:spLocks noGrp="1"/>
          </p:cNvSpPr>
          <p:nvPr>
            <p:ph sz="quarter" idx="24" hasCustomPrompt="1"/>
          </p:nvPr>
        </p:nvSpPr>
        <p:spPr bwMode="gray">
          <a:xfrm>
            <a:off x="3466800" y="4793974"/>
            <a:ext cx="7920245" cy="1335326"/>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Shape 159">
            <a:extLst>
              <a:ext uri="{FF2B5EF4-FFF2-40B4-BE49-F238E27FC236}">
                <a16:creationId xmlns:a16="http://schemas.microsoft.com/office/drawing/2014/main" id="{CC438E4A-96CA-499D-99D9-88FF2975AEA0}"/>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80" name="Group 79">
            <a:extLst>
              <a:ext uri="{FF2B5EF4-FFF2-40B4-BE49-F238E27FC236}">
                <a16:creationId xmlns:a16="http://schemas.microsoft.com/office/drawing/2014/main" id="{C1683EE5-83A8-4259-9ED5-794774E8C60A}"/>
              </a:ext>
            </a:extLst>
          </p:cNvPr>
          <p:cNvGrpSpPr/>
          <p:nvPr userDrawn="1"/>
        </p:nvGrpSpPr>
        <p:grpSpPr bwMode="gray">
          <a:xfrm>
            <a:off x="-1932892" y="3284984"/>
            <a:ext cx="1639506" cy="3581579"/>
            <a:chOff x="-1932892" y="3784252"/>
            <a:chExt cx="1639506" cy="3581579"/>
          </a:xfrm>
        </p:grpSpPr>
        <p:sp>
          <p:nvSpPr>
            <p:cNvPr id="81" name="TextBox 80">
              <a:extLst>
                <a:ext uri="{FF2B5EF4-FFF2-40B4-BE49-F238E27FC236}">
                  <a16:creationId xmlns:a16="http://schemas.microsoft.com/office/drawing/2014/main" id="{25725A86-E33F-4534-9FA7-77F09B3EA790}"/>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2" name="Donut 24">
              <a:extLst>
                <a:ext uri="{FF2B5EF4-FFF2-40B4-BE49-F238E27FC236}">
                  <a16:creationId xmlns:a16="http://schemas.microsoft.com/office/drawing/2014/main" id="{2B5E251C-4CED-4305-BD09-1413AF75C5A2}"/>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Freeform 5">
              <a:extLst>
                <a:ext uri="{FF2B5EF4-FFF2-40B4-BE49-F238E27FC236}">
                  <a16:creationId xmlns:a16="http://schemas.microsoft.com/office/drawing/2014/main" id="{C2F31D24-49A8-464F-A28A-2329994F94EF}"/>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4" name="Group 83">
              <a:extLst>
                <a:ext uri="{FF2B5EF4-FFF2-40B4-BE49-F238E27FC236}">
                  <a16:creationId xmlns:a16="http://schemas.microsoft.com/office/drawing/2014/main" id="{65B043A9-6768-462D-95CF-4326749AC5F6}"/>
                </a:ext>
              </a:extLst>
            </p:cNvPr>
            <p:cNvGrpSpPr/>
            <p:nvPr userDrawn="1"/>
          </p:nvGrpSpPr>
          <p:grpSpPr bwMode="gray">
            <a:xfrm>
              <a:off x="-1707316" y="3839306"/>
              <a:ext cx="1278149" cy="429952"/>
              <a:chOff x="-1571535" y="3086876"/>
              <a:chExt cx="1278149" cy="429952"/>
            </a:xfrm>
          </p:grpSpPr>
          <p:pic>
            <p:nvPicPr>
              <p:cNvPr id="85" name="Picture 84">
                <a:extLst>
                  <a:ext uri="{FF2B5EF4-FFF2-40B4-BE49-F238E27FC236}">
                    <a16:creationId xmlns:a16="http://schemas.microsoft.com/office/drawing/2014/main" id="{35D618E5-855A-4831-95E4-65CC5D41594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6" name="Rectangle: Rounded Corners 85">
                <a:extLst>
                  <a:ext uri="{FF2B5EF4-FFF2-40B4-BE49-F238E27FC236}">
                    <a16:creationId xmlns:a16="http://schemas.microsoft.com/office/drawing/2014/main" id="{7C7EAAB9-5493-4E2D-82BD-A649D0DBF490}"/>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5">
                <a:extLst>
                  <a:ext uri="{FF2B5EF4-FFF2-40B4-BE49-F238E27FC236}">
                    <a16:creationId xmlns:a16="http://schemas.microsoft.com/office/drawing/2014/main" id="{3577BE1E-0FAD-4065-AD86-96BF3530A5F3}"/>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5942C4F6-75F8-4327-8F2B-7D3D810E5F25}"/>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Rectangle: Rounded Corners 88">
                <a:extLst>
                  <a:ext uri="{FF2B5EF4-FFF2-40B4-BE49-F238E27FC236}">
                    <a16:creationId xmlns:a16="http://schemas.microsoft.com/office/drawing/2014/main" id="{3429AF50-8CE3-400E-9BEF-31573662F7A4}"/>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1152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 grey: 3 main points and tex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C275A1D-8A56-4381-9695-0433544D1AF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866DCAB-A49A-4696-BAE9-C1D95DB65C61}"/>
              </a:ext>
            </a:extLst>
          </p:cNvPr>
          <p:cNvSpPr/>
          <p:nvPr userDrawn="1"/>
        </p:nvSpPr>
        <p:spPr bwMode="gray">
          <a:xfrm>
            <a:off x="736" y="-2"/>
            <a:ext cx="3640871"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1773238"/>
            <a:ext cx="7282819"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6800" cy="435230"/>
          </a:xfrm>
        </p:spPr>
        <p:txBody>
          <a:bodyPr rIns="360000" anchor="b">
            <a:normAutofit/>
          </a:bodyPr>
          <a:lstStyle>
            <a:lvl1pPr>
              <a:defRPr sz="1800" b="1" u="none" cap="all" spc="0" baseline="0">
                <a:uFill>
                  <a:solidFill>
                    <a:schemeClr val="accent1"/>
                  </a:solidFill>
                </a:uFill>
                <a:latin typeface="+mj-lt"/>
              </a:defRPr>
            </a:lvl1pPr>
          </a:lstStyle>
          <a:p>
            <a:r>
              <a:rPr lang="en-GB"/>
              <a:t>title on 1 line</a:t>
            </a:r>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E342A8A0-E943-4EF5-93E0-EEA2CEBF3343}"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a:xfrm>
            <a:off x="895874" y="6356350"/>
            <a:ext cx="4552191" cy="365125"/>
          </a:xfrm>
        </p:spPr>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a:xfrm>
            <a:off x="263352" y="6356350"/>
            <a:ext cx="632522" cy="365125"/>
          </a:xfrm>
        </p:spPr>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Text Placeholder 6">
            <a:extLst>
              <a:ext uri="{FF2B5EF4-FFF2-40B4-BE49-F238E27FC236}">
                <a16:creationId xmlns:a16="http://schemas.microsoft.com/office/drawing/2014/main" id="{AC47E2D0-92DC-4DC6-97D8-C7128484C701}"/>
              </a:ext>
            </a:extLst>
          </p:cNvPr>
          <p:cNvSpPr>
            <a:spLocks noGrp="1"/>
          </p:cNvSpPr>
          <p:nvPr>
            <p:ph type="body" sz="quarter" idx="19" hasCustomPrompt="1"/>
          </p:nvPr>
        </p:nvSpPr>
        <p:spPr bwMode="gray">
          <a:xfrm>
            <a:off x="803275" y="1773238"/>
            <a:ext cx="2838450" cy="365125"/>
          </a:xfrm>
        </p:spPr>
        <p:txBody>
          <a:bodyPr rIns="360000">
            <a:normAutofit/>
          </a:bodyPr>
          <a:lstStyle>
            <a:lvl1pPr>
              <a:defRPr sz="2400" b="1">
                <a:solidFill>
                  <a:schemeClr val="accent1"/>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a:t>
            </a:r>
            <a:endParaRPr lang="en-GB"/>
          </a:p>
        </p:txBody>
      </p:sp>
      <p:sp>
        <p:nvSpPr>
          <p:cNvPr id="10" name="Text Placeholder 9">
            <a:extLst>
              <a:ext uri="{FF2B5EF4-FFF2-40B4-BE49-F238E27FC236}">
                <a16:creationId xmlns:a16="http://schemas.microsoft.com/office/drawing/2014/main" id="{08AC5DF5-A391-45E2-98BC-D2E43DA379DE}"/>
              </a:ext>
            </a:extLst>
          </p:cNvPr>
          <p:cNvSpPr>
            <a:spLocks noGrp="1"/>
          </p:cNvSpPr>
          <p:nvPr>
            <p:ph type="body" sz="quarter" idx="20" hasCustomPrompt="1"/>
          </p:nvPr>
        </p:nvSpPr>
        <p:spPr bwMode="gray">
          <a:xfrm>
            <a:off x="803275" y="2138363"/>
            <a:ext cx="2838450" cy="883675"/>
          </a:xfrm>
        </p:spPr>
        <p:txBody>
          <a:bodyPr rIns="360000"/>
          <a:lstStyle>
            <a:lvl1pPr>
              <a:defRPr sz="2000" b="0"/>
            </a:lvl1pPr>
            <a:lvl2pPr>
              <a:defRPr sz="1800" b="0"/>
            </a:lvl2pPr>
          </a:lstStyle>
          <a:p>
            <a:pPr lvl="0"/>
            <a:r>
              <a:rPr lang="en-US"/>
              <a:t>Add text here under the number above on 3 lines only</a:t>
            </a:r>
            <a:endParaRPr lang="en-GB"/>
          </a:p>
        </p:txBody>
      </p:sp>
      <p:sp>
        <p:nvSpPr>
          <p:cNvPr id="45" name="Text Placeholder 6">
            <a:extLst>
              <a:ext uri="{FF2B5EF4-FFF2-40B4-BE49-F238E27FC236}">
                <a16:creationId xmlns:a16="http://schemas.microsoft.com/office/drawing/2014/main" id="{8B839635-04B8-43BF-B49D-5D943D965983}"/>
              </a:ext>
            </a:extLst>
          </p:cNvPr>
          <p:cNvSpPr>
            <a:spLocks noGrp="1"/>
          </p:cNvSpPr>
          <p:nvPr>
            <p:ph type="body" sz="quarter" idx="21" hasCustomPrompt="1"/>
          </p:nvPr>
        </p:nvSpPr>
        <p:spPr bwMode="gray">
          <a:xfrm>
            <a:off x="803275" y="3198174"/>
            <a:ext cx="2838450" cy="365125"/>
          </a:xfrm>
        </p:spPr>
        <p:txBody>
          <a:bodyPr rIns="360000">
            <a:normAutofit/>
          </a:bodyPr>
          <a:lstStyle>
            <a:lvl1pPr>
              <a:defRPr sz="2400" b="1">
                <a:solidFill>
                  <a:schemeClr val="accent1"/>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a:t>
            </a:r>
            <a:endParaRPr lang="en-GB"/>
          </a:p>
        </p:txBody>
      </p:sp>
      <p:sp>
        <p:nvSpPr>
          <p:cNvPr id="47" name="Text Placeholder 9">
            <a:extLst>
              <a:ext uri="{FF2B5EF4-FFF2-40B4-BE49-F238E27FC236}">
                <a16:creationId xmlns:a16="http://schemas.microsoft.com/office/drawing/2014/main" id="{ADD6A503-0996-4D9A-97CE-0583F42FB548}"/>
              </a:ext>
            </a:extLst>
          </p:cNvPr>
          <p:cNvSpPr>
            <a:spLocks noGrp="1"/>
          </p:cNvSpPr>
          <p:nvPr>
            <p:ph type="body" sz="quarter" idx="22" hasCustomPrompt="1"/>
          </p:nvPr>
        </p:nvSpPr>
        <p:spPr bwMode="gray">
          <a:xfrm>
            <a:off x="803275" y="3563299"/>
            <a:ext cx="2838450" cy="883675"/>
          </a:xfrm>
        </p:spPr>
        <p:txBody>
          <a:bodyPr rIns="360000"/>
          <a:lstStyle>
            <a:lvl1pPr>
              <a:defRPr sz="2000" b="0"/>
            </a:lvl1pPr>
            <a:lvl2pPr>
              <a:defRPr sz="1800" b="0"/>
            </a:lvl2pPr>
          </a:lstStyle>
          <a:p>
            <a:pPr lvl="0"/>
            <a:r>
              <a:rPr lang="en-US"/>
              <a:t>Add text here under the number above on 3 lines only</a:t>
            </a:r>
            <a:endParaRPr lang="en-GB"/>
          </a:p>
        </p:txBody>
      </p:sp>
      <p:sp>
        <p:nvSpPr>
          <p:cNvPr id="48" name="Text Placeholder 6">
            <a:extLst>
              <a:ext uri="{FF2B5EF4-FFF2-40B4-BE49-F238E27FC236}">
                <a16:creationId xmlns:a16="http://schemas.microsoft.com/office/drawing/2014/main" id="{7CAC3460-2320-48E5-9B9C-ABA5AD5D91AD}"/>
              </a:ext>
            </a:extLst>
          </p:cNvPr>
          <p:cNvSpPr>
            <a:spLocks noGrp="1"/>
          </p:cNvSpPr>
          <p:nvPr>
            <p:ph type="body" sz="quarter" idx="23" hasCustomPrompt="1"/>
          </p:nvPr>
        </p:nvSpPr>
        <p:spPr bwMode="gray">
          <a:xfrm>
            <a:off x="803275" y="4623110"/>
            <a:ext cx="2838450" cy="365125"/>
          </a:xfrm>
        </p:spPr>
        <p:txBody>
          <a:bodyPr rIns="360000">
            <a:normAutofit/>
          </a:bodyPr>
          <a:lstStyle>
            <a:lvl1pPr>
              <a:defRPr sz="2400" b="1">
                <a:solidFill>
                  <a:schemeClr val="accent1"/>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a:t>
            </a:r>
            <a:endParaRPr lang="en-GB"/>
          </a:p>
        </p:txBody>
      </p:sp>
      <p:sp>
        <p:nvSpPr>
          <p:cNvPr id="49" name="Text Placeholder 9">
            <a:extLst>
              <a:ext uri="{FF2B5EF4-FFF2-40B4-BE49-F238E27FC236}">
                <a16:creationId xmlns:a16="http://schemas.microsoft.com/office/drawing/2014/main" id="{AD1B1815-9276-4025-9FC2-3B2BC9AF72B6}"/>
              </a:ext>
            </a:extLst>
          </p:cNvPr>
          <p:cNvSpPr>
            <a:spLocks noGrp="1"/>
          </p:cNvSpPr>
          <p:nvPr>
            <p:ph type="body" sz="quarter" idx="24" hasCustomPrompt="1"/>
          </p:nvPr>
        </p:nvSpPr>
        <p:spPr bwMode="gray">
          <a:xfrm>
            <a:off x="803275" y="4988235"/>
            <a:ext cx="2838450" cy="883675"/>
          </a:xfrm>
        </p:spPr>
        <p:txBody>
          <a:bodyPr rIns="360000"/>
          <a:lstStyle>
            <a:lvl1pPr>
              <a:defRPr sz="2000" b="0"/>
            </a:lvl1pPr>
            <a:lvl2pPr>
              <a:defRPr sz="1800" b="0"/>
            </a:lvl2pPr>
          </a:lstStyle>
          <a:p>
            <a:pPr lvl="0"/>
            <a:r>
              <a:rPr lang="en-US"/>
              <a:t>Add text here under the number above on 3 lines only</a:t>
            </a:r>
            <a:endParaRPr lang="en-GB"/>
          </a:p>
        </p:txBody>
      </p:sp>
      <p:sp>
        <p:nvSpPr>
          <p:cNvPr id="50" name="Shape 159">
            <a:extLst>
              <a:ext uri="{FF2B5EF4-FFF2-40B4-BE49-F238E27FC236}">
                <a16:creationId xmlns:a16="http://schemas.microsoft.com/office/drawing/2014/main" id="{B738AF3B-F924-40D8-B5E6-F2B07E1829B7}"/>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80" name="Group 79">
            <a:extLst>
              <a:ext uri="{FF2B5EF4-FFF2-40B4-BE49-F238E27FC236}">
                <a16:creationId xmlns:a16="http://schemas.microsoft.com/office/drawing/2014/main" id="{A716236D-7A91-4591-83C4-BC43A669922A}"/>
              </a:ext>
            </a:extLst>
          </p:cNvPr>
          <p:cNvGrpSpPr/>
          <p:nvPr userDrawn="1"/>
        </p:nvGrpSpPr>
        <p:grpSpPr bwMode="gray">
          <a:xfrm>
            <a:off x="-1932892" y="3284984"/>
            <a:ext cx="1639506" cy="3581579"/>
            <a:chOff x="-1932892" y="3784252"/>
            <a:chExt cx="1639506" cy="3581579"/>
          </a:xfrm>
        </p:grpSpPr>
        <p:sp>
          <p:nvSpPr>
            <p:cNvPr id="81" name="TextBox 80">
              <a:extLst>
                <a:ext uri="{FF2B5EF4-FFF2-40B4-BE49-F238E27FC236}">
                  <a16:creationId xmlns:a16="http://schemas.microsoft.com/office/drawing/2014/main" id="{F9ABEC53-91D8-4233-8EDF-43A83E79ED9C}"/>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2" name="Donut 24">
              <a:extLst>
                <a:ext uri="{FF2B5EF4-FFF2-40B4-BE49-F238E27FC236}">
                  <a16:creationId xmlns:a16="http://schemas.microsoft.com/office/drawing/2014/main" id="{0E9CF18A-B3FC-415E-A3AC-3458C965DC05}"/>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Freeform 5">
              <a:extLst>
                <a:ext uri="{FF2B5EF4-FFF2-40B4-BE49-F238E27FC236}">
                  <a16:creationId xmlns:a16="http://schemas.microsoft.com/office/drawing/2014/main" id="{A89FBB18-51D1-4950-8522-E3B7350CB081}"/>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4" name="Group 83">
              <a:extLst>
                <a:ext uri="{FF2B5EF4-FFF2-40B4-BE49-F238E27FC236}">
                  <a16:creationId xmlns:a16="http://schemas.microsoft.com/office/drawing/2014/main" id="{6D65BFB7-61C5-4E71-B7A1-C911528E1CAD}"/>
                </a:ext>
              </a:extLst>
            </p:cNvPr>
            <p:cNvGrpSpPr/>
            <p:nvPr userDrawn="1"/>
          </p:nvGrpSpPr>
          <p:grpSpPr bwMode="gray">
            <a:xfrm>
              <a:off x="-1707316" y="3839306"/>
              <a:ext cx="1278149" cy="429952"/>
              <a:chOff x="-1571535" y="3086876"/>
              <a:chExt cx="1278149" cy="429952"/>
            </a:xfrm>
          </p:grpSpPr>
          <p:pic>
            <p:nvPicPr>
              <p:cNvPr id="85" name="Picture 84">
                <a:extLst>
                  <a:ext uri="{FF2B5EF4-FFF2-40B4-BE49-F238E27FC236}">
                    <a16:creationId xmlns:a16="http://schemas.microsoft.com/office/drawing/2014/main" id="{15921B8B-E40E-4ED2-A9D8-31D9AB53B9B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6" name="Rectangle: Rounded Corners 85">
                <a:extLst>
                  <a:ext uri="{FF2B5EF4-FFF2-40B4-BE49-F238E27FC236}">
                    <a16:creationId xmlns:a16="http://schemas.microsoft.com/office/drawing/2014/main" id="{23031C04-7D5A-49E6-BAC9-45CD67BFC339}"/>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5">
                <a:extLst>
                  <a:ext uri="{FF2B5EF4-FFF2-40B4-BE49-F238E27FC236}">
                    <a16:creationId xmlns:a16="http://schemas.microsoft.com/office/drawing/2014/main" id="{A6582C11-0F97-4206-AEEA-89C341AE623E}"/>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1C664D1F-BDF8-4216-9775-C69ECA4AD245}"/>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Rectangle: Rounded Corners 88">
                <a:extLst>
                  <a:ext uri="{FF2B5EF4-FFF2-40B4-BE49-F238E27FC236}">
                    <a16:creationId xmlns:a16="http://schemas.microsoft.com/office/drawing/2014/main" id="{46F4E6D0-4BD4-4BB6-9267-59823457A56A}"/>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405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grey: 3 main points and tex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C275A1D-8A56-4381-9695-0433544D1AF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2C33BADF-599F-4380-9029-89A0B89E5B32}"/>
              </a:ext>
            </a:extLst>
          </p:cNvPr>
          <p:cNvSpPr/>
          <p:nvPr userDrawn="1"/>
        </p:nvSpPr>
        <p:spPr bwMode="gray">
          <a:xfrm>
            <a:off x="736" y="-2"/>
            <a:ext cx="3640871" cy="68580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1773238"/>
            <a:ext cx="7282819"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8332" cy="435230"/>
          </a:xfrm>
        </p:spPr>
        <p:txBody>
          <a:bodyPr rIns="360000" anchor="b">
            <a:normAutofit/>
          </a:bodyPr>
          <a:lstStyle>
            <a:lvl1pPr>
              <a:defRPr sz="1800" b="1" u="none" cap="all" spc="0" baseline="0">
                <a:solidFill>
                  <a:schemeClr val="accent6"/>
                </a:solidFill>
                <a:uFill>
                  <a:solidFill>
                    <a:schemeClr val="accent1"/>
                  </a:solidFill>
                </a:uFill>
                <a:latin typeface="+mj-lt"/>
              </a:defRPr>
            </a:lvl1pPr>
          </a:lstStyle>
          <a:p>
            <a:r>
              <a:rPr lang="en-GB"/>
              <a:t>title on 1 line</a:t>
            </a:r>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D4A258E3-97C6-42EF-A174-DEFA370DA865}"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lvl1pPr>
              <a:defRPr>
                <a:solidFill>
                  <a:schemeClr val="tx1">
                    <a:lumMod val="60000"/>
                    <a:lumOff val="40000"/>
                  </a:schemeClr>
                </a:solidFill>
              </a:defRPr>
            </a:lvl1p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Text Placeholder 6">
            <a:extLst>
              <a:ext uri="{FF2B5EF4-FFF2-40B4-BE49-F238E27FC236}">
                <a16:creationId xmlns:a16="http://schemas.microsoft.com/office/drawing/2014/main" id="{AC47E2D0-92DC-4DC6-97D8-C7128484C701}"/>
              </a:ext>
            </a:extLst>
          </p:cNvPr>
          <p:cNvSpPr>
            <a:spLocks noGrp="1"/>
          </p:cNvSpPr>
          <p:nvPr>
            <p:ph type="body" sz="quarter" idx="19" hasCustomPrompt="1"/>
          </p:nvPr>
        </p:nvSpPr>
        <p:spPr bwMode="gray">
          <a:xfrm>
            <a:off x="803275" y="1773238"/>
            <a:ext cx="2838450" cy="365125"/>
          </a:xfrm>
        </p:spPr>
        <p:txBody>
          <a:bodyPr rIns="360000">
            <a:normAutofit/>
          </a:bodyPr>
          <a:lstStyle>
            <a:lvl1pPr>
              <a:defRPr sz="2400" b="1">
                <a:solidFill>
                  <a:schemeClr val="accent1"/>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Main point here</a:t>
            </a:r>
            <a:endParaRPr lang="en-GB"/>
          </a:p>
        </p:txBody>
      </p:sp>
      <p:sp>
        <p:nvSpPr>
          <p:cNvPr id="10" name="Text Placeholder 9">
            <a:extLst>
              <a:ext uri="{FF2B5EF4-FFF2-40B4-BE49-F238E27FC236}">
                <a16:creationId xmlns:a16="http://schemas.microsoft.com/office/drawing/2014/main" id="{08AC5DF5-A391-45E2-98BC-D2E43DA379DE}"/>
              </a:ext>
            </a:extLst>
          </p:cNvPr>
          <p:cNvSpPr>
            <a:spLocks noGrp="1"/>
          </p:cNvSpPr>
          <p:nvPr>
            <p:ph type="body" sz="quarter" idx="20" hasCustomPrompt="1"/>
          </p:nvPr>
        </p:nvSpPr>
        <p:spPr bwMode="gray">
          <a:xfrm>
            <a:off x="803275" y="2138363"/>
            <a:ext cx="2838450" cy="883675"/>
          </a:xfrm>
        </p:spPr>
        <p:txBody>
          <a:bodyPr rIns="360000"/>
          <a:lstStyle>
            <a:lvl1pPr>
              <a:defRPr sz="2000" b="0">
                <a:solidFill>
                  <a:schemeClr val="accent6"/>
                </a:solidFill>
              </a:defRPr>
            </a:lvl1pPr>
            <a:lvl2pPr>
              <a:defRPr sz="1800" b="0"/>
            </a:lvl2pPr>
          </a:lstStyle>
          <a:p>
            <a:pPr lvl="0"/>
            <a:r>
              <a:rPr lang="en-US"/>
              <a:t>Add text here under the number above on 3 lines only</a:t>
            </a:r>
            <a:endParaRPr lang="en-GB"/>
          </a:p>
        </p:txBody>
      </p:sp>
      <p:sp>
        <p:nvSpPr>
          <p:cNvPr id="45" name="Text Placeholder 6">
            <a:extLst>
              <a:ext uri="{FF2B5EF4-FFF2-40B4-BE49-F238E27FC236}">
                <a16:creationId xmlns:a16="http://schemas.microsoft.com/office/drawing/2014/main" id="{8B839635-04B8-43BF-B49D-5D943D965983}"/>
              </a:ext>
            </a:extLst>
          </p:cNvPr>
          <p:cNvSpPr>
            <a:spLocks noGrp="1"/>
          </p:cNvSpPr>
          <p:nvPr>
            <p:ph type="body" sz="quarter" idx="21" hasCustomPrompt="1"/>
          </p:nvPr>
        </p:nvSpPr>
        <p:spPr bwMode="gray">
          <a:xfrm>
            <a:off x="803275" y="3198174"/>
            <a:ext cx="2838450" cy="365125"/>
          </a:xfrm>
        </p:spPr>
        <p:txBody>
          <a:bodyPr rIns="360000">
            <a:normAutofit/>
          </a:bodyPr>
          <a:lstStyle>
            <a:lvl1pPr>
              <a:defRPr sz="2400" b="1">
                <a:solidFill>
                  <a:schemeClr val="accent1"/>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Main point here</a:t>
            </a:r>
            <a:endParaRPr lang="en-GB"/>
          </a:p>
        </p:txBody>
      </p:sp>
      <p:sp>
        <p:nvSpPr>
          <p:cNvPr id="47" name="Text Placeholder 9">
            <a:extLst>
              <a:ext uri="{FF2B5EF4-FFF2-40B4-BE49-F238E27FC236}">
                <a16:creationId xmlns:a16="http://schemas.microsoft.com/office/drawing/2014/main" id="{ADD6A503-0996-4D9A-97CE-0583F42FB548}"/>
              </a:ext>
            </a:extLst>
          </p:cNvPr>
          <p:cNvSpPr>
            <a:spLocks noGrp="1"/>
          </p:cNvSpPr>
          <p:nvPr>
            <p:ph type="body" sz="quarter" idx="22" hasCustomPrompt="1"/>
          </p:nvPr>
        </p:nvSpPr>
        <p:spPr bwMode="gray">
          <a:xfrm>
            <a:off x="803275" y="3563299"/>
            <a:ext cx="2838450" cy="883675"/>
          </a:xfrm>
        </p:spPr>
        <p:txBody>
          <a:bodyPr rIns="360000"/>
          <a:lstStyle>
            <a:lvl1pPr>
              <a:defRPr sz="2000" b="0">
                <a:solidFill>
                  <a:schemeClr val="accent6"/>
                </a:solidFill>
              </a:defRPr>
            </a:lvl1pPr>
            <a:lvl2pPr>
              <a:defRPr sz="1800" b="0"/>
            </a:lvl2pPr>
          </a:lstStyle>
          <a:p>
            <a:pPr lvl="0"/>
            <a:r>
              <a:rPr lang="en-US"/>
              <a:t>Add text here under the number above on 3 lines only</a:t>
            </a:r>
            <a:endParaRPr lang="en-GB"/>
          </a:p>
        </p:txBody>
      </p:sp>
      <p:sp>
        <p:nvSpPr>
          <p:cNvPr id="48" name="Text Placeholder 6">
            <a:extLst>
              <a:ext uri="{FF2B5EF4-FFF2-40B4-BE49-F238E27FC236}">
                <a16:creationId xmlns:a16="http://schemas.microsoft.com/office/drawing/2014/main" id="{7CAC3460-2320-48E5-9B9C-ABA5AD5D91AD}"/>
              </a:ext>
            </a:extLst>
          </p:cNvPr>
          <p:cNvSpPr>
            <a:spLocks noGrp="1"/>
          </p:cNvSpPr>
          <p:nvPr>
            <p:ph type="body" sz="quarter" idx="23" hasCustomPrompt="1"/>
          </p:nvPr>
        </p:nvSpPr>
        <p:spPr bwMode="gray">
          <a:xfrm>
            <a:off x="803275" y="4623110"/>
            <a:ext cx="2838450" cy="365125"/>
          </a:xfrm>
        </p:spPr>
        <p:txBody>
          <a:bodyPr rIns="360000">
            <a:normAutofit/>
          </a:bodyPr>
          <a:lstStyle>
            <a:lvl1pPr>
              <a:defRPr sz="2400" b="1">
                <a:solidFill>
                  <a:schemeClr val="accent1"/>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Main point here</a:t>
            </a:r>
            <a:endParaRPr lang="en-GB"/>
          </a:p>
        </p:txBody>
      </p:sp>
      <p:sp>
        <p:nvSpPr>
          <p:cNvPr id="49" name="Text Placeholder 9">
            <a:extLst>
              <a:ext uri="{FF2B5EF4-FFF2-40B4-BE49-F238E27FC236}">
                <a16:creationId xmlns:a16="http://schemas.microsoft.com/office/drawing/2014/main" id="{AD1B1815-9276-4025-9FC2-3B2BC9AF72B6}"/>
              </a:ext>
            </a:extLst>
          </p:cNvPr>
          <p:cNvSpPr>
            <a:spLocks noGrp="1"/>
          </p:cNvSpPr>
          <p:nvPr>
            <p:ph type="body" sz="quarter" idx="24" hasCustomPrompt="1"/>
          </p:nvPr>
        </p:nvSpPr>
        <p:spPr bwMode="gray">
          <a:xfrm>
            <a:off x="803275" y="4988235"/>
            <a:ext cx="2838450" cy="883675"/>
          </a:xfrm>
        </p:spPr>
        <p:txBody>
          <a:bodyPr rIns="360000"/>
          <a:lstStyle>
            <a:lvl1pPr>
              <a:defRPr sz="2000" b="0">
                <a:solidFill>
                  <a:schemeClr val="accent6"/>
                </a:solidFill>
              </a:defRPr>
            </a:lvl1pPr>
            <a:lvl2pPr>
              <a:defRPr sz="1800" b="0"/>
            </a:lvl2pPr>
          </a:lstStyle>
          <a:p>
            <a:pPr lvl="0"/>
            <a:r>
              <a:rPr lang="en-US"/>
              <a:t>Add text here under the number above on 3 lines only</a:t>
            </a:r>
            <a:endParaRPr lang="en-GB"/>
          </a:p>
        </p:txBody>
      </p:sp>
      <p:sp>
        <p:nvSpPr>
          <p:cNvPr id="51" name="Shape 159">
            <a:extLst>
              <a:ext uri="{FF2B5EF4-FFF2-40B4-BE49-F238E27FC236}">
                <a16:creationId xmlns:a16="http://schemas.microsoft.com/office/drawing/2014/main" id="{E3049D35-16E0-4CFD-B5FD-D94F925AD074}"/>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80" name="Group 79">
            <a:extLst>
              <a:ext uri="{FF2B5EF4-FFF2-40B4-BE49-F238E27FC236}">
                <a16:creationId xmlns:a16="http://schemas.microsoft.com/office/drawing/2014/main" id="{02FEC0D9-88C0-4247-B43B-AF8653E122C2}"/>
              </a:ext>
            </a:extLst>
          </p:cNvPr>
          <p:cNvGrpSpPr/>
          <p:nvPr userDrawn="1"/>
        </p:nvGrpSpPr>
        <p:grpSpPr bwMode="gray">
          <a:xfrm>
            <a:off x="-1932892" y="3284984"/>
            <a:ext cx="1639506" cy="3581579"/>
            <a:chOff x="-1932892" y="3784252"/>
            <a:chExt cx="1639506" cy="3581579"/>
          </a:xfrm>
        </p:grpSpPr>
        <p:sp>
          <p:nvSpPr>
            <p:cNvPr id="81" name="TextBox 80">
              <a:extLst>
                <a:ext uri="{FF2B5EF4-FFF2-40B4-BE49-F238E27FC236}">
                  <a16:creationId xmlns:a16="http://schemas.microsoft.com/office/drawing/2014/main" id="{49C4E451-DF93-4BDC-B239-C63CEA8297D7}"/>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2" name="Donut 24">
              <a:extLst>
                <a:ext uri="{FF2B5EF4-FFF2-40B4-BE49-F238E27FC236}">
                  <a16:creationId xmlns:a16="http://schemas.microsoft.com/office/drawing/2014/main" id="{CFDE14C1-2174-484E-8AB3-4C6737E939AC}"/>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Freeform 5">
              <a:extLst>
                <a:ext uri="{FF2B5EF4-FFF2-40B4-BE49-F238E27FC236}">
                  <a16:creationId xmlns:a16="http://schemas.microsoft.com/office/drawing/2014/main" id="{63E5D668-600D-4E49-B712-6579D32F7F5C}"/>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4" name="Group 83">
              <a:extLst>
                <a:ext uri="{FF2B5EF4-FFF2-40B4-BE49-F238E27FC236}">
                  <a16:creationId xmlns:a16="http://schemas.microsoft.com/office/drawing/2014/main" id="{8D4C5047-C224-4521-9D61-C9BB10CCD6C5}"/>
                </a:ext>
              </a:extLst>
            </p:cNvPr>
            <p:cNvGrpSpPr/>
            <p:nvPr userDrawn="1"/>
          </p:nvGrpSpPr>
          <p:grpSpPr bwMode="gray">
            <a:xfrm>
              <a:off x="-1707316" y="3839306"/>
              <a:ext cx="1278149" cy="429952"/>
              <a:chOff x="-1571535" y="3086876"/>
              <a:chExt cx="1278149" cy="429952"/>
            </a:xfrm>
          </p:grpSpPr>
          <p:pic>
            <p:nvPicPr>
              <p:cNvPr id="85" name="Picture 84">
                <a:extLst>
                  <a:ext uri="{FF2B5EF4-FFF2-40B4-BE49-F238E27FC236}">
                    <a16:creationId xmlns:a16="http://schemas.microsoft.com/office/drawing/2014/main" id="{4929FC82-B613-4941-A32F-4031DE847849}"/>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6" name="Rectangle: Rounded Corners 85">
                <a:extLst>
                  <a:ext uri="{FF2B5EF4-FFF2-40B4-BE49-F238E27FC236}">
                    <a16:creationId xmlns:a16="http://schemas.microsoft.com/office/drawing/2014/main" id="{645C467D-79E6-421F-A2B6-536948D15BDB}"/>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5">
                <a:extLst>
                  <a:ext uri="{FF2B5EF4-FFF2-40B4-BE49-F238E27FC236}">
                    <a16:creationId xmlns:a16="http://schemas.microsoft.com/office/drawing/2014/main" id="{364C7261-9E4C-4071-994B-D6D6F98B3B12}"/>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2F5F8B77-0391-4C8B-BE74-33138E57D378}"/>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Rectangle: Rounded Corners 88">
                <a:extLst>
                  <a:ext uri="{FF2B5EF4-FFF2-40B4-BE49-F238E27FC236}">
                    <a16:creationId xmlns:a16="http://schemas.microsoft.com/office/drawing/2014/main" id="{47CE22EC-7A4C-4A6D-94EC-4EE7A8D720DF}"/>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7047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 with conten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F3625D5-DEC3-4DBE-A2A6-2D7D16B6D41C}"/>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736" y="-1"/>
            <a:ext cx="12191264" cy="109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1349135" y="332656"/>
            <a:ext cx="8291665"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52C5A67A-F449-48D3-93D9-4EC6965B781D}"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43" name="Shape 159">
            <a:extLst>
              <a:ext uri="{FF2B5EF4-FFF2-40B4-BE49-F238E27FC236}">
                <a16:creationId xmlns:a16="http://schemas.microsoft.com/office/drawing/2014/main" id="{5701BF8E-EEDF-4005-A4BE-B3C16512DE6A}"/>
              </a:ext>
            </a:extLst>
          </p:cNvPr>
          <p:cNvSpPr/>
          <p:nvPr userDrawn="1"/>
        </p:nvSpPr>
        <p:spPr bwMode="gray">
          <a:xfrm>
            <a:off x="1349135"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 name="Content Placeholder 7">
            <a:extLst>
              <a:ext uri="{FF2B5EF4-FFF2-40B4-BE49-F238E27FC236}">
                <a16:creationId xmlns:a16="http://schemas.microsoft.com/office/drawing/2014/main" id="{28FBC120-45D0-4C2E-8273-D107491712A7}"/>
              </a:ext>
            </a:extLst>
          </p:cNvPr>
          <p:cNvSpPr>
            <a:spLocks noGrp="1"/>
          </p:cNvSpPr>
          <p:nvPr>
            <p:ph sz="quarter" idx="14" hasCustomPrompt="1"/>
          </p:nvPr>
        </p:nvSpPr>
        <p:spPr bwMode="gray">
          <a:xfrm>
            <a:off x="803275" y="1774800"/>
            <a:ext cx="10585450" cy="4330700"/>
          </a:xfrm>
        </p:spPr>
        <p:txBody>
          <a:bodyPr/>
          <a:lstStyle>
            <a:lvl1pPr>
              <a:defRPr/>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bwMode="gray">
          <a:xfrm>
            <a:off x="695400" y="196328"/>
            <a:ext cx="579005" cy="707886"/>
          </a:xfrm>
          <a:prstGeom prst="rect">
            <a:avLst/>
          </a:prstGeom>
          <a:noFill/>
        </p:spPr>
        <p:txBody>
          <a:bodyPr wrap="none" rtlCol="0">
            <a:spAutoFit/>
          </a:bodyPr>
          <a:lstStyle/>
          <a:p>
            <a:pPr algn="l"/>
            <a:r>
              <a:rPr lang="en-GB" sz="4000" b="1">
                <a:solidFill>
                  <a:schemeClr val="accent1"/>
                </a:solidFill>
              </a:rPr>
              <a:t>Q</a:t>
            </a:r>
            <a:endParaRPr lang="en-GB" b="1">
              <a:solidFill>
                <a:schemeClr val="accent1"/>
              </a:solidFill>
            </a:endParaRPr>
          </a:p>
        </p:txBody>
      </p:sp>
      <p:grpSp>
        <p:nvGrpSpPr>
          <p:cNvPr id="74" name="Group 73">
            <a:extLst>
              <a:ext uri="{FF2B5EF4-FFF2-40B4-BE49-F238E27FC236}">
                <a16:creationId xmlns:a16="http://schemas.microsoft.com/office/drawing/2014/main" id="{8A08CF90-F55E-4D79-B29D-4FBEF489EDB9}"/>
              </a:ext>
            </a:extLst>
          </p:cNvPr>
          <p:cNvGrpSpPr/>
          <p:nvPr userDrawn="1"/>
        </p:nvGrpSpPr>
        <p:grpSpPr bwMode="gray">
          <a:xfrm>
            <a:off x="-1932892" y="3284984"/>
            <a:ext cx="1639506" cy="3581579"/>
            <a:chOff x="-1932892" y="3784252"/>
            <a:chExt cx="1639506" cy="3581579"/>
          </a:xfrm>
        </p:grpSpPr>
        <p:sp>
          <p:nvSpPr>
            <p:cNvPr id="75" name="TextBox 74">
              <a:extLst>
                <a:ext uri="{FF2B5EF4-FFF2-40B4-BE49-F238E27FC236}">
                  <a16:creationId xmlns:a16="http://schemas.microsoft.com/office/drawing/2014/main" id="{1B52FD3E-876D-4157-B493-1BBF1BDCEAED}"/>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6" name="Donut 24">
              <a:extLst>
                <a:ext uri="{FF2B5EF4-FFF2-40B4-BE49-F238E27FC236}">
                  <a16:creationId xmlns:a16="http://schemas.microsoft.com/office/drawing/2014/main" id="{DD5C5B8A-6AEE-4F50-820C-DDDE574F5148}"/>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Freeform 5">
              <a:extLst>
                <a:ext uri="{FF2B5EF4-FFF2-40B4-BE49-F238E27FC236}">
                  <a16:creationId xmlns:a16="http://schemas.microsoft.com/office/drawing/2014/main" id="{7FF24A64-2C5F-4A26-A88A-260C0D6C7349}"/>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8" name="Group 77">
              <a:extLst>
                <a:ext uri="{FF2B5EF4-FFF2-40B4-BE49-F238E27FC236}">
                  <a16:creationId xmlns:a16="http://schemas.microsoft.com/office/drawing/2014/main" id="{28F46C1D-68C7-4B0F-939C-B9AFFE9BC959}"/>
                </a:ext>
              </a:extLst>
            </p:cNvPr>
            <p:cNvGrpSpPr/>
            <p:nvPr userDrawn="1"/>
          </p:nvGrpSpPr>
          <p:grpSpPr bwMode="gray">
            <a:xfrm>
              <a:off x="-1707316" y="3839306"/>
              <a:ext cx="1278149" cy="429952"/>
              <a:chOff x="-1571535" y="3086876"/>
              <a:chExt cx="1278149" cy="429952"/>
            </a:xfrm>
          </p:grpSpPr>
          <p:pic>
            <p:nvPicPr>
              <p:cNvPr id="79" name="Picture 78">
                <a:extLst>
                  <a:ext uri="{FF2B5EF4-FFF2-40B4-BE49-F238E27FC236}">
                    <a16:creationId xmlns:a16="http://schemas.microsoft.com/office/drawing/2014/main" id="{90AC938E-BCB6-43D2-8CDA-20EE9A2C822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0" name="Rectangle: Rounded Corners 79">
                <a:extLst>
                  <a:ext uri="{FF2B5EF4-FFF2-40B4-BE49-F238E27FC236}">
                    <a16:creationId xmlns:a16="http://schemas.microsoft.com/office/drawing/2014/main" id="{FD6D4409-76FE-40A3-8623-2B510EC0821D}"/>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5">
                <a:extLst>
                  <a:ext uri="{FF2B5EF4-FFF2-40B4-BE49-F238E27FC236}">
                    <a16:creationId xmlns:a16="http://schemas.microsoft.com/office/drawing/2014/main" id="{B5EB0F0D-57A1-4E8C-80F7-6C656DED2FC5}"/>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9">
                <a:extLst>
                  <a:ext uri="{FF2B5EF4-FFF2-40B4-BE49-F238E27FC236}">
                    <a16:creationId xmlns:a16="http://schemas.microsoft.com/office/drawing/2014/main" id="{0A1AD7DA-E649-4C38-9FF9-CAFDCEC07ED9}"/>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Rectangle: Rounded Corners 82">
                <a:extLst>
                  <a:ext uri="{FF2B5EF4-FFF2-40B4-BE49-F238E27FC236}">
                    <a16:creationId xmlns:a16="http://schemas.microsoft.com/office/drawing/2014/main" id="{3E190A76-0CA0-451B-9444-E1A001A536FD}"/>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34317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29/08/2024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108A0-E1C7-4254-A0FA-150004F57BA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08BD35CD-56C6-4B1A-8FBE-2F0281F77B53}"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2009640"/>
            <a:ext cx="7416765" cy="1141728"/>
          </a:xfrm>
        </p:spPr>
        <p:txBody>
          <a:bodyPr anchor="t">
            <a:normAutofit/>
          </a:bodyPr>
          <a:lstStyle>
            <a:lvl1pPr>
              <a:defRPr sz="3200">
                <a:solidFill>
                  <a:schemeClr val="tx1"/>
                </a:solidFill>
              </a:defRPr>
            </a:lvl1pPr>
          </a:lstStyle>
          <a:p>
            <a:r>
              <a:rPr lang="en-US"/>
              <a:t>Click to add section break title over 2 lines max</a:t>
            </a:r>
            <a:endParaRPr lang="en-GB"/>
          </a:p>
        </p:txBody>
      </p:sp>
      <p:grpSp>
        <p:nvGrpSpPr>
          <p:cNvPr id="9" name="Group 8">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10"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Text Placeholder 19">
            <a:extLst>
              <a:ext uri="{FF2B5EF4-FFF2-40B4-BE49-F238E27FC236}">
                <a16:creationId xmlns:a16="http://schemas.microsoft.com/office/drawing/2014/main" id="{E147A924-2082-42E6-8F3A-657567AC58B6}"/>
              </a:ext>
            </a:extLst>
          </p:cNvPr>
          <p:cNvSpPr>
            <a:spLocks noGrp="1"/>
          </p:cNvSpPr>
          <p:nvPr>
            <p:ph type="body" sz="quarter" idx="14" hasCustomPrompt="1"/>
          </p:nvPr>
        </p:nvSpPr>
        <p:spPr bwMode="gray">
          <a:xfrm>
            <a:off x="1631621" y="3300744"/>
            <a:ext cx="7416705" cy="786728"/>
          </a:xfrm>
        </p:spPr>
        <p:txBody>
          <a:bodyPr/>
          <a:lstStyle>
            <a:lvl1pPr>
              <a:defRPr sz="2000" b="1"/>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subtitle text over 2 lines max</a:t>
            </a:r>
          </a:p>
          <a:p>
            <a:pPr lvl="1"/>
            <a:endParaRPr lang="en-GB"/>
          </a:p>
        </p:txBody>
      </p:sp>
      <p:sp>
        <p:nvSpPr>
          <p:cNvPr id="19" name="TextBox 18"/>
          <p:cNvSpPr txBox="1"/>
          <p:nvPr userDrawn="1"/>
        </p:nvSpPr>
        <p:spPr bwMode="gray">
          <a:xfrm>
            <a:off x="9588742" y="4617132"/>
            <a:ext cx="1132041" cy="1569660"/>
          </a:xfrm>
          <a:prstGeom prst="rect">
            <a:avLst/>
          </a:prstGeom>
          <a:noFill/>
        </p:spPr>
        <p:txBody>
          <a:bodyPr wrap="none" rtlCol="0">
            <a:spAutoFit/>
          </a:bodyPr>
          <a:lstStyle/>
          <a:p>
            <a:pPr algn="l"/>
            <a:r>
              <a:rPr lang="en-GB" sz="9600" b="1">
                <a:solidFill>
                  <a:schemeClr val="accent1"/>
                </a:solidFill>
              </a:rPr>
              <a:t>Q</a:t>
            </a:r>
            <a:endParaRPr lang="en-GB" sz="9600" b="1">
              <a:solidFill>
                <a:schemeClr val="tx1"/>
              </a:solidFill>
            </a:endParaRPr>
          </a:p>
        </p:txBody>
      </p:sp>
      <p:sp>
        <p:nvSpPr>
          <p:cNvPr id="20" name="TextBox 19"/>
          <p:cNvSpPr txBox="1"/>
          <p:nvPr userDrawn="1"/>
        </p:nvSpPr>
        <p:spPr bwMode="gray">
          <a:xfrm>
            <a:off x="10468755" y="4678750"/>
            <a:ext cx="1027845" cy="1569660"/>
          </a:xfrm>
          <a:prstGeom prst="rect">
            <a:avLst/>
          </a:prstGeom>
          <a:noFill/>
        </p:spPr>
        <p:txBody>
          <a:bodyPr wrap="none" rtlCol="0">
            <a:spAutoFit/>
          </a:bodyPr>
          <a:lstStyle/>
          <a:p>
            <a:pPr algn="l"/>
            <a:r>
              <a:rPr lang="en-GB" sz="9600" b="1">
                <a:solidFill>
                  <a:schemeClr val="accent1"/>
                </a:solidFill>
              </a:rPr>
              <a:t>A</a:t>
            </a:r>
            <a:endParaRPr lang="en-GB" b="1">
              <a:solidFill>
                <a:schemeClr val="accent1"/>
              </a:solidFill>
            </a:endParaRPr>
          </a:p>
        </p:txBody>
      </p:sp>
      <p:sp>
        <p:nvSpPr>
          <p:cNvPr id="21" name="TextBox 20"/>
          <p:cNvSpPr txBox="1"/>
          <p:nvPr userDrawn="1"/>
        </p:nvSpPr>
        <p:spPr bwMode="gray">
          <a:xfrm>
            <a:off x="10254969" y="4941168"/>
            <a:ext cx="665567" cy="830997"/>
          </a:xfrm>
          <a:prstGeom prst="rect">
            <a:avLst/>
          </a:prstGeom>
          <a:noFill/>
        </p:spPr>
        <p:txBody>
          <a:bodyPr wrap="none" rtlCol="0">
            <a:spAutoFit/>
          </a:bodyPr>
          <a:lstStyle/>
          <a:p>
            <a:pPr algn="l"/>
            <a:r>
              <a:rPr lang="en-GB" sz="4800" b="1">
                <a:solidFill>
                  <a:schemeClr val="tx1"/>
                </a:solidFill>
              </a:rPr>
              <a:t>&amp;</a:t>
            </a:r>
          </a:p>
        </p:txBody>
      </p:sp>
    </p:spTree>
    <p:extLst>
      <p:ext uri="{BB962C8B-B14F-4D97-AF65-F5344CB8AC3E}">
        <p14:creationId xmlns:p14="http://schemas.microsoft.com/office/powerpoint/2010/main" val="4464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light">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108A0-E1C7-4254-A0FA-150004F57BA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F0F63896-DEB6-4739-93CD-479E85F75A5A}"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tx1"/>
                </a:solidFill>
              </a:defRPr>
            </a:lvl1pPr>
          </a:lstStyle>
          <a:p>
            <a:r>
              <a:rPr lang="en-US"/>
              <a:t>Click to add section break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2" y="1742430"/>
            <a:ext cx="7417128" cy="684212"/>
          </a:xfrm>
        </p:spPr>
        <p:txBody>
          <a:bodyPr anchor="b">
            <a:normAutofit/>
          </a:bodyPr>
          <a:lstStyle>
            <a:lvl1pPr marL="0" indent="0">
              <a:buNone/>
              <a:defRPr sz="1800" b="1" u="none" cap="all" spc="0" baseline="0">
                <a:solidFill>
                  <a:schemeClr val="tx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sector heading here on 1 line only</a:t>
            </a:r>
          </a:p>
        </p:txBody>
      </p:sp>
      <p:sp>
        <p:nvSpPr>
          <p:cNvPr id="26" name="Shape 159">
            <a:extLst>
              <a:ext uri="{FF2B5EF4-FFF2-40B4-BE49-F238E27FC236}">
                <a16:creationId xmlns:a16="http://schemas.microsoft.com/office/drawing/2014/main" id="{78142101-4CB1-4097-8123-E5C545679DB8}"/>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9" name="Group 8">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10"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Text Placeholder 19">
            <a:extLst>
              <a:ext uri="{FF2B5EF4-FFF2-40B4-BE49-F238E27FC236}">
                <a16:creationId xmlns:a16="http://schemas.microsoft.com/office/drawing/2014/main" id="{E147A924-2082-42E6-8F3A-657567AC58B6}"/>
              </a:ext>
            </a:extLst>
          </p:cNvPr>
          <p:cNvSpPr>
            <a:spLocks noGrp="1"/>
          </p:cNvSpPr>
          <p:nvPr>
            <p:ph type="body" sz="quarter" idx="14" hasCustomPrompt="1"/>
          </p:nvPr>
        </p:nvSpPr>
        <p:spPr bwMode="gray">
          <a:xfrm>
            <a:off x="1631621" y="4442472"/>
            <a:ext cx="7416705" cy="786728"/>
          </a:xfrm>
        </p:spPr>
        <p:txBody>
          <a:bodyPr/>
          <a:lstStyle>
            <a:lvl1pPr>
              <a:defRPr sz="2000" b="1"/>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subtitle text over 2 lines max</a:t>
            </a:r>
          </a:p>
          <a:p>
            <a:pPr lvl="1"/>
            <a:endParaRPr lang="en-GB"/>
          </a:p>
        </p:txBody>
      </p:sp>
    </p:spTree>
    <p:extLst>
      <p:ext uri="{BB962C8B-B14F-4D97-AF65-F5344CB8AC3E}">
        <p14:creationId xmlns:p14="http://schemas.microsoft.com/office/powerpoint/2010/main" val="10681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mid grey">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108A0-E1C7-4254-A0FA-150004F57BA6}"/>
              </a:ext>
            </a:extLst>
          </p:cNvPr>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B2117709-48FF-4C3C-B27B-7D4D9730B4BA}"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tx1"/>
                </a:solidFill>
              </a:defRPr>
            </a:lvl1pPr>
          </a:lstStyle>
          <a:p>
            <a:r>
              <a:rPr lang="en-US"/>
              <a:t>Click to add section break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2" y="1742430"/>
            <a:ext cx="7417128" cy="684212"/>
          </a:xfrm>
        </p:spPr>
        <p:txBody>
          <a:bodyPr anchor="b">
            <a:normAutofit/>
          </a:bodyPr>
          <a:lstStyle>
            <a:lvl1pPr marL="0" indent="0">
              <a:buNone/>
              <a:defRPr sz="1800" b="1" u="none" cap="all" spc="0" baseline="0">
                <a:solidFill>
                  <a:schemeClr val="tx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sector heading here on 1 line only</a:t>
            </a:r>
          </a:p>
        </p:txBody>
      </p:sp>
      <p:sp>
        <p:nvSpPr>
          <p:cNvPr id="26" name="Shape 159">
            <a:extLst>
              <a:ext uri="{FF2B5EF4-FFF2-40B4-BE49-F238E27FC236}">
                <a16:creationId xmlns:a16="http://schemas.microsoft.com/office/drawing/2014/main" id="{78142101-4CB1-4097-8123-E5C545679DB8}"/>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9" name="Group 8">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10"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Text Placeholder 19">
            <a:extLst>
              <a:ext uri="{FF2B5EF4-FFF2-40B4-BE49-F238E27FC236}">
                <a16:creationId xmlns:a16="http://schemas.microsoft.com/office/drawing/2014/main" id="{E147A924-2082-42E6-8F3A-657567AC58B6}"/>
              </a:ext>
            </a:extLst>
          </p:cNvPr>
          <p:cNvSpPr>
            <a:spLocks noGrp="1"/>
          </p:cNvSpPr>
          <p:nvPr>
            <p:ph type="body" sz="quarter" idx="14" hasCustomPrompt="1"/>
          </p:nvPr>
        </p:nvSpPr>
        <p:spPr bwMode="gray">
          <a:xfrm>
            <a:off x="1631621" y="4442472"/>
            <a:ext cx="7416705" cy="786728"/>
          </a:xfrm>
        </p:spPr>
        <p:txBody>
          <a:bodyPr/>
          <a:lstStyle>
            <a:lvl1pPr>
              <a:defRPr sz="2000" b="1"/>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subtitle text over 2 lines max</a:t>
            </a:r>
          </a:p>
          <a:p>
            <a:pPr lvl="1"/>
            <a:endParaRPr lang="en-GB"/>
          </a:p>
        </p:txBody>
      </p:sp>
    </p:spTree>
    <p:extLst>
      <p:ext uri="{BB962C8B-B14F-4D97-AF65-F5344CB8AC3E}">
        <p14:creationId xmlns:p14="http://schemas.microsoft.com/office/powerpoint/2010/main" val="25523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dark grey">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108A0-E1C7-4254-A0FA-150004F57BA6}"/>
              </a:ext>
            </a:extLst>
          </p:cNvPr>
          <p:cNvSpPr/>
          <p:nvPr userDrawn="1"/>
        </p:nvSpPr>
        <p:spPr bwMode="gray">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8DC2C7A2-F235-4F0C-BD17-F7EC769A9458}"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lvl1pPr>
              <a:defRPr>
                <a:solidFill>
                  <a:schemeClr val="bg1"/>
                </a:solidFill>
              </a:defRPr>
            </a:lvl1p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1631562" y="3151368"/>
            <a:ext cx="7416765" cy="1141728"/>
          </a:xfrm>
        </p:spPr>
        <p:txBody>
          <a:bodyPr anchor="t">
            <a:normAutofit/>
          </a:bodyPr>
          <a:lstStyle>
            <a:lvl1pPr>
              <a:defRPr sz="3200">
                <a:solidFill>
                  <a:schemeClr val="bg1"/>
                </a:solidFill>
              </a:defRPr>
            </a:lvl1pPr>
          </a:lstStyle>
          <a:p>
            <a:r>
              <a:rPr lang="en-US"/>
              <a:t>Click to add section break title over 2 lines max</a:t>
            </a:r>
            <a:endParaRPr lang="en-GB"/>
          </a:p>
        </p:txBody>
      </p:sp>
      <p:sp>
        <p:nvSpPr>
          <p:cNvPr id="27" name="Text Placeholder 26">
            <a:extLst>
              <a:ext uri="{FF2B5EF4-FFF2-40B4-BE49-F238E27FC236}">
                <a16:creationId xmlns:a16="http://schemas.microsoft.com/office/drawing/2014/main" id="{94D3A3AF-221F-4D1E-A41C-AB64F8F48EAD}"/>
              </a:ext>
            </a:extLst>
          </p:cNvPr>
          <p:cNvSpPr>
            <a:spLocks noGrp="1"/>
          </p:cNvSpPr>
          <p:nvPr>
            <p:ph type="body" sz="quarter" idx="13" hasCustomPrompt="1"/>
          </p:nvPr>
        </p:nvSpPr>
        <p:spPr bwMode="gray">
          <a:xfrm>
            <a:off x="1631622" y="1742430"/>
            <a:ext cx="7417128" cy="684212"/>
          </a:xfrm>
        </p:spPr>
        <p:txBody>
          <a:bodyPr anchor="b">
            <a:normAutofit/>
          </a:bodyPr>
          <a:lstStyle>
            <a:lvl1pPr marL="0" indent="0">
              <a:buNone/>
              <a:defRPr sz="1800" b="1" u="none" cap="all" spc="0" baseline="0">
                <a:solidFill>
                  <a:schemeClr val="bg1"/>
                </a:solidFill>
                <a:uFill>
                  <a:solidFill>
                    <a:schemeClr val="accent1"/>
                  </a:solidFill>
                </a:uFill>
                <a:latin typeface="+mj-lt"/>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sector heading here on 1 line only</a:t>
            </a:r>
          </a:p>
        </p:txBody>
      </p:sp>
      <p:sp>
        <p:nvSpPr>
          <p:cNvPr id="26" name="Shape 159">
            <a:extLst>
              <a:ext uri="{FF2B5EF4-FFF2-40B4-BE49-F238E27FC236}">
                <a16:creationId xmlns:a16="http://schemas.microsoft.com/office/drawing/2014/main" id="{78142101-4CB1-4097-8123-E5C545679DB8}"/>
              </a:ext>
            </a:extLst>
          </p:cNvPr>
          <p:cNvSpPr/>
          <p:nvPr userDrawn="1"/>
        </p:nvSpPr>
        <p:spPr bwMode="gray">
          <a:xfrm>
            <a:off x="1631621" y="2514801"/>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9" name="Group 8">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10"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Text Placeholder 19">
            <a:extLst>
              <a:ext uri="{FF2B5EF4-FFF2-40B4-BE49-F238E27FC236}">
                <a16:creationId xmlns:a16="http://schemas.microsoft.com/office/drawing/2014/main" id="{E147A924-2082-42E6-8F3A-657567AC58B6}"/>
              </a:ext>
            </a:extLst>
          </p:cNvPr>
          <p:cNvSpPr>
            <a:spLocks noGrp="1"/>
          </p:cNvSpPr>
          <p:nvPr>
            <p:ph type="body" sz="quarter" idx="14" hasCustomPrompt="1"/>
          </p:nvPr>
        </p:nvSpPr>
        <p:spPr bwMode="gray">
          <a:xfrm>
            <a:off x="1631621" y="4442472"/>
            <a:ext cx="7416705" cy="786728"/>
          </a:xfrm>
        </p:spPr>
        <p:txBody>
          <a:bodyPr/>
          <a:lstStyle>
            <a:lvl1pPr>
              <a:defRPr sz="2000" b="1">
                <a:solidFill>
                  <a:schemeClr val="bg1"/>
                </a:solidFill>
              </a:defRPr>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subtitle text over 2 lines max</a:t>
            </a:r>
          </a:p>
          <a:p>
            <a:pPr lvl="1"/>
            <a:endParaRPr lang="en-GB"/>
          </a:p>
        </p:txBody>
      </p:sp>
    </p:spTree>
    <p:extLst>
      <p:ext uri="{BB962C8B-B14F-4D97-AF65-F5344CB8AC3E}">
        <p14:creationId xmlns:p14="http://schemas.microsoft.com/office/powerpoint/2010/main" val="31284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logo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358039EC-6A0E-42FB-A2A8-B10DBDF607DC}" type="datetime1">
              <a:rPr lang="en-GB" smtClean="0"/>
              <a:t>29/08/2024</a:t>
            </a:fld>
            <a:endParaRPr lang="en-GB"/>
          </a:p>
        </p:txBody>
      </p:sp>
      <p:sp>
        <p:nvSpPr>
          <p:cNvPr id="4" name="Footer Placeholder 3"/>
          <p:cNvSpPr>
            <a:spLocks noGrp="1"/>
          </p:cNvSpPr>
          <p:nvPr>
            <p:ph type="ftr" sz="quarter" idx="11"/>
          </p:nvPr>
        </p:nvSpPr>
        <p:spPr bwMode="gray"/>
        <p:txBody>
          <a:bodyPr/>
          <a:lstStyle/>
          <a:p>
            <a:r>
              <a:rPr lang="en-GB"/>
              <a:t>CONFIDENTIAL – NOT FOR ONWARD DISTRIBUTION</a:t>
            </a:r>
          </a:p>
        </p:txBody>
      </p:sp>
      <p:sp>
        <p:nvSpPr>
          <p:cNvPr id="5" name="Slide Number Placeholder 4"/>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 name="Group 5">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4582652" y="3045673"/>
            <a:ext cx="3026695" cy="810017"/>
            <a:chOff x="4782" y="200"/>
            <a:chExt cx="766" cy="205"/>
          </a:xfrm>
          <a:solidFill>
            <a:schemeClr val="accent1"/>
          </a:solidFill>
        </p:grpSpPr>
        <p:sp>
          <p:nvSpPr>
            <p:cNvPr id="7"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extBox 1"/>
          <p:cNvSpPr txBox="1"/>
          <p:nvPr userDrawn="1"/>
        </p:nvSpPr>
        <p:spPr>
          <a:xfrm>
            <a:off x="7206315" y="6309320"/>
            <a:ext cx="5082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a:solidFill>
                  <a:schemeClr val="accent1"/>
                </a:solidFill>
                <a:latin typeface="+mn-lt"/>
              </a:rPr>
              <a:t>AGGREKO </a:t>
            </a:r>
            <a:r>
              <a:rPr lang="en-US" sz="1050" b="1" kern="1200">
                <a:solidFill>
                  <a:schemeClr val="accent1"/>
                </a:solidFill>
                <a:effectLst/>
                <a:latin typeface="+mn-lt"/>
                <a:ea typeface="+mn-ea"/>
                <a:cs typeface="+mn-cs"/>
              </a:rPr>
              <a:t>PROPRIETARY</a:t>
            </a:r>
            <a:r>
              <a:rPr lang="en-GB" sz="1050" b="1" baseline="0">
                <a:solidFill>
                  <a:schemeClr val="accent1"/>
                </a:solidFill>
                <a:latin typeface="+mn-lt"/>
              </a:rPr>
              <a:t>– intended for the recipient only</a:t>
            </a:r>
            <a:r>
              <a:rPr lang="en-GB" baseline="0"/>
              <a:t> </a:t>
            </a:r>
            <a:endParaRPr lang="en-US"/>
          </a:p>
        </p:txBody>
      </p:sp>
    </p:spTree>
    <p:extLst>
      <p:ext uri="{BB962C8B-B14F-4D97-AF65-F5344CB8AC3E}">
        <p14:creationId xmlns:p14="http://schemas.microsoft.com/office/powerpoint/2010/main" val="17583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logo, thank you, email, tel, and address">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108A0-E1C7-4254-A0FA-150004F57BA6}"/>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1E537CC7-F07B-42FC-80D4-DF54F53C50EE}"/>
              </a:ext>
            </a:extLst>
          </p:cNvPr>
          <p:cNvSpPr>
            <a:spLocks noGrp="1"/>
          </p:cNvSpPr>
          <p:nvPr>
            <p:ph type="dt" sz="half" idx="10"/>
          </p:nvPr>
        </p:nvSpPr>
        <p:spPr bwMode="gray"/>
        <p:txBody>
          <a:bodyPr/>
          <a:lstStyle/>
          <a:p>
            <a:fld id="{9E4A79D7-B968-489B-B776-FF404C9FA7C1}" type="datetime1">
              <a:rPr lang="en-GB" smtClean="0"/>
              <a:t>29/08/2024</a:t>
            </a:fld>
            <a:endParaRPr lang="en-GB"/>
          </a:p>
        </p:txBody>
      </p:sp>
      <p:sp>
        <p:nvSpPr>
          <p:cNvPr id="3" name="Footer Placeholder 2">
            <a:extLst>
              <a:ext uri="{FF2B5EF4-FFF2-40B4-BE49-F238E27FC236}">
                <a16:creationId xmlns:a16="http://schemas.microsoft.com/office/drawing/2014/main" id="{30C1FF7B-DB51-4230-80CA-118E81BC6D12}"/>
              </a:ext>
            </a:extLst>
          </p:cNvPr>
          <p:cNvSpPr>
            <a:spLocks noGrp="1"/>
          </p:cNvSpPr>
          <p:nvPr>
            <p:ph type="ftr" sz="quarter" idx="11"/>
          </p:nvPr>
        </p:nvSpPr>
        <p:spPr bwMode="gray"/>
        <p:txBody>
          <a:bodyPr/>
          <a:lstStyle/>
          <a:p>
            <a:r>
              <a:rPr lang="en-GB"/>
              <a:t>CONFIDENTIAL – NOT FOR ONWARD DISTRIBUTION</a:t>
            </a:r>
          </a:p>
        </p:txBody>
      </p:sp>
      <p:sp>
        <p:nvSpPr>
          <p:cNvPr id="4" name="Slide Number Placeholder 3">
            <a:extLst>
              <a:ext uri="{FF2B5EF4-FFF2-40B4-BE49-F238E27FC236}">
                <a16:creationId xmlns:a16="http://schemas.microsoft.com/office/drawing/2014/main" id="{D3AB9901-6B52-4F52-93DD-B1EBC15F7815}"/>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
        <p:nvSpPr>
          <p:cNvPr id="25" name="Title 24">
            <a:extLst>
              <a:ext uri="{FF2B5EF4-FFF2-40B4-BE49-F238E27FC236}">
                <a16:creationId xmlns:a16="http://schemas.microsoft.com/office/drawing/2014/main" id="{610679A6-F7D2-4B7C-999F-E1E56746749B}"/>
              </a:ext>
            </a:extLst>
          </p:cNvPr>
          <p:cNvSpPr>
            <a:spLocks noGrp="1"/>
          </p:cNvSpPr>
          <p:nvPr>
            <p:ph type="title" hasCustomPrompt="1"/>
          </p:nvPr>
        </p:nvSpPr>
        <p:spPr bwMode="gray">
          <a:xfrm>
            <a:off x="2387647" y="2697268"/>
            <a:ext cx="7416765" cy="1141728"/>
          </a:xfrm>
        </p:spPr>
        <p:txBody>
          <a:bodyPr anchor="t">
            <a:normAutofit/>
          </a:bodyPr>
          <a:lstStyle>
            <a:lvl1pPr algn="ctr">
              <a:defRPr sz="3200" baseline="0">
                <a:solidFill>
                  <a:schemeClr val="tx1"/>
                </a:solidFill>
              </a:defRPr>
            </a:lvl1pPr>
          </a:lstStyle>
          <a:p>
            <a:r>
              <a:rPr lang="en-US"/>
              <a:t>Add thank you or other sign off here over 2 lines max</a:t>
            </a:r>
            <a:endParaRPr lang="en-GB"/>
          </a:p>
        </p:txBody>
      </p:sp>
      <p:sp>
        <p:nvSpPr>
          <p:cNvPr id="18" name="Text Placeholder 19">
            <a:extLst>
              <a:ext uri="{FF2B5EF4-FFF2-40B4-BE49-F238E27FC236}">
                <a16:creationId xmlns:a16="http://schemas.microsoft.com/office/drawing/2014/main" id="{E147A924-2082-42E6-8F3A-657567AC58B6}"/>
              </a:ext>
            </a:extLst>
          </p:cNvPr>
          <p:cNvSpPr>
            <a:spLocks noGrp="1"/>
          </p:cNvSpPr>
          <p:nvPr>
            <p:ph type="body" sz="quarter" idx="14" hasCustomPrompt="1"/>
          </p:nvPr>
        </p:nvSpPr>
        <p:spPr bwMode="gray">
          <a:xfrm>
            <a:off x="4583951" y="3988372"/>
            <a:ext cx="6804775" cy="282672"/>
          </a:xfrm>
        </p:spPr>
        <p:txBody>
          <a:bodyPr/>
          <a:lstStyle>
            <a:lvl1pPr>
              <a:spcBef>
                <a:spcPts val="400"/>
              </a:spcBef>
              <a:spcAft>
                <a:spcPts val="400"/>
              </a:spcAft>
              <a:defRPr sz="2000" b="1" baseline="0"/>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email address here on 1 line</a:t>
            </a:r>
          </a:p>
        </p:txBody>
      </p:sp>
      <p:grpSp>
        <p:nvGrpSpPr>
          <p:cNvPr id="19" name="Group 18">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4582652" y="1160748"/>
            <a:ext cx="3026695" cy="810017"/>
            <a:chOff x="4782" y="200"/>
            <a:chExt cx="766" cy="205"/>
          </a:xfrm>
          <a:solidFill>
            <a:schemeClr val="accent1"/>
          </a:solidFill>
        </p:grpSpPr>
        <p:sp>
          <p:nvSpPr>
            <p:cNvPr id="20"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Freeform 5"/>
          <p:cNvSpPr>
            <a:spLocks noEditPoints="1"/>
          </p:cNvSpPr>
          <p:nvPr userDrawn="1"/>
        </p:nvSpPr>
        <p:spPr bwMode="gray">
          <a:xfrm>
            <a:off x="4079896" y="3972244"/>
            <a:ext cx="297448" cy="298800"/>
          </a:xfrm>
          <a:custGeom>
            <a:avLst/>
            <a:gdLst>
              <a:gd name="T0" fmla="*/ 5584 w 6479"/>
              <a:gd name="T1" fmla="*/ 824 h 6536"/>
              <a:gd name="T2" fmla="*/ 3361 w 6479"/>
              <a:gd name="T3" fmla="*/ 0 h 6536"/>
              <a:gd name="T4" fmla="*/ 983 w 6479"/>
              <a:gd name="T5" fmla="*/ 937 h 6536"/>
              <a:gd name="T6" fmla="*/ 0 w 6479"/>
              <a:gd name="T7" fmla="*/ 3271 h 6536"/>
              <a:gd name="T8" fmla="*/ 935 w 6479"/>
              <a:gd name="T9" fmla="*/ 5572 h 6536"/>
              <a:gd name="T10" fmla="*/ 3457 w 6479"/>
              <a:gd name="T11" fmla="*/ 6536 h 6536"/>
              <a:gd name="T12" fmla="*/ 5333 w 6479"/>
              <a:gd name="T13" fmla="*/ 6143 h 6536"/>
              <a:gd name="T14" fmla="*/ 5549 w 6479"/>
              <a:gd name="T15" fmla="*/ 5627 h 6536"/>
              <a:gd name="T16" fmla="*/ 5021 w 6479"/>
              <a:gd name="T17" fmla="*/ 5411 h 6536"/>
              <a:gd name="T18" fmla="*/ 3456 w 6479"/>
              <a:gd name="T19" fmla="*/ 5755 h 6536"/>
              <a:gd name="T20" fmla="*/ 1572 w 6479"/>
              <a:gd name="T21" fmla="*/ 5013 h 6536"/>
              <a:gd name="T22" fmla="*/ 905 w 6479"/>
              <a:gd name="T23" fmla="*/ 3275 h 6536"/>
              <a:gd name="T24" fmla="*/ 1620 w 6479"/>
              <a:gd name="T25" fmla="*/ 1465 h 6536"/>
              <a:gd name="T26" fmla="*/ 3373 w 6479"/>
              <a:gd name="T27" fmla="*/ 740 h 6536"/>
              <a:gd name="T28" fmla="*/ 4992 w 6479"/>
              <a:gd name="T29" fmla="*/ 1336 h 6536"/>
              <a:gd name="T30" fmla="*/ 5652 w 6479"/>
              <a:gd name="T31" fmla="*/ 2836 h 6536"/>
              <a:gd name="T32" fmla="*/ 5349 w 6479"/>
              <a:gd name="T33" fmla="*/ 3865 h 6536"/>
              <a:gd name="T34" fmla="*/ 4721 w 6479"/>
              <a:gd name="T35" fmla="*/ 4276 h 6536"/>
              <a:gd name="T36" fmla="*/ 4545 w 6479"/>
              <a:gd name="T37" fmla="*/ 4087 h 6536"/>
              <a:gd name="T38" fmla="*/ 4568 w 6479"/>
              <a:gd name="T39" fmla="*/ 3725 h 6536"/>
              <a:gd name="T40" fmla="*/ 4816 w 6479"/>
              <a:gd name="T41" fmla="*/ 1697 h 6536"/>
              <a:gd name="T42" fmla="*/ 3963 w 6479"/>
              <a:gd name="T43" fmla="*/ 1697 h 6536"/>
              <a:gd name="T44" fmla="*/ 3908 w 6479"/>
              <a:gd name="T45" fmla="*/ 1896 h 6536"/>
              <a:gd name="T46" fmla="*/ 3193 w 6479"/>
              <a:gd name="T47" fmla="*/ 1629 h 6536"/>
              <a:gd name="T48" fmla="*/ 2139 w 6479"/>
              <a:gd name="T49" fmla="*/ 2120 h 6536"/>
              <a:gd name="T50" fmla="*/ 1700 w 6479"/>
              <a:gd name="T51" fmla="*/ 3383 h 6536"/>
              <a:gd name="T52" fmla="*/ 2089 w 6479"/>
              <a:gd name="T53" fmla="*/ 4600 h 6536"/>
              <a:gd name="T54" fmla="*/ 3027 w 6479"/>
              <a:gd name="T55" fmla="*/ 5063 h 6536"/>
              <a:gd name="T56" fmla="*/ 3864 w 6479"/>
              <a:gd name="T57" fmla="*/ 4652 h 6536"/>
              <a:gd name="T58" fmla="*/ 4636 w 6479"/>
              <a:gd name="T59" fmla="*/ 5045 h 6536"/>
              <a:gd name="T60" fmla="*/ 5932 w 6479"/>
              <a:gd name="T61" fmla="*/ 4392 h 6536"/>
              <a:gd name="T62" fmla="*/ 6479 w 6479"/>
              <a:gd name="T63" fmla="*/ 2817 h 6536"/>
              <a:gd name="T64" fmla="*/ 5584 w 6479"/>
              <a:gd name="T65" fmla="*/ 824 h 6536"/>
              <a:gd name="T66" fmla="*/ 3619 w 6479"/>
              <a:gd name="T67" fmla="*/ 3892 h 6536"/>
              <a:gd name="T68" fmla="*/ 3079 w 6479"/>
              <a:gd name="T69" fmla="*/ 4197 h 6536"/>
              <a:gd name="T70" fmla="*/ 2735 w 6479"/>
              <a:gd name="T71" fmla="*/ 3973 h 6536"/>
              <a:gd name="T72" fmla="*/ 2603 w 6479"/>
              <a:gd name="T73" fmla="*/ 3416 h 6536"/>
              <a:gd name="T74" fmla="*/ 2787 w 6479"/>
              <a:gd name="T75" fmla="*/ 2752 h 6536"/>
              <a:gd name="T76" fmla="*/ 3243 w 6479"/>
              <a:gd name="T77" fmla="*/ 2499 h 6536"/>
              <a:gd name="T78" fmla="*/ 3663 w 6479"/>
              <a:gd name="T79" fmla="*/ 2688 h 6536"/>
              <a:gd name="T80" fmla="*/ 3847 w 6479"/>
              <a:gd name="T81" fmla="*/ 3193 h 6536"/>
              <a:gd name="T82" fmla="*/ 3619 w 6479"/>
              <a:gd name="T83" fmla="*/ 3892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79" h="6536">
                <a:moveTo>
                  <a:pt x="5584" y="824"/>
                </a:moveTo>
                <a:cubicBezTo>
                  <a:pt x="4988" y="275"/>
                  <a:pt x="4247" y="0"/>
                  <a:pt x="3361" y="0"/>
                </a:cubicBezTo>
                <a:cubicBezTo>
                  <a:pt x="2431" y="0"/>
                  <a:pt x="1637" y="312"/>
                  <a:pt x="983" y="937"/>
                </a:cubicBezTo>
                <a:cubicBezTo>
                  <a:pt x="328" y="1563"/>
                  <a:pt x="0" y="2340"/>
                  <a:pt x="0" y="3271"/>
                </a:cubicBezTo>
                <a:cubicBezTo>
                  <a:pt x="0" y="4163"/>
                  <a:pt x="312" y="4929"/>
                  <a:pt x="935" y="5572"/>
                </a:cubicBezTo>
                <a:cubicBezTo>
                  <a:pt x="1560" y="6215"/>
                  <a:pt x="2400" y="6536"/>
                  <a:pt x="3457" y="6536"/>
                </a:cubicBezTo>
                <a:cubicBezTo>
                  <a:pt x="4095" y="6536"/>
                  <a:pt x="4720" y="6405"/>
                  <a:pt x="5333" y="6143"/>
                </a:cubicBezTo>
                <a:cubicBezTo>
                  <a:pt x="5533" y="6057"/>
                  <a:pt x="5631" y="5828"/>
                  <a:pt x="5549" y="5627"/>
                </a:cubicBezTo>
                <a:cubicBezTo>
                  <a:pt x="5465" y="5419"/>
                  <a:pt x="5228" y="5323"/>
                  <a:pt x="5021" y="5411"/>
                </a:cubicBezTo>
                <a:cubicBezTo>
                  <a:pt x="4488" y="5640"/>
                  <a:pt x="3965" y="5755"/>
                  <a:pt x="3456" y="5755"/>
                </a:cubicBezTo>
                <a:cubicBezTo>
                  <a:pt x="2645" y="5755"/>
                  <a:pt x="2017" y="5508"/>
                  <a:pt x="1572" y="5013"/>
                </a:cubicBezTo>
                <a:cubicBezTo>
                  <a:pt x="1128" y="4520"/>
                  <a:pt x="905" y="3940"/>
                  <a:pt x="905" y="3275"/>
                </a:cubicBezTo>
                <a:cubicBezTo>
                  <a:pt x="905" y="2552"/>
                  <a:pt x="1144" y="1949"/>
                  <a:pt x="1620" y="1465"/>
                </a:cubicBezTo>
                <a:cubicBezTo>
                  <a:pt x="2095" y="983"/>
                  <a:pt x="2680" y="740"/>
                  <a:pt x="3373" y="740"/>
                </a:cubicBezTo>
                <a:cubicBezTo>
                  <a:pt x="4012" y="740"/>
                  <a:pt x="4552" y="939"/>
                  <a:pt x="4992" y="1336"/>
                </a:cubicBezTo>
                <a:cubicBezTo>
                  <a:pt x="5432" y="1733"/>
                  <a:pt x="5652" y="2233"/>
                  <a:pt x="5652" y="2836"/>
                </a:cubicBezTo>
                <a:cubicBezTo>
                  <a:pt x="5652" y="3248"/>
                  <a:pt x="5551" y="3592"/>
                  <a:pt x="5349" y="3865"/>
                </a:cubicBezTo>
                <a:cubicBezTo>
                  <a:pt x="5148" y="4140"/>
                  <a:pt x="4939" y="4276"/>
                  <a:pt x="4721" y="4276"/>
                </a:cubicBezTo>
                <a:cubicBezTo>
                  <a:pt x="4604" y="4276"/>
                  <a:pt x="4545" y="4213"/>
                  <a:pt x="4545" y="4087"/>
                </a:cubicBezTo>
                <a:cubicBezTo>
                  <a:pt x="4545" y="3984"/>
                  <a:pt x="4553" y="3864"/>
                  <a:pt x="4568" y="3725"/>
                </a:cubicBezTo>
                <a:lnTo>
                  <a:pt x="4816" y="1697"/>
                </a:lnTo>
                <a:lnTo>
                  <a:pt x="3963" y="1697"/>
                </a:lnTo>
                <a:lnTo>
                  <a:pt x="3908" y="1896"/>
                </a:lnTo>
                <a:cubicBezTo>
                  <a:pt x="3691" y="1719"/>
                  <a:pt x="3452" y="1629"/>
                  <a:pt x="3193" y="1629"/>
                </a:cubicBezTo>
                <a:cubicBezTo>
                  <a:pt x="2783" y="1629"/>
                  <a:pt x="2431" y="1793"/>
                  <a:pt x="2139" y="2120"/>
                </a:cubicBezTo>
                <a:cubicBezTo>
                  <a:pt x="1845" y="2447"/>
                  <a:pt x="1700" y="2868"/>
                  <a:pt x="1700" y="3383"/>
                </a:cubicBezTo>
                <a:cubicBezTo>
                  <a:pt x="1700" y="3885"/>
                  <a:pt x="1829" y="4292"/>
                  <a:pt x="2089" y="4600"/>
                </a:cubicBezTo>
                <a:cubicBezTo>
                  <a:pt x="2349" y="4909"/>
                  <a:pt x="2661" y="5063"/>
                  <a:pt x="3027" y="5063"/>
                </a:cubicBezTo>
                <a:cubicBezTo>
                  <a:pt x="3353" y="5063"/>
                  <a:pt x="3632" y="4925"/>
                  <a:pt x="3864" y="4652"/>
                </a:cubicBezTo>
                <a:cubicBezTo>
                  <a:pt x="4039" y="4915"/>
                  <a:pt x="4296" y="5045"/>
                  <a:pt x="4636" y="5045"/>
                </a:cubicBezTo>
                <a:cubicBezTo>
                  <a:pt x="5136" y="5045"/>
                  <a:pt x="5568" y="4828"/>
                  <a:pt x="5932" y="4392"/>
                </a:cubicBezTo>
                <a:cubicBezTo>
                  <a:pt x="6296" y="3957"/>
                  <a:pt x="6479" y="3432"/>
                  <a:pt x="6479" y="2817"/>
                </a:cubicBezTo>
                <a:cubicBezTo>
                  <a:pt x="6479" y="2039"/>
                  <a:pt x="6181" y="1373"/>
                  <a:pt x="5584" y="824"/>
                </a:cubicBezTo>
                <a:close/>
                <a:moveTo>
                  <a:pt x="3619" y="3892"/>
                </a:moveTo>
                <a:cubicBezTo>
                  <a:pt x="3468" y="4095"/>
                  <a:pt x="3288" y="4197"/>
                  <a:pt x="3079" y="4197"/>
                </a:cubicBezTo>
                <a:cubicBezTo>
                  <a:pt x="2936" y="4197"/>
                  <a:pt x="2821" y="4123"/>
                  <a:pt x="2735" y="3973"/>
                </a:cubicBezTo>
                <a:cubicBezTo>
                  <a:pt x="2647" y="3824"/>
                  <a:pt x="2603" y="3639"/>
                  <a:pt x="2603" y="3416"/>
                </a:cubicBezTo>
                <a:cubicBezTo>
                  <a:pt x="2603" y="3141"/>
                  <a:pt x="2664" y="2920"/>
                  <a:pt x="2787" y="2752"/>
                </a:cubicBezTo>
                <a:cubicBezTo>
                  <a:pt x="2909" y="2584"/>
                  <a:pt x="3061" y="2499"/>
                  <a:pt x="3243" y="2499"/>
                </a:cubicBezTo>
                <a:cubicBezTo>
                  <a:pt x="3400" y="2499"/>
                  <a:pt x="3540" y="2561"/>
                  <a:pt x="3663" y="2688"/>
                </a:cubicBezTo>
                <a:cubicBezTo>
                  <a:pt x="3785" y="2815"/>
                  <a:pt x="3847" y="2983"/>
                  <a:pt x="3847" y="3193"/>
                </a:cubicBezTo>
                <a:cubicBezTo>
                  <a:pt x="3845" y="3456"/>
                  <a:pt x="3769" y="3688"/>
                  <a:pt x="3619" y="38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Text Placeholder 19">
            <a:extLst>
              <a:ext uri="{FF2B5EF4-FFF2-40B4-BE49-F238E27FC236}">
                <a16:creationId xmlns:a16="http://schemas.microsoft.com/office/drawing/2014/main" id="{E147A924-2082-42E6-8F3A-657567AC58B6}"/>
              </a:ext>
            </a:extLst>
          </p:cNvPr>
          <p:cNvSpPr>
            <a:spLocks noGrp="1"/>
          </p:cNvSpPr>
          <p:nvPr>
            <p:ph type="body" sz="quarter" idx="15" hasCustomPrompt="1"/>
          </p:nvPr>
        </p:nvSpPr>
        <p:spPr bwMode="gray">
          <a:xfrm>
            <a:off x="4583951" y="4459299"/>
            <a:ext cx="6804775" cy="282672"/>
          </a:xfrm>
        </p:spPr>
        <p:txBody>
          <a:bodyPr/>
          <a:lstStyle>
            <a:lvl1pPr>
              <a:spcBef>
                <a:spcPts val="400"/>
              </a:spcBef>
              <a:spcAft>
                <a:spcPts val="400"/>
              </a:spcAft>
              <a:defRPr sz="2000" b="1" baseline="0"/>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telephone number here on 1 line</a:t>
            </a:r>
          </a:p>
          <a:p>
            <a:pPr lvl="1"/>
            <a:endParaRPr lang="en-GB"/>
          </a:p>
        </p:txBody>
      </p:sp>
      <p:sp>
        <p:nvSpPr>
          <p:cNvPr id="37" name="Freeform 9"/>
          <p:cNvSpPr>
            <a:spLocks noChangeAspect="1"/>
          </p:cNvSpPr>
          <p:nvPr userDrawn="1"/>
        </p:nvSpPr>
        <p:spPr bwMode="gray">
          <a:xfrm>
            <a:off x="4079895" y="4436488"/>
            <a:ext cx="301465" cy="327600"/>
          </a:xfrm>
          <a:custGeom>
            <a:avLst/>
            <a:gdLst>
              <a:gd name="T0" fmla="*/ 7708 w 7725"/>
              <a:gd name="T1" fmla="*/ 6079 h 7703"/>
              <a:gd name="T2" fmla="*/ 7594 w 7725"/>
              <a:gd name="T3" fmla="*/ 6405 h 7703"/>
              <a:gd name="T4" fmla="*/ 6509 w 7725"/>
              <a:gd name="T5" fmla="*/ 7482 h 7703"/>
              <a:gd name="T6" fmla="*/ 6317 w 7725"/>
              <a:gd name="T7" fmla="*/ 7621 h 7703"/>
              <a:gd name="T8" fmla="*/ 6085 w 7725"/>
              <a:gd name="T9" fmla="*/ 7694 h 7703"/>
              <a:gd name="T10" fmla="*/ 6036 w 7725"/>
              <a:gd name="T11" fmla="*/ 7699 h 7703"/>
              <a:gd name="T12" fmla="*/ 5930 w 7725"/>
              <a:gd name="T13" fmla="*/ 7703 h 7703"/>
              <a:gd name="T14" fmla="*/ 5428 w 7725"/>
              <a:gd name="T15" fmla="*/ 7650 h 7703"/>
              <a:gd name="T16" fmla="*/ 4579 w 7725"/>
              <a:gd name="T17" fmla="*/ 7389 h 7703"/>
              <a:gd name="T18" fmla="*/ 3441 w 7725"/>
              <a:gd name="T19" fmla="*/ 6764 h 7703"/>
              <a:gd name="T20" fmla="*/ 2086 w 7725"/>
              <a:gd name="T21" fmla="*/ 5622 h 7703"/>
              <a:gd name="T22" fmla="*/ 1140 w 7725"/>
              <a:gd name="T23" fmla="*/ 4545 h 7703"/>
              <a:gd name="T24" fmla="*/ 536 w 7725"/>
              <a:gd name="T25" fmla="*/ 3594 h 7703"/>
              <a:gd name="T26" fmla="*/ 193 w 7725"/>
              <a:gd name="T27" fmla="*/ 2803 h 7703"/>
              <a:gd name="T28" fmla="*/ 38 w 7725"/>
              <a:gd name="T29" fmla="*/ 2191 h 7703"/>
              <a:gd name="T30" fmla="*/ 5 w 7725"/>
              <a:gd name="T31" fmla="*/ 1787 h 7703"/>
              <a:gd name="T32" fmla="*/ 13 w 7725"/>
              <a:gd name="T33" fmla="*/ 1623 h 7703"/>
              <a:gd name="T34" fmla="*/ 87 w 7725"/>
              <a:gd name="T35" fmla="*/ 1391 h 7703"/>
              <a:gd name="T36" fmla="*/ 226 w 7725"/>
              <a:gd name="T37" fmla="*/ 1199 h 7703"/>
              <a:gd name="T38" fmla="*/ 1311 w 7725"/>
              <a:gd name="T39" fmla="*/ 114 h 7703"/>
              <a:gd name="T40" fmla="*/ 1572 w 7725"/>
              <a:gd name="T41" fmla="*/ 0 h 7703"/>
              <a:gd name="T42" fmla="*/ 1760 w 7725"/>
              <a:gd name="T43" fmla="*/ 61 h 7703"/>
              <a:gd name="T44" fmla="*/ 1898 w 7725"/>
              <a:gd name="T45" fmla="*/ 212 h 7703"/>
              <a:gd name="T46" fmla="*/ 2772 w 7725"/>
              <a:gd name="T47" fmla="*/ 1868 h 7703"/>
              <a:gd name="T48" fmla="*/ 2812 w 7725"/>
              <a:gd name="T49" fmla="*/ 2154 h 7703"/>
              <a:gd name="T50" fmla="*/ 2674 w 7725"/>
              <a:gd name="T51" fmla="*/ 2415 h 7703"/>
              <a:gd name="T52" fmla="*/ 2274 w 7725"/>
              <a:gd name="T53" fmla="*/ 2815 h 7703"/>
              <a:gd name="T54" fmla="*/ 2245 w 7725"/>
              <a:gd name="T55" fmla="*/ 2868 h 7703"/>
              <a:gd name="T56" fmla="*/ 2233 w 7725"/>
              <a:gd name="T57" fmla="*/ 2929 h 7703"/>
              <a:gd name="T58" fmla="*/ 2380 w 7725"/>
              <a:gd name="T59" fmla="*/ 3321 h 7703"/>
              <a:gd name="T60" fmla="*/ 2682 w 7725"/>
              <a:gd name="T61" fmla="*/ 3798 h 7703"/>
              <a:gd name="T62" fmla="*/ 3261 w 7725"/>
              <a:gd name="T63" fmla="*/ 4447 h 7703"/>
              <a:gd name="T64" fmla="*/ 3914 w 7725"/>
              <a:gd name="T65" fmla="*/ 5030 h 7703"/>
              <a:gd name="T66" fmla="*/ 4391 w 7725"/>
              <a:gd name="T67" fmla="*/ 5336 h 7703"/>
              <a:gd name="T68" fmla="*/ 4685 w 7725"/>
              <a:gd name="T69" fmla="*/ 5455 h 7703"/>
              <a:gd name="T70" fmla="*/ 4787 w 7725"/>
              <a:gd name="T71" fmla="*/ 5475 h 7703"/>
              <a:gd name="T72" fmla="*/ 4840 w 7725"/>
              <a:gd name="T73" fmla="*/ 5463 h 7703"/>
              <a:gd name="T74" fmla="*/ 4893 w 7725"/>
              <a:gd name="T75" fmla="*/ 5434 h 7703"/>
              <a:gd name="T76" fmla="*/ 5358 w 7725"/>
              <a:gd name="T77" fmla="*/ 4961 h 7703"/>
              <a:gd name="T78" fmla="*/ 5701 w 7725"/>
              <a:gd name="T79" fmla="*/ 4830 h 7703"/>
              <a:gd name="T80" fmla="*/ 5921 w 7725"/>
              <a:gd name="T81" fmla="*/ 4879 h 7703"/>
              <a:gd name="T82" fmla="*/ 5930 w 7725"/>
              <a:gd name="T83" fmla="*/ 4879 h 7703"/>
              <a:gd name="T84" fmla="*/ 7504 w 7725"/>
              <a:gd name="T85" fmla="*/ 5810 h 7703"/>
              <a:gd name="T86" fmla="*/ 7708 w 7725"/>
              <a:gd name="T87" fmla="*/ 6079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25" h="7703">
                <a:moveTo>
                  <a:pt x="7708" y="6079"/>
                </a:moveTo>
                <a:cubicBezTo>
                  <a:pt x="7725" y="6204"/>
                  <a:pt x="7687" y="6313"/>
                  <a:pt x="7594" y="6405"/>
                </a:cubicBezTo>
                <a:lnTo>
                  <a:pt x="6509" y="7482"/>
                </a:lnTo>
                <a:cubicBezTo>
                  <a:pt x="6460" y="7537"/>
                  <a:pt x="6396" y="7583"/>
                  <a:pt x="6317" y="7621"/>
                </a:cubicBezTo>
                <a:cubicBezTo>
                  <a:pt x="6238" y="7659"/>
                  <a:pt x="6161" y="7684"/>
                  <a:pt x="6085" y="7694"/>
                </a:cubicBezTo>
                <a:cubicBezTo>
                  <a:pt x="6079" y="7694"/>
                  <a:pt x="6063" y="7696"/>
                  <a:pt x="6036" y="7699"/>
                </a:cubicBezTo>
                <a:cubicBezTo>
                  <a:pt x="6008" y="7701"/>
                  <a:pt x="5973" y="7703"/>
                  <a:pt x="5930" y="7703"/>
                </a:cubicBezTo>
                <a:cubicBezTo>
                  <a:pt x="5826" y="7703"/>
                  <a:pt x="5659" y="7685"/>
                  <a:pt x="5428" y="7650"/>
                </a:cubicBezTo>
                <a:cubicBezTo>
                  <a:pt x="5196" y="7614"/>
                  <a:pt x="4914" y="7527"/>
                  <a:pt x="4579" y="7389"/>
                </a:cubicBezTo>
                <a:cubicBezTo>
                  <a:pt x="4244" y="7250"/>
                  <a:pt x="3865" y="7042"/>
                  <a:pt x="3441" y="6764"/>
                </a:cubicBezTo>
                <a:cubicBezTo>
                  <a:pt x="3016" y="6487"/>
                  <a:pt x="2565" y="6106"/>
                  <a:pt x="2086" y="5622"/>
                </a:cubicBezTo>
                <a:cubicBezTo>
                  <a:pt x="1705" y="5247"/>
                  <a:pt x="1390" y="4887"/>
                  <a:pt x="1140" y="4545"/>
                </a:cubicBezTo>
                <a:cubicBezTo>
                  <a:pt x="889" y="4202"/>
                  <a:pt x="688" y="3885"/>
                  <a:pt x="536" y="3594"/>
                </a:cubicBezTo>
                <a:cubicBezTo>
                  <a:pt x="383" y="3303"/>
                  <a:pt x="269" y="3039"/>
                  <a:pt x="193" y="2803"/>
                </a:cubicBezTo>
                <a:cubicBezTo>
                  <a:pt x="117" y="2566"/>
                  <a:pt x="65" y="2362"/>
                  <a:pt x="38" y="2191"/>
                </a:cubicBezTo>
                <a:cubicBezTo>
                  <a:pt x="11" y="2019"/>
                  <a:pt x="0" y="1885"/>
                  <a:pt x="5" y="1787"/>
                </a:cubicBezTo>
                <a:cubicBezTo>
                  <a:pt x="11" y="1689"/>
                  <a:pt x="13" y="1634"/>
                  <a:pt x="13" y="1623"/>
                </a:cubicBezTo>
                <a:cubicBezTo>
                  <a:pt x="24" y="1547"/>
                  <a:pt x="49" y="1470"/>
                  <a:pt x="87" y="1391"/>
                </a:cubicBezTo>
                <a:cubicBezTo>
                  <a:pt x="125" y="1312"/>
                  <a:pt x="171" y="1248"/>
                  <a:pt x="226" y="1199"/>
                </a:cubicBezTo>
                <a:lnTo>
                  <a:pt x="1311" y="114"/>
                </a:lnTo>
                <a:cubicBezTo>
                  <a:pt x="1387" y="38"/>
                  <a:pt x="1474" y="0"/>
                  <a:pt x="1572" y="0"/>
                </a:cubicBezTo>
                <a:cubicBezTo>
                  <a:pt x="1643" y="0"/>
                  <a:pt x="1705" y="20"/>
                  <a:pt x="1760" y="61"/>
                </a:cubicBezTo>
                <a:cubicBezTo>
                  <a:pt x="1814" y="102"/>
                  <a:pt x="1860" y="152"/>
                  <a:pt x="1898" y="212"/>
                </a:cubicBezTo>
                <a:lnTo>
                  <a:pt x="2772" y="1868"/>
                </a:lnTo>
                <a:cubicBezTo>
                  <a:pt x="2821" y="1955"/>
                  <a:pt x="2834" y="2051"/>
                  <a:pt x="2812" y="2154"/>
                </a:cubicBezTo>
                <a:cubicBezTo>
                  <a:pt x="2791" y="2257"/>
                  <a:pt x="2744" y="2344"/>
                  <a:pt x="2674" y="2415"/>
                </a:cubicBezTo>
                <a:lnTo>
                  <a:pt x="2274" y="2815"/>
                </a:lnTo>
                <a:cubicBezTo>
                  <a:pt x="2263" y="2826"/>
                  <a:pt x="2253" y="2843"/>
                  <a:pt x="2245" y="2868"/>
                </a:cubicBezTo>
                <a:cubicBezTo>
                  <a:pt x="2237" y="2892"/>
                  <a:pt x="2233" y="2913"/>
                  <a:pt x="2233" y="2929"/>
                </a:cubicBezTo>
                <a:cubicBezTo>
                  <a:pt x="2255" y="3043"/>
                  <a:pt x="2304" y="3174"/>
                  <a:pt x="2380" y="3321"/>
                </a:cubicBezTo>
                <a:cubicBezTo>
                  <a:pt x="2445" y="3451"/>
                  <a:pt x="2546" y="3610"/>
                  <a:pt x="2682" y="3798"/>
                </a:cubicBezTo>
                <a:cubicBezTo>
                  <a:pt x="2818" y="3986"/>
                  <a:pt x="3011" y="4202"/>
                  <a:pt x="3261" y="4447"/>
                </a:cubicBezTo>
                <a:cubicBezTo>
                  <a:pt x="3506" y="4697"/>
                  <a:pt x="3724" y="4892"/>
                  <a:pt x="3914" y="5030"/>
                </a:cubicBezTo>
                <a:cubicBezTo>
                  <a:pt x="4104" y="5169"/>
                  <a:pt x="4263" y="5271"/>
                  <a:pt x="4391" y="5336"/>
                </a:cubicBezTo>
                <a:cubicBezTo>
                  <a:pt x="4519" y="5402"/>
                  <a:pt x="4617" y="5441"/>
                  <a:pt x="4685" y="5455"/>
                </a:cubicBezTo>
                <a:lnTo>
                  <a:pt x="4787" y="5475"/>
                </a:lnTo>
                <a:cubicBezTo>
                  <a:pt x="4798" y="5475"/>
                  <a:pt x="4816" y="5471"/>
                  <a:pt x="4840" y="5463"/>
                </a:cubicBezTo>
                <a:cubicBezTo>
                  <a:pt x="4865" y="5455"/>
                  <a:pt x="4882" y="5445"/>
                  <a:pt x="4893" y="5434"/>
                </a:cubicBezTo>
                <a:lnTo>
                  <a:pt x="5358" y="4961"/>
                </a:lnTo>
                <a:cubicBezTo>
                  <a:pt x="5456" y="4874"/>
                  <a:pt x="5570" y="4830"/>
                  <a:pt x="5701" y="4830"/>
                </a:cubicBezTo>
                <a:cubicBezTo>
                  <a:pt x="5794" y="4830"/>
                  <a:pt x="5867" y="4847"/>
                  <a:pt x="5921" y="4879"/>
                </a:cubicBezTo>
                <a:lnTo>
                  <a:pt x="5930" y="4879"/>
                </a:lnTo>
                <a:lnTo>
                  <a:pt x="7504" y="5810"/>
                </a:lnTo>
                <a:cubicBezTo>
                  <a:pt x="7619" y="5880"/>
                  <a:pt x="7687" y="5970"/>
                  <a:pt x="7708" y="60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3"/>
          <p:cNvSpPr>
            <a:spLocks noChangeAspect="1" noEditPoints="1"/>
          </p:cNvSpPr>
          <p:nvPr userDrawn="1"/>
        </p:nvSpPr>
        <p:spPr bwMode="gray">
          <a:xfrm>
            <a:off x="4114271" y="4999275"/>
            <a:ext cx="232728" cy="327600"/>
          </a:xfrm>
          <a:custGeom>
            <a:avLst/>
            <a:gdLst>
              <a:gd name="T0" fmla="*/ 463 w 563"/>
              <a:gd name="T1" fmla="*/ 75 h 730"/>
              <a:gd name="T2" fmla="*/ 282 w 563"/>
              <a:gd name="T3" fmla="*/ 0 h 730"/>
              <a:gd name="T4" fmla="*/ 101 w 563"/>
              <a:gd name="T5" fmla="*/ 75 h 730"/>
              <a:gd name="T6" fmla="*/ 77 w 563"/>
              <a:gd name="T7" fmla="*/ 434 h 730"/>
              <a:gd name="T8" fmla="*/ 282 w 563"/>
              <a:gd name="T9" fmla="*/ 730 h 730"/>
              <a:gd name="T10" fmla="*/ 486 w 563"/>
              <a:gd name="T11" fmla="*/ 435 h 730"/>
              <a:gd name="T12" fmla="*/ 463 w 563"/>
              <a:gd name="T13" fmla="*/ 75 h 730"/>
              <a:gd name="T14" fmla="*/ 284 w 563"/>
              <a:gd name="T15" fmla="*/ 347 h 730"/>
              <a:gd name="T16" fmla="*/ 191 w 563"/>
              <a:gd name="T17" fmla="*/ 254 h 730"/>
              <a:gd name="T18" fmla="*/ 284 w 563"/>
              <a:gd name="T19" fmla="*/ 160 h 730"/>
              <a:gd name="T20" fmla="*/ 377 w 563"/>
              <a:gd name="T21" fmla="*/ 254 h 730"/>
              <a:gd name="T22" fmla="*/ 284 w 563"/>
              <a:gd name="T23" fmla="*/ 34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730">
                <a:moveTo>
                  <a:pt x="463" y="75"/>
                </a:moveTo>
                <a:cubicBezTo>
                  <a:pt x="414" y="27"/>
                  <a:pt x="350" y="0"/>
                  <a:pt x="282" y="0"/>
                </a:cubicBezTo>
                <a:cubicBezTo>
                  <a:pt x="213" y="0"/>
                  <a:pt x="149" y="27"/>
                  <a:pt x="101" y="75"/>
                </a:cubicBezTo>
                <a:cubicBezTo>
                  <a:pt x="12" y="165"/>
                  <a:pt x="0" y="333"/>
                  <a:pt x="77" y="434"/>
                </a:cubicBezTo>
                <a:lnTo>
                  <a:pt x="282" y="730"/>
                </a:lnTo>
                <a:lnTo>
                  <a:pt x="486" y="435"/>
                </a:lnTo>
                <a:cubicBezTo>
                  <a:pt x="563" y="333"/>
                  <a:pt x="552" y="165"/>
                  <a:pt x="463" y="75"/>
                </a:cubicBezTo>
                <a:close/>
                <a:moveTo>
                  <a:pt x="284" y="347"/>
                </a:moveTo>
                <a:cubicBezTo>
                  <a:pt x="233" y="347"/>
                  <a:pt x="191" y="305"/>
                  <a:pt x="191" y="254"/>
                </a:cubicBezTo>
                <a:cubicBezTo>
                  <a:pt x="191" y="202"/>
                  <a:pt x="233" y="160"/>
                  <a:pt x="284" y="160"/>
                </a:cubicBezTo>
                <a:cubicBezTo>
                  <a:pt x="335" y="160"/>
                  <a:pt x="377" y="202"/>
                  <a:pt x="377" y="254"/>
                </a:cubicBezTo>
                <a:cubicBezTo>
                  <a:pt x="377" y="305"/>
                  <a:pt x="335" y="347"/>
                  <a:pt x="284" y="3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Text Placeholder 19">
            <a:extLst>
              <a:ext uri="{FF2B5EF4-FFF2-40B4-BE49-F238E27FC236}">
                <a16:creationId xmlns:a16="http://schemas.microsoft.com/office/drawing/2014/main" id="{E147A924-2082-42E6-8F3A-657567AC58B6}"/>
              </a:ext>
            </a:extLst>
          </p:cNvPr>
          <p:cNvSpPr>
            <a:spLocks noGrp="1"/>
          </p:cNvSpPr>
          <p:nvPr>
            <p:ph type="body" sz="quarter" idx="16" hasCustomPrompt="1"/>
          </p:nvPr>
        </p:nvSpPr>
        <p:spPr bwMode="gray">
          <a:xfrm>
            <a:off x="4583950" y="4993156"/>
            <a:ext cx="6804775" cy="1136144"/>
          </a:xfrm>
        </p:spPr>
        <p:txBody>
          <a:bodyPr/>
          <a:lstStyle>
            <a:lvl1pPr>
              <a:spcBef>
                <a:spcPts val="400"/>
              </a:spcBef>
              <a:spcAft>
                <a:spcPts val="400"/>
              </a:spcAft>
              <a:defRPr sz="2000" b="1" baseline="0"/>
            </a:lvl1pPr>
            <a:lvl2pPr>
              <a:defRPr>
                <a:solidFill>
                  <a:srgbClr val="00B05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Click to edit address here on 3 lines max				</a:t>
            </a:r>
          </a:p>
          <a:p>
            <a:pPr lvl="1"/>
            <a:endParaRPr lang="en-GB"/>
          </a:p>
        </p:txBody>
      </p:sp>
      <p:sp>
        <p:nvSpPr>
          <p:cNvPr id="6" name="TextBox 5"/>
          <p:cNvSpPr txBox="1"/>
          <p:nvPr userDrawn="1"/>
        </p:nvSpPr>
        <p:spPr>
          <a:xfrm>
            <a:off x="7162850" y="6467559"/>
            <a:ext cx="4902187" cy="246221"/>
          </a:xfrm>
          <a:prstGeom prst="rect">
            <a:avLst/>
          </a:prstGeom>
          <a:noFill/>
        </p:spPr>
        <p:txBody>
          <a:bodyPr wrap="square" rtlCol="0">
            <a:spAutoFit/>
          </a:bodyPr>
          <a:lstStyle/>
          <a:p>
            <a:pPr algn="ctr"/>
            <a:r>
              <a:rPr lang="en-GB" sz="1000" b="1" baseline="0">
                <a:solidFill>
                  <a:schemeClr val="accent1"/>
                </a:solidFill>
                <a:latin typeface="+mn-lt"/>
              </a:rPr>
              <a:t>AGGREKO </a:t>
            </a:r>
            <a:r>
              <a:rPr lang="en-US" sz="1000" b="1" kern="1200">
                <a:solidFill>
                  <a:schemeClr val="accent1"/>
                </a:solidFill>
                <a:effectLst/>
                <a:latin typeface="+mn-lt"/>
                <a:ea typeface="+mn-ea"/>
                <a:cs typeface="+mn-cs"/>
              </a:rPr>
              <a:t>PROPRIETARY</a:t>
            </a:r>
            <a:r>
              <a:rPr lang="en-GB" sz="1000" b="1" baseline="0">
                <a:solidFill>
                  <a:schemeClr val="accent1"/>
                </a:solidFill>
                <a:latin typeface="+mn-lt"/>
              </a:rPr>
              <a:t>– intended for the recipient only</a:t>
            </a:r>
            <a:endParaRPr lang="en-US" sz="1000">
              <a:latin typeface="+mn-lt"/>
            </a:endParaRPr>
          </a:p>
        </p:txBody>
      </p:sp>
    </p:spTree>
    <p:extLst>
      <p:ext uri="{BB962C8B-B14F-4D97-AF65-F5344CB8AC3E}">
        <p14:creationId xmlns:p14="http://schemas.microsoft.com/office/powerpoint/2010/main" val="12300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ERNAL USE ONLY: #AlwaysOrange 30/70 light grey and white content area with bullet point option">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0080460-F96C-4937-A1DB-043F3714833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2348880"/>
            <a:ext cx="7274532" cy="2846481"/>
          </a:xfrm>
        </p:spPr>
        <p:txBody>
          <a:bodyPr anchor="t"/>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E9A0B57F-DA2F-4BE0-BB60-B645E5EDEF85}"/>
              </a:ext>
            </a:extLst>
          </p:cNvPr>
          <p:cNvSpPr/>
          <p:nvPr userDrawn="1"/>
        </p:nvSpPr>
        <p:spPr bwMode="gray">
          <a:xfrm>
            <a:off x="9730" y="-2"/>
            <a:ext cx="3640871"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8332" cy="435230"/>
          </a:xfrm>
        </p:spPr>
        <p:txBody>
          <a:bodyPr rIns="360000" anchor="b">
            <a:normAutofit/>
          </a:bodyPr>
          <a:lstStyle>
            <a:lvl1pPr>
              <a:defRPr sz="1800" b="1" u="none" cap="all" spc="0" baseline="0">
                <a:uFill>
                  <a:solidFill>
                    <a:schemeClr val="accent1"/>
                  </a:solidFill>
                </a:uFill>
                <a:latin typeface="+mj-lt"/>
              </a:defRPr>
            </a:lvl1pPr>
          </a:lstStyle>
          <a:p>
            <a:r>
              <a:rPr lang="en-US"/>
              <a:t>title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56CAE440-7D8A-48CD-ADA7-693A9A4A0420}"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a:xfrm>
            <a:off x="1007671" y="6363077"/>
            <a:ext cx="4552191" cy="365125"/>
          </a:xfrm>
        </p:spPr>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a:xfrm>
            <a:off x="368763" y="6356350"/>
            <a:ext cx="632522" cy="365125"/>
          </a:xfrm>
        </p:spPr>
        <p:txBody>
          <a:bodyPr/>
          <a:lstStyle/>
          <a:p>
            <a:fld id="{2F43D014-2778-4D8E-AE46-5E8255838844}" type="slidenum">
              <a:rPr lang="en-GB" smtClean="0"/>
              <a:pPr/>
              <a:t>‹Nº›</a:t>
            </a:fld>
            <a:endParaRPr lang="en-GB"/>
          </a:p>
        </p:txBody>
      </p:sp>
      <p:sp>
        <p:nvSpPr>
          <p:cNvPr id="43" name="Shape 159">
            <a:extLst>
              <a:ext uri="{FF2B5EF4-FFF2-40B4-BE49-F238E27FC236}">
                <a16:creationId xmlns:a16="http://schemas.microsoft.com/office/drawing/2014/main" id="{5701BF8E-EEDF-4005-A4BE-B3C16512DE6A}"/>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 name="Group 4">
            <a:extLst>
              <a:ext uri="{FF2B5EF4-FFF2-40B4-BE49-F238E27FC236}">
                <a16:creationId xmlns:a16="http://schemas.microsoft.com/office/drawing/2014/main" id="{B3C92FAE-AB9E-4D53-8785-E41507A894F5}"/>
              </a:ext>
            </a:extLst>
          </p:cNvPr>
          <p:cNvGrpSpPr>
            <a:grpSpLocks noChangeAspect="1"/>
          </p:cNvGrpSpPr>
          <p:nvPr userDrawn="1"/>
        </p:nvGrpSpPr>
        <p:grpSpPr bwMode="gray">
          <a:xfrm>
            <a:off x="9640800" y="5602673"/>
            <a:ext cx="1749112" cy="920970"/>
            <a:chOff x="0" y="127"/>
            <a:chExt cx="7669" cy="4038"/>
          </a:xfrm>
          <a:solidFill>
            <a:schemeClr val="accent1"/>
          </a:solidFill>
        </p:grpSpPr>
        <p:sp>
          <p:nvSpPr>
            <p:cNvPr id="11" name="Freeform 5">
              <a:extLst>
                <a:ext uri="{FF2B5EF4-FFF2-40B4-BE49-F238E27FC236}">
                  <a16:creationId xmlns:a16="http://schemas.microsoft.com/office/drawing/2014/main" id="{BDA981FA-90D8-4BE8-8BD4-EF88E8255C9F}"/>
                </a:ext>
              </a:extLst>
            </p:cNvPr>
            <p:cNvSpPr>
              <a:spLocks/>
            </p:cNvSpPr>
            <p:nvPr userDrawn="1"/>
          </p:nvSpPr>
          <p:spPr bwMode="gray">
            <a:xfrm>
              <a:off x="4285" y="522"/>
              <a:ext cx="331" cy="571"/>
            </a:xfrm>
            <a:custGeom>
              <a:avLst/>
              <a:gdLst>
                <a:gd name="T0" fmla="*/ 198 w 277"/>
                <a:gd name="T1" fmla="*/ 91 h 478"/>
                <a:gd name="T2" fmla="*/ 237 w 277"/>
                <a:gd name="T3" fmla="*/ 105 h 478"/>
                <a:gd name="T4" fmla="*/ 277 w 277"/>
                <a:gd name="T5" fmla="*/ 24 h 478"/>
                <a:gd name="T6" fmla="*/ 179 w 277"/>
                <a:gd name="T7" fmla="*/ 0 h 478"/>
                <a:gd name="T8" fmla="*/ 46 w 277"/>
                <a:gd name="T9" fmla="*/ 118 h 478"/>
                <a:gd name="T10" fmla="*/ 46 w 277"/>
                <a:gd name="T11" fmla="*/ 150 h 478"/>
                <a:gd name="T12" fmla="*/ 0 w 277"/>
                <a:gd name="T13" fmla="*/ 150 h 478"/>
                <a:gd name="T14" fmla="*/ 0 w 277"/>
                <a:gd name="T15" fmla="*/ 225 h 478"/>
                <a:gd name="T16" fmla="*/ 46 w 277"/>
                <a:gd name="T17" fmla="*/ 225 h 478"/>
                <a:gd name="T18" fmla="*/ 46 w 277"/>
                <a:gd name="T19" fmla="*/ 478 h 478"/>
                <a:gd name="T20" fmla="*/ 159 w 277"/>
                <a:gd name="T21" fmla="*/ 478 h 478"/>
                <a:gd name="T22" fmla="*/ 159 w 277"/>
                <a:gd name="T23" fmla="*/ 225 h 478"/>
                <a:gd name="T24" fmla="*/ 235 w 277"/>
                <a:gd name="T25" fmla="*/ 225 h 478"/>
                <a:gd name="T26" fmla="*/ 235 w 277"/>
                <a:gd name="T27" fmla="*/ 150 h 478"/>
                <a:gd name="T28" fmla="*/ 159 w 277"/>
                <a:gd name="T29" fmla="*/ 150 h 478"/>
                <a:gd name="T30" fmla="*/ 159 w 277"/>
                <a:gd name="T31" fmla="*/ 128 h 478"/>
                <a:gd name="T32" fmla="*/ 198 w 277"/>
                <a:gd name="T33" fmla="*/ 9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478">
                  <a:moveTo>
                    <a:pt x="198" y="91"/>
                  </a:moveTo>
                  <a:cubicBezTo>
                    <a:pt x="210" y="91"/>
                    <a:pt x="225" y="96"/>
                    <a:pt x="237" y="105"/>
                  </a:cubicBezTo>
                  <a:lnTo>
                    <a:pt x="277" y="24"/>
                  </a:lnTo>
                  <a:cubicBezTo>
                    <a:pt x="251" y="9"/>
                    <a:pt x="213" y="0"/>
                    <a:pt x="179" y="0"/>
                  </a:cubicBezTo>
                  <a:cubicBezTo>
                    <a:pt x="104" y="0"/>
                    <a:pt x="46" y="42"/>
                    <a:pt x="46" y="118"/>
                  </a:cubicBezTo>
                  <a:lnTo>
                    <a:pt x="46" y="150"/>
                  </a:lnTo>
                  <a:lnTo>
                    <a:pt x="0" y="150"/>
                  </a:lnTo>
                  <a:lnTo>
                    <a:pt x="0" y="225"/>
                  </a:lnTo>
                  <a:lnTo>
                    <a:pt x="46" y="225"/>
                  </a:lnTo>
                  <a:lnTo>
                    <a:pt x="46" y="478"/>
                  </a:lnTo>
                  <a:lnTo>
                    <a:pt x="159" y="478"/>
                  </a:lnTo>
                  <a:lnTo>
                    <a:pt x="159" y="225"/>
                  </a:lnTo>
                  <a:lnTo>
                    <a:pt x="235" y="225"/>
                  </a:lnTo>
                  <a:lnTo>
                    <a:pt x="235" y="150"/>
                  </a:lnTo>
                  <a:lnTo>
                    <a:pt x="159" y="150"/>
                  </a:lnTo>
                  <a:lnTo>
                    <a:pt x="159" y="128"/>
                  </a:lnTo>
                  <a:cubicBezTo>
                    <a:pt x="159" y="103"/>
                    <a:pt x="176" y="91"/>
                    <a:pt x="19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EADEDD5F-5A1E-44B9-8F13-A66B96FF9658}"/>
                </a:ext>
              </a:extLst>
            </p:cNvPr>
            <p:cNvSpPr>
              <a:spLocks noEditPoints="1"/>
            </p:cNvSpPr>
            <p:nvPr userDrawn="1"/>
          </p:nvSpPr>
          <p:spPr bwMode="gray">
            <a:xfrm>
              <a:off x="4589" y="677"/>
              <a:ext cx="431" cy="421"/>
            </a:xfrm>
            <a:custGeom>
              <a:avLst/>
              <a:gdLst>
                <a:gd name="T0" fmla="*/ 112 w 361"/>
                <a:gd name="T1" fmla="*/ 145 h 352"/>
                <a:gd name="T2" fmla="*/ 180 w 361"/>
                <a:gd name="T3" fmla="*/ 79 h 352"/>
                <a:gd name="T4" fmla="*/ 244 w 361"/>
                <a:gd name="T5" fmla="*/ 145 h 352"/>
                <a:gd name="T6" fmla="*/ 112 w 361"/>
                <a:gd name="T7" fmla="*/ 145 h 352"/>
                <a:gd name="T8" fmla="*/ 180 w 361"/>
                <a:gd name="T9" fmla="*/ 0 h 352"/>
                <a:gd name="T10" fmla="*/ 0 w 361"/>
                <a:gd name="T11" fmla="*/ 177 h 352"/>
                <a:gd name="T12" fmla="*/ 182 w 361"/>
                <a:gd name="T13" fmla="*/ 352 h 352"/>
                <a:gd name="T14" fmla="*/ 333 w 361"/>
                <a:gd name="T15" fmla="*/ 291 h 352"/>
                <a:gd name="T16" fmla="*/ 273 w 361"/>
                <a:gd name="T17" fmla="*/ 231 h 352"/>
                <a:gd name="T18" fmla="*/ 193 w 361"/>
                <a:gd name="T19" fmla="*/ 266 h 352"/>
                <a:gd name="T20" fmla="*/ 114 w 361"/>
                <a:gd name="T21" fmla="*/ 206 h 352"/>
                <a:gd name="T22" fmla="*/ 354 w 361"/>
                <a:gd name="T23" fmla="*/ 206 h 352"/>
                <a:gd name="T24" fmla="*/ 180 w 361"/>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2">
                  <a:moveTo>
                    <a:pt x="112" y="145"/>
                  </a:moveTo>
                  <a:cubicBezTo>
                    <a:pt x="119" y="106"/>
                    <a:pt x="143" y="79"/>
                    <a:pt x="180" y="79"/>
                  </a:cubicBezTo>
                  <a:cubicBezTo>
                    <a:pt x="219" y="79"/>
                    <a:pt x="244" y="106"/>
                    <a:pt x="244" y="145"/>
                  </a:cubicBezTo>
                  <a:lnTo>
                    <a:pt x="112" y="145"/>
                  </a:lnTo>
                  <a:close/>
                  <a:moveTo>
                    <a:pt x="180" y="0"/>
                  </a:moveTo>
                  <a:cubicBezTo>
                    <a:pt x="72" y="0"/>
                    <a:pt x="0" y="70"/>
                    <a:pt x="0" y="177"/>
                  </a:cubicBezTo>
                  <a:cubicBezTo>
                    <a:pt x="0" y="282"/>
                    <a:pt x="70" y="352"/>
                    <a:pt x="182" y="352"/>
                  </a:cubicBezTo>
                  <a:cubicBezTo>
                    <a:pt x="246" y="352"/>
                    <a:pt x="298" y="330"/>
                    <a:pt x="333" y="291"/>
                  </a:cubicBezTo>
                  <a:lnTo>
                    <a:pt x="273" y="231"/>
                  </a:lnTo>
                  <a:cubicBezTo>
                    <a:pt x="250" y="254"/>
                    <a:pt x="222" y="266"/>
                    <a:pt x="193" y="266"/>
                  </a:cubicBezTo>
                  <a:cubicBezTo>
                    <a:pt x="154" y="266"/>
                    <a:pt x="125" y="245"/>
                    <a:pt x="114" y="206"/>
                  </a:cubicBezTo>
                  <a:lnTo>
                    <a:pt x="354" y="206"/>
                  </a:lnTo>
                  <a:cubicBezTo>
                    <a:pt x="361" y="80"/>
                    <a:pt x="300"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7">
              <a:extLst>
                <a:ext uri="{FF2B5EF4-FFF2-40B4-BE49-F238E27FC236}">
                  <a16:creationId xmlns:a16="http://schemas.microsoft.com/office/drawing/2014/main" id="{5B05F9AF-F0F2-4ACD-962A-8EDA5FE280A6}"/>
                </a:ext>
              </a:extLst>
            </p:cNvPr>
            <p:cNvSpPr>
              <a:spLocks noChangeArrowheads="1"/>
            </p:cNvSpPr>
            <p:nvPr userDrawn="1"/>
          </p:nvSpPr>
          <p:spPr bwMode="gray">
            <a:xfrm>
              <a:off x="3769" y="681"/>
              <a:ext cx="134" cy="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DC227877-4C3C-48D2-815A-DE94AFBA7322}"/>
                </a:ext>
              </a:extLst>
            </p:cNvPr>
            <p:cNvSpPr>
              <a:spLocks noEditPoints="1"/>
            </p:cNvSpPr>
            <p:nvPr userDrawn="1"/>
          </p:nvSpPr>
          <p:spPr bwMode="gray">
            <a:xfrm>
              <a:off x="6780" y="677"/>
              <a:ext cx="432" cy="421"/>
            </a:xfrm>
            <a:custGeom>
              <a:avLst/>
              <a:gdLst>
                <a:gd name="T0" fmla="*/ 112 w 361"/>
                <a:gd name="T1" fmla="*/ 145 h 352"/>
                <a:gd name="T2" fmla="*/ 180 w 361"/>
                <a:gd name="T3" fmla="*/ 79 h 352"/>
                <a:gd name="T4" fmla="*/ 244 w 361"/>
                <a:gd name="T5" fmla="*/ 145 h 352"/>
                <a:gd name="T6" fmla="*/ 112 w 361"/>
                <a:gd name="T7" fmla="*/ 145 h 352"/>
                <a:gd name="T8" fmla="*/ 180 w 361"/>
                <a:gd name="T9" fmla="*/ 0 h 352"/>
                <a:gd name="T10" fmla="*/ 0 w 361"/>
                <a:gd name="T11" fmla="*/ 177 h 352"/>
                <a:gd name="T12" fmla="*/ 182 w 361"/>
                <a:gd name="T13" fmla="*/ 352 h 352"/>
                <a:gd name="T14" fmla="*/ 333 w 361"/>
                <a:gd name="T15" fmla="*/ 291 h 352"/>
                <a:gd name="T16" fmla="*/ 273 w 361"/>
                <a:gd name="T17" fmla="*/ 231 h 352"/>
                <a:gd name="T18" fmla="*/ 193 w 361"/>
                <a:gd name="T19" fmla="*/ 266 h 352"/>
                <a:gd name="T20" fmla="*/ 114 w 361"/>
                <a:gd name="T21" fmla="*/ 206 h 352"/>
                <a:gd name="T22" fmla="*/ 354 w 361"/>
                <a:gd name="T23" fmla="*/ 206 h 352"/>
                <a:gd name="T24" fmla="*/ 180 w 361"/>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2">
                  <a:moveTo>
                    <a:pt x="112" y="145"/>
                  </a:moveTo>
                  <a:cubicBezTo>
                    <a:pt x="119" y="106"/>
                    <a:pt x="143" y="79"/>
                    <a:pt x="180" y="79"/>
                  </a:cubicBezTo>
                  <a:cubicBezTo>
                    <a:pt x="219" y="79"/>
                    <a:pt x="244" y="106"/>
                    <a:pt x="244" y="145"/>
                  </a:cubicBezTo>
                  <a:lnTo>
                    <a:pt x="112" y="145"/>
                  </a:lnTo>
                  <a:close/>
                  <a:moveTo>
                    <a:pt x="180" y="0"/>
                  </a:moveTo>
                  <a:cubicBezTo>
                    <a:pt x="72" y="0"/>
                    <a:pt x="0" y="70"/>
                    <a:pt x="0" y="177"/>
                  </a:cubicBezTo>
                  <a:cubicBezTo>
                    <a:pt x="0" y="282"/>
                    <a:pt x="70" y="352"/>
                    <a:pt x="182" y="352"/>
                  </a:cubicBezTo>
                  <a:cubicBezTo>
                    <a:pt x="246" y="352"/>
                    <a:pt x="298" y="330"/>
                    <a:pt x="333" y="291"/>
                  </a:cubicBezTo>
                  <a:lnTo>
                    <a:pt x="273" y="231"/>
                  </a:lnTo>
                  <a:cubicBezTo>
                    <a:pt x="250" y="254"/>
                    <a:pt x="222" y="266"/>
                    <a:pt x="193" y="266"/>
                  </a:cubicBezTo>
                  <a:cubicBezTo>
                    <a:pt x="154" y="266"/>
                    <a:pt x="125" y="245"/>
                    <a:pt x="114" y="206"/>
                  </a:cubicBezTo>
                  <a:lnTo>
                    <a:pt x="354" y="206"/>
                  </a:lnTo>
                  <a:cubicBezTo>
                    <a:pt x="361" y="80"/>
                    <a:pt x="300"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A74720EE-F7AD-4719-BF34-D82EB1A1FEFD}"/>
                </a:ext>
              </a:extLst>
            </p:cNvPr>
            <p:cNvSpPr>
              <a:spLocks noEditPoints="1"/>
            </p:cNvSpPr>
            <p:nvPr userDrawn="1"/>
          </p:nvSpPr>
          <p:spPr bwMode="gray">
            <a:xfrm>
              <a:off x="5378" y="677"/>
              <a:ext cx="433" cy="421"/>
            </a:xfrm>
            <a:custGeom>
              <a:avLst/>
              <a:gdLst>
                <a:gd name="T0" fmla="*/ 112 w 362"/>
                <a:gd name="T1" fmla="*/ 145 h 352"/>
                <a:gd name="T2" fmla="*/ 181 w 362"/>
                <a:gd name="T3" fmla="*/ 79 h 352"/>
                <a:gd name="T4" fmla="*/ 244 w 362"/>
                <a:gd name="T5" fmla="*/ 145 h 352"/>
                <a:gd name="T6" fmla="*/ 112 w 362"/>
                <a:gd name="T7" fmla="*/ 145 h 352"/>
                <a:gd name="T8" fmla="*/ 180 w 362"/>
                <a:gd name="T9" fmla="*/ 0 h 352"/>
                <a:gd name="T10" fmla="*/ 0 w 362"/>
                <a:gd name="T11" fmla="*/ 177 h 352"/>
                <a:gd name="T12" fmla="*/ 183 w 362"/>
                <a:gd name="T13" fmla="*/ 352 h 352"/>
                <a:gd name="T14" fmla="*/ 333 w 362"/>
                <a:gd name="T15" fmla="*/ 291 h 352"/>
                <a:gd name="T16" fmla="*/ 274 w 362"/>
                <a:gd name="T17" fmla="*/ 231 h 352"/>
                <a:gd name="T18" fmla="*/ 193 w 362"/>
                <a:gd name="T19" fmla="*/ 266 h 352"/>
                <a:gd name="T20" fmla="*/ 114 w 362"/>
                <a:gd name="T21" fmla="*/ 206 h 352"/>
                <a:gd name="T22" fmla="*/ 354 w 362"/>
                <a:gd name="T23" fmla="*/ 206 h 352"/>
                <a:gd name="T24" fmla="*/ 180 w 362"/>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352">
                  <a:moveTo>
                    <a:pt x="112" y="145"/>
                  </a:moveTo>
                  <a:cubicBezTo>
                    <a:pt x="120" y="106"/>
                    <a:pt x="144" y="79"/>
                    <a:pt x="181" y="79"/>
                  </a:cubicBezTo>
                  <a:cubicBezTo>
                    <a:pt x="219" y="79"/>
                    <a:pt x="244" y="106"/>
                    <a:pt x="244" y="145"/>
                  </a:cubicBezTo>
                  <a:lnTo>
                    <a:pt x="112" y="145"/>
                  </a:lnTo>
                  <a:close/>
                  <a:moveTo>
                    <a:pt x="180" y="0"/>
                  </a:moveTo>
                  <a:cubicBezTo>
                    <a:pt x="72" y="0"/>
                    <a:pt x="0" y="70"/>
                    <a:pt x="0" y="177"/>
                  </a:cubicBezTo>
                  <a:cubicBezTo>
                    <a:pt x="0" y="282"/>
                    <a:pt x="70" y="352"/>
                    <a:pt x="183" y="352"/>
                  </a:cubicBezTo>
                  <a:cubicBezTo>
                    <a:pt x="246" y="352"/>
                    <a:pt x="298" y="330"/>
                    <a:pt x="333" y="291"/>
                  </a:cubicBezTo>
                  <a:lnTo>
                    <a:pt x="274" y="231"/>
                  </a:lnTo>
                  <a:cubicBezTo>
                    <a:pt x="251" y="254"/>
                    <a:pt x="222" y="266"/>
                    <a:pt x="193" y="266"/>
                  </a:cubicBezTo>
                  <a:cubicBezTo>
                    <a:pt x="154" y="266"/>
                    <a:pt x="125" y="245"/>
                    <a:pt x="114" y="206"/>
                  </a:cubicBezTo>
                  <a:lnTo>
                    <a:pt x="354" y="206"/>
                  </a:lnTo>
                  <a:cubicBezTo>
                    <a:pt x="362" y="80"/>
                    <a:pt x="300"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31F8D8B4-9798-4AAA-B51B-333F307CF791}"/>
                </a:ext>
              </a:extLst>
            </p:cNvPr>
            <p:cNvSpPr>
              <a:spLocks/>
            </p:cNvSpPr>
            <p:nvPr userDrawn="1"/>
          </p:nvSpPr>
          <p:spPr bwMode="gray">
            <a:xfrm>
              <a:off x="3973" y="522"/>
              <a:ext cx="331" cy="571"/>
            </a:xfrm>
            <a:custGeom>
              <a:avLst/>
              <a:gdLst>
                <a:gd name="T0" fmla="*/ 198 w 277"/>
                <a:gd name="T1" fmla="*/ 91 h 478"/>
                <a:gd name="T2" fmla="*/ 238 w 277"/>
                <a:gd name="T3" fmla="*/ 105 h 478"/>
                <a:gd name="T4" fmla="*/ 277 w 277"/>
                <a:gd name="T5" fmla="*/ 24 h 478"/>
                <a:gd name="T6" fmla="*/ 179 w 277"/>
                <a:gd name="T7" fmla="*/ 0 h 478"/>
                <a:gd name="T8" fmla="*/ 47 w 277"/>
                <a:gd name="T9" fmla="*/ 118 h 478"/>
                <a:gd name="T10" fmla="*/ 47 w 277"/>
                <a:gd name="T11" fmla="*/ 150 h 478"/>
                <a:gd name="T12" fmla="*/ 0 w 277"/>
                <a:gd name="T13" fmla="*/ 150 h 478"/>
                <a:gd name="T14" fmla="*/ 0 w 277"/>
                <a:gd name="T15" fmla="*/ 225 h 478"/>
                <a:gd name="T16" fmla="*/ 47 w 277"/>
                <a:gd name="T17" fmla="*/ 225 h 478"/>
                <a:gd name="T18" fmla="*/ 47 w 277"/>
                <a:gd name="T19" fmla="*/ 478 h 478"/>
                <a:gd name="T20" fmla="*/ 159 w 277"/>
                <a:gd name="T21" fmla="*/ 478 h 478"/>
                <a:gd name="T22" fmla="*/ 159 w 277"/>
                <a:gd name="T23" fmla="*/ 225 h 478"/>
                <a:gd name="T24" fmla="*/ 236 w 277"/>
                <a:gd name="T25" fmla="*/ 225 h 478"/>
                <a:gd name="T26" fmla="*/ 236 w 277"/>
                <a:gd name="T27" fmla="*/ 150 h 478"/>
                <a:gd name="T28" fmla="*/ 159 w 277"/>
                <a:gd name="T29" fmla="*/ 150 h 478"/>
                <a:gd name="T30" fmla="*/ 159 w 277"/>
                <a:gd name="T31" fmla="*/ 128 h 478"/>
                <a:gd name="T32" fmla="*/ 198 w 277"/>
                <a:gd name="T33" fmla="*/ 9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478">
                  <a:moveTo>
                    <a:pt x="198" y="91"/>
                  </a:moveTo>
                  <a:cubicBezTo>
                    <a:pt x="210" y="91"/>
                    <a:pt x="226" y="96"/>
                    <a:pt x="238" y="105"/>
                  </a:cubicBezTo>
                  <a:lnTo>
                    <a:pt x="277" y="24"/>
                  </a:lnTo>
                  <a:cubicBezTo>
                    <a:pt x="251" y="9"/>
                    <a:pt x="213" y="0"/>
                    <a:pt x="179" y="0"/>
                  </a:cubicBezTo>
                  <a:cubicBezTo>
                    <a:pt x="104" y="0"/>
                    <a:pt x="47" y="42"/>
                    <a:pt x="47" y="118"/>
                  </a:cubicBezTo>
                  <a:lnTo>
                    <a:pt x="47" y="150"/>
                  </a:lnTo>
                  <a:lnTo>
                    <a:pt x="0" y="150"/>
                  </a:lnTo>
                  <a:lnTo>
                    <a:pt x="0" y="225"/>
                  </a:lnTo>
                  <a:lnTo>
                    <a:pt x="47" y="225"/>
                  </a:lnTo>
                  <a:lnTo>
                    <a:pt x="47" y="478"/>
                  </a:lnTo>
                  <a:lnTo>
                    <a:pt x="159" y="478"/>
                  </a:lnTo>
                  <a:lnTo>
                    <a:pt x="159" y="225"/>
                  </a:lnTo>
                  <a:lnTo>
                    <a:pt x="236" y="225"/>
                  </a:lnTo>
                  <a:lnTo>
                    <a:pt x="236" y="150"/>
                  </a:lnTo>
                  <a:lnTo>
                    <a:pt x="159" y="150"/>
                  </a:lnTo>
                  <a:lnTo>
                    <a:pt x="159" y="128"/>
                  </a:lnTo>
                  <a:cubicBezTo>
                    <a:pt x="159" y="103"/>
                    <a:pt x="176" y="91"/>
                    <a:pt x="19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C8B2CE2D-A8C5-4705-B05C-2A68B48A6CB6}"/>
                </a:ext>
              </a:extLst>
            </p:cNvPr>
            <p:cNvSpPr>
              <a:spLocks/>
            </p:cNvSpPr>
            <p:nvPr userDrawn="1"/>
          </p:nvSpPr>
          <p:spPr bwMode="gray">
            <a:xfrm>
              <a:off x="6353" y="677"/>
              <a:ext cx="400" cy="421"/>
            </a:xfrm>
            <a:custGeom>
              <a:avLst/>
              <a:gdLst>
                <a:gd name="T0" fmla="*/ 183 w 334"/>
                <a:gd name="T1" fmla="*/ 260 h 352"/>
                <a:gd name="T2" fmla="*/ 114 w 334"/>
                <a:gd name="T3" fmla="*/ 177 h 352"/>
                <a:gd name="T4" fmla="*/ 183 w 334"/>
                <a:gd name="T5" fmla="*/ 93 h 352"/>
                <a:gd name="T6" fmla="*/ 251 w 334"/>
                <a:gd name="T7" fmla="*/ 129 h 352"/>
                <a:gd name="T8" fmla="*/ 333 w 334"/>
                <a:gd name="T9" fmla="*/ 81 h 352"/>
                <a:gd name="T10" fmla="*/ 179 w 334"/>
                <a:gd name="T11" fmla="*/ 0 h 352"/>
                <a:gd name="T12" fmla="*/ 0 w 334"/>
                <a:gd name="T13" fmla="*/ 177 h 352"/>
                <a:gd name="T14" fmla="*/ 177 w 334"/>
                <a:gd name="T15" fmla="*/ 352 h 352"/>
                <a:gd name="T16" fmla="*/ 334 w 334"/>
                <a:gd name="T17" fmla="*/ 269 h 352"/>
                <a:gd name="T18" fmla="*/ 251 w 334"/>
                <a:gd name="T19" fmla="*/ 221 h 352"/>
                <a:gd name="T20" fmla="*/ 183 w 334"/>
                <a:gd name="T21" fmla="*/ 2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2">
                  <a:moveTo>
                    <a:pt x="183" y="260"/>
                  </a:moveTo>
                  <a:cubicBezTo>
                    <a:pt x="142" y="260"/>
                    <a:pt x="114" y="227"/>
                    <a:pt x="114" y="177"/>
                  </a:cubicBezTo>
                  <a:cubicBezTo>
                    <a:pt x="114" y="127"/>
                    <a:pt x="142" y="93"/>
                    <a:pt x="183" y="93"/>
                  </a:cubicBezTo>
                  <a:cubicBezTo>
                    <a:pt x="212" y="93"/>
                    <a:pt x="235" y="106"/>
                    <a:pt x="251" y="129"/>
                  </a:cubicBezTo>
                  <a:lnTo>
                    <a:pt x="333" y="81"/>
                  </a:lnTo>
                  <a:cubicBezTo>
                    <a:pt x="303" y="29"/>
                    <a:pt x="248" y="0"/>
                    <a:pt x="179" y="0"/>
                  </a:cubicBezTo>
                  <a:cubicBezTo>
                    <a:pt x="72" y="0"/>
                    <a:pt x="0" y="70"/>
                    <a:pt x="0" y="177"/>
                  </a:cubicBezTo>
                  <a:cubicBezTo>
                    <a:pt x="0" y="282"/>
                    <a:pt x="71" y="352"/>
                    <a:pt x="177" y="352"/>
                  </a:cubicBezTo>
                  <a:cubicBezTo>
                    <a:pt x="251" y="352"/>
                    <a:pt x="307" y="322"/>
                    <a:pt x="334" y="269"/>
                  </a:cubicBezTo>
                  <a:lnTo>
                    <a:pt x="251" y="221"/>
                  </a:lnTo>
                  <a:cubicBezTo>
                    <a:pt x="237" y="248"/>
                    <a:pt x="213" y="260"/>
                    <a:pt x="183" y="2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
              <a:extLst>
                <a:ext uri="{FF2B5EF4-FFF2-40B4-BE49-F238E27FC236}">
                  <a16:creationId xmlns:a16="http://schemas.microsoft.com/office/drawing/2014/main" id="{E6D4763A-D2DB-4529-9655-474CD73B75FD}"/>
                </a:ext>
              </a:extLst>
            </p:cNvPr>
            <p:cNvSpPr>
              <a:spLocks/>
            </p:cNvSpPr>
            <p:nvPr userDrawn="1"/>
          </p:nvSpPr>
          <p:spPr bwMode="gray">
            <a:xfrm>
              <a:off x="2045" y="527"/>
              <a:ext cx="422" cy="566"/>
            </a:xfrm>
            <a:custGeom>
              <a:avLst/>
              <a:gdLst>
                <a:gd name="T0" fmla="*/ 228 w 353"/>
                <a:gd name="T1" fmla="*/ 124 h 473"/>
                <a:gd name="T2" fmla="*/ 114 w 353"/>
                <a:gd name="T3" fmla="*/ 184 h 473"/>
                <a:gd name="T4" fmla="*/ 114 w 353"/>
                <a:gd name="T5" fmla="*/ 0 h 473"/>
                <a:gd name="T6" fmla="*/ 0 w 353"/>
                <a:gd name="T7" fmla="*/ 0 h 473"/>
                <a:gd name="T8" fmla="*/ 0 w 353"/>
                <a:gd name="T9" fmla="*/ 473 h 473"/>
                <a:gd name="T10" fmla="*/ 114 w 353"/>
                <a:gd name="T11" fmla="*/ 473 h 473"/>
                <a:gd name="T12" fmla="*/ 114 w 353"/>
                <a:gd name="T13" fmla="*/ 303 h 473"/>
                <a:gd name="T14" fmla="*/ 181 w 353"/>
                <a:gd name="T15" fmla="*/ 225 h 473"/>
                <a:gd name="T16" fmla="*/ 240 w 353"/>
                <a:gd name="T17" fmla="*/ 288 h 473"/>
                <a:gd name="T18" fmla="*/ 240 w 353"/>
                <a:gd name="T19" fmla="*/ 473 h 473"/>
                <a:gd name="T20" fmla="*/ 353 w 353"/>
                <a:gd name="T21" fmla="*/ 473 h 473"/>
                <a:gd name="T22" fmla="*/ 353 w 353"/>
                <a:gd name="T23" fmla="*/ 256 h 473"/>
                <a:gd name="T24" fmla="*/ 228 w 353"/>
                <a:gd name="T25" fmla="*/ 12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473">
                  <a:moveTo>
                    <a:pt x="228" y="124"/>
                  </a:moveTo>
                  <a:cubicBezTo>
                    <a:pt x="177" y="124"/>
                    <a:pt x="138" y="145"/>
                    <a:pt x="114" y="184"/>
                  </a:cubicBezTo>
                  <a:lnTo>
                    <a:pt x="114" y="0"/>
                  </a:lnTo>
                  <a:lnTo>
                    <a:pt x="0" y="0"/>
                  </a:lnTo>
                  <a:lnTo>
                    <a:pt x="0" y="473"/>
                  </a:lnTo>
                  <a:lnTo>
                    <a:pt x="114" y="473"/>
                  </a:lnTo>
                  <a:lnTo>
                    <a:pt x="114" y="303"/>
                  </a:lnTo>
                  <a:cubicBezTo>
                    <a:pt x="114" y="258"/>
                    <a:pt x="139" y="226"/>
                    <a:pt x="181" y="225"/>
                  </a:cubicBezTo>
                  <a:cubicBezTo>
                    <a:pt x="218" y="225"/>
                    <a:pt x="240" y="249"/>
                    <a:pt x="240" y="288"/>
                  </a:cubicBezTo>
                  <a:lnTo>
                    <a:pt x="240" y="473"/>
                  </a:lnTo>
                  <a:lnTo>
                    <a:pt x="353" y="473"/>
                  </a:lnTo>
                  <a:lnTo>
                    <a:pt x="353" y="256"/>
                  </a:lnTo>
                  <a:cubicBezTo>
                    <a:pt x="353" y="175"/>
                    <a:pt x="304" y="124"/>
                    <a:pt x="228"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982BC9A4-F5BE-4CE2-92C4-875BD0C24744}"/>
                </a:ext>
              </a:extLst>
            </p:cNvPr>
            <p:cNvSpPr>
              <a:spLocks/>
            </p:cNvSpPr>
            <p:nvPr userDrawn="1"/>
          </p:nvSpPr>
          <p:spPr bwMode="gray">
            <a:xfrm>
              <a:off x="1670" y="586"/>
              <a:ext cx="306" cy="514"/>
            </a:xfrm>
            <a:custGeom>
              <a:avLst/>
              <a:gdLst>
                <a:gd name="T0" fmla="*/ 192 w 256"/>
                <a:gd name="T1" fmla="*/ 337 h 430"/>
                <a:gd name="T2" fmla="*/ 160 w 256"/>
                <a:gd name="T3" fmla="*/ 301 h 430"/>
                <a:gd name="T4" fmla="*/ 160 w 256"/>
                <a:gd name="T5" fmla="*/ 171 h 430"/>
                <a:gd name="T6" fmla="*/ 250 w 256"/>
                <a:gd name="T7" fmla="*/ 171 h 430"/>
                <a:gd name="T8" fmla="*/ 250 w 256"/>
                <a:gd name="T9" fmla="*/ 96 h 430"/>
                <a:gd name="T10" fmla="*/ 160 w 256"/>
                <a:gd name="T11" fmla="*/ 96 h 430"/>
                <a:gd name="T12" fmla="*/ 160 w 256"/>
                <a:gd name="T13" fmla="*/ 0 h 430"/>
                <a:gd name="T14" fmla="*/ 48 w 256"/>
                <a:gd name="T15" fmla="*/ 0 h 430"/>
                <a:gd name="T16" fmla="*/ 48 w 256"/>
                <a:gd name="T17" fmla="*/ 96 h 430"/>
                <a:gd name="T18" fmla="*/ 0 w 256"/>
                <a:gd name="T19" fmla="*/ 96 h 430"/>
                <a:gd name="T20" fmla="*/ 0 w 256"/>
                <a:gd name="T21" fmla="*/ 171 h 430"/>
                <a:gd name="T22" fmla="*/ 48 w 256"/>
                <a:gd name="T23" fmla="*/ 171 h 430"/>
                <a:gd name="T24" fmla="*/ 48 w 256"/>
                <a:gd name="T25" fmla="*/ 319 h 430"/>
                <a:gd name="T26" fmla="*/ 163 w 256"/>
                <a:gd name="T27" fmla="*/ 429 h 430"/>
                <a:gd name="T28" fmla="*/ 256 w 256"/>
                <a:gd name="T29" fmla="*/ 406 h 430"/>
                <a:gd name="T30" fmla="*/ 234 w 256"/>
                <a:gd name="T31" fmla="*/ 326 h 430"/>
                <a:gd name="T32" fmla="*/ 192 w 256"/>
                <a:gd name="T33" fmla="*/ 33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430">
                  <a:moveTo>
                    <a:pt x="192" y="337"/>
                  </a:moveTo>
                  <a:cubicBezTo>
                    <a:pt x="172" y="338"/>
                    <a:pt x="160" y="327"/>
                    <a:pt x="160" y="301"/>
                  </a:cubicBezTo>
                  <a:lnTo>
                    <a:pt x="160" y="171"/>
                  </a:lnTo>
                  <a:lnTo>
                    <a:pt x="250" y="171"/>
                  </a:lnTo>
                  <a:lnTo>
                    <a:pt x="250" y="96"/>
                  </a:lnTo>
                  <a:lnTo>
                    <a:pt x="160" y="96"/>
                  </a:lnTo>
                  <a:lnTo>
                    <a:pt x="160" y="0"/>
                  </a:lnTo>
                  <a:lnTo>
                    <a:pt x="48" y="0"/>
                  </a:lnTo>
                  <a:lnTo>
                    <a:pt x="48" y="96"/>
                  </a:lnTo>
                  <a:lnTo>
                    <a:pt x="0" y="96"/>
                  </a:lnTo>
                  <a:lnTo>
                    <a:pt x="0" y="171"/>
                  </a:lnTo>
                  <a:lnTo>
                    <a:pt x="48" y="171"/>
                  </a:lnTo>
                  <a:lnTo>
                    <a:pt x="48" y="319"/>
                  </a:lnTo>
                  <a:cubicBezTo>
                    <a:pt x="48" y="390"/>
                    <a:pt x="96" y="430"/>
                    <a:pt x="163" y="429"/>
                  </a:cubicBezTo>
                  <a:cubicBezTo>
                    <a:pt x="197" y="429"/>
                    <a:pt x="231" y="421"/>
                    <a:pt x="256" y="406"/>
                  </a:cubicBezTo>
                  <a:lnTo>
                    <a:pt x="234" y="326"/>
                  </a:lnTo>
                  <a:cubicBezTo>
                    <a:pt x="218" y="333"/>
                    <a:pt x="203" y="337"/>
                    <a:pt x="192"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14">
              <a:extLst>
                <a:ext uri="{FF2B5EF4-FFF2-40B4-BE49-F238E27FC236}">
                  <a16:creationId xmlns:a16="http://schemas.microsoft.com/office/drawing/2014/main" id="{B489BD1C-EF41-4C15-AE7D-3C6FA165588A}"/>
                </a:ext>
              </a:extLst>
            </p:cNvPr>
            <p:cNvSpPr>
              <a:spLocks noChangeArrowheads="1"/>
            </p:cNvSpPr>
            <p:nvPr userDrawn="1"/>
          </p:nvSpPr>
          <p:spPr bwMode="gray">
            <a:xfrm>
              <a:off x="3775" y="502"/>
              <a:ext cx="123" cy="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5">
              <a:extLst>
                <a:ext uri="{FF2B5EF4-FFF2-40B4-BE49-F238E27FC236}">
                  <a16:creationId xmlns:a16="http://schemas.microsoft.com/office/drawing/2014/main" id="{95333A96-7BAF-4B79-8900-54DECBFF0DCF}"/>
                </a:ext>
              </a:extLst>
            </p:cNvPr>
            <p:cNvSpPr>
              <a:spLocks noEditPoints="1"/>
            </p:cNvSpPr>
            <p:nvPr userDrawn="1"/>
          </p:nvSpPr>
          <p:spPr bwMode="gray">
            <a:xfrm>
              <a:off x="470" y="559"/>
              <a:ext cx="468" cy="534"/>
            </a:xfrm>
            <a:custGeom>
              <a:avLst/>
              <a:gdLst>
                <a:gd name="T0" fmla="*/ 206 w 392"/>
                <a:gd name="T1" fmla="*/ 357 h 447"/>
                <a:gd name="T2" fmla="*/ 116 w 392"/>
                <a:gd name="T3" fmla="*/ 357 h 447"/>
                <a:gd name="T4" fmla="*/ 116 w 392"/>
                <a:gd name="T5" fmla="*/ 263 h 447"/>
                <a:gd name="T6" fmla="*/ 206 w 392"/>
                <a:gd name="T7" fmla="*/ 263 h 447"/>
                <a:gd name="T8" fmla="*/ 272 w 392"/>
                <a:gd name="T9" fmla="*/ 308 h 447"/>
                <a:gd name="T10" fmla="*/ 206 w 392"/>
                <a:gd name="T11" fmla="*/ 357 h 447"/>
                <a:gd name="T12" fmla="*/ 116 w 392"/>
                <a:gd name="T13" fmla="*/ 91 h 447"/>
                <a:gd name="T14" fmla="*/ 206 w 392"/>
                <a:gd name="T15" fmla="*/ 91 h 447"/>
                <a:gd name="T16" fmla="*/ 258 w 392"/>
                <a:gd name="T17" fmla="*/ 133 h 447"/>
                <a:gd name="T18" fmla="*/ 206 w 392"/>
                <a:gd name="T19" fmla="*/ 178 h 447"/>
                <a:gd name="T20" fmla="*/ 116 w 392"/>
                <a:gd name="T21" fmla="*/ 178 h 447"/>
                <a:gd name="T22" fmla="*/ 116 w 392"/>
                <a:gd name="T23" fmla="*/ 91 h 447"/>
                <a:gd name="T24" fmla="*/ 301 w 392"/>
                <a:gd name="T25" fmla="*/ 210 h 447"/>
                <a:gd name="T26" fmla="*/ 378 w 392"/>
                <a:gd name="T27" fmla="*/ 113 h 447"/>
                <a:gd name="T28" fmla="*/ 212 w 392"/>
                <a:gd name="T29" fmla="*/ 0 h 447"/>
                <a:gd name="T30" fmla="*/ 0 w 392"/>
                <a:gd name="T31" fmla="*/ 0 h 447"/>
                <a:gd name="T32" fmla="*/ 0 w 392"/>
                <a:gd name="T33" fmla="*/ 447 h 447"/>
                <a:gd name="T34" fmla="*/ 220 w 392"/>
                <a:gd name="T35" fmla="*/ 447 h 447"/>
                <a:gd name="T36" fmla="*/ 392 w 392"/>
                <a:gd name="T37" fmla="*/ 323 h 447"/>
                <a:gd name="T38" fmla="*/ 301 w 392"/>
                <a:gd name="T39" fmla="*/ 2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447">
                  <a:moveTo>
                    <a:pt x="206" y="357"/>
                  </a:moveTo>
                  <a:lnTo>
                    <a:pt x="116" y="357"/>
                  </a:lnTo>
                  <a:lnTo>
                    <a:pt x="116" y="263"/>
                  </a:lnTo>
                  <a:lnTo>
                    <a:pt x="206" y="263"/>
                  </a:lnTo>
                  <a:cubicBezTo>
                    <a:pt x="247" y="262"/>
                    <a:pt x="272" y="280"/>
                    <a:pt x="272" y="308"/>
                  </a:cubicBezTo>
                  <a:cubicBezTo>
                    <a:pt x="272" y="339"/>
                    <a:pt x="247" y="357"/>
                    <a:pt x="206" y="357"/>
                  </a:cubicBezTo>
                  <a:close/>
                  <a:moveTo>
                    <a:pt x="116" y="91"/>
                  </a:moveTo>
                  <a:lnTo>
                    <a:pt x="206" y="91"/>
                  </a:lnTo>
                  <a:cubicBezTo>
                    <a:pt x="238" y="91"/>
                    <a:pt x="258" y="107"/>
                    <a:pt x="258" y="133"/>
                  </a:cubicBezTo>
                  <a:cubicBezTo>
                    <a:pt x="258" y="162"/>
                    <a:pt x="238" y="178"/>
                    <a:pt x="206" y="178"/>
                  </a:cubicBezTo>
                  <a:lnTo>
                    <a:pt x="116" y="178"/>
                  </a:lnTo>
                  <a:lnTo>
                    <a:pt x="116" y="91"/>
                  </a:lnTo>
                  <a:close/>
                  <a:moveTo>
                    <a:pt x="301" y="210"/>
                  </a:moveTo>
                  <a:cubicBezTo>
                    <a:pt x="348" y="197"/>
                    <a:pt x="378" y="160"/>
                    <a:pt x="378" y="113"/>
                  </a:cubicBezTo>
                  <a:cubicBezTo>
                    <a:pt x="378" y="44"/>
                    <a:pt x="313" y="0"/>
                    <a:pt x="212" y="0"/>
                  </a:cubicBezTo>
                  <a:lnTo>
                    <a:pt x="0" y="0"/>
                  </a:lnTo>
                  <a:lnTo>
                    <a:pt x="0" y="447"/>
                  </a:lnTo>
                  <a:lnTo>
                    <a:pt x="220" y="447"/>
                  </a:lnTo>
                  <a:cubicBezTo>
                    <a:pt x="326" y="447"/>
                    <a:pt x="392" y="399"/>
                    <a:pt x="392" y="323"/>
                  </a:cubicBezTo>
                  <a:cubicBezTo>
                    <a:pt x="392" y="265"/>
                    <a:pt x="357" y="221"/>
                    <a:pt x="301" y="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6">
              <a:extLst>
                <a:ext uri="{FF2B5EF4-FFF2-40B4-BE49-F238E27FC236}">
                  <a16:creationId xmlns:a16="http://schemas.microsoft.com/office/drawing/2014/main" id="{B861CA7B-F785-497E-9B79-74E76AF8F870}"/>
                </a:ext>
              </a:extLst>
            </p:cNvPr>
            <p:cNvSpPr>
              <a:spLocks noEditPoints="1"/>
            </p:cNvSpPr>
            <p:nvPr userDrawn="1"/>
          </p:nvSpPr>
          <p:spPr bwMode="gray">
            <a:xfrm>
              <a:off x="2531" y="677"/>
              <a:ext cx="431" cy="421"/>
            </a:xfrm>
            <a:custGeom>
              <a:avLst/>
              <a:gdLst>
                <a:gd name="T0" fmla="*/ 111 w 361"/>
                <a:gd name="T1" fmla="*/ 145 h 352"/>
                <a:gd name="T2" fmla="*/ 180 w 361"/>
                <a:gd name="T3" fmla="*/ 79 h 352"/>
                <a:gd name="T4" fmla="*/ 244 w 361"/>
                <a:gd name="T5" fmla="*/ 145 h 352"/>
                <a:gd name="T6" fmla="*/ 111 w 361"/>
                <a:gd name="T7" fmla="*/ 145 h 352"/>
                <a:gd name="T8" fmla="*/ 179 w 361"/>
                <a:gd name="T9" fmla="*/ 0 h 352"/>
                <a:gd name="T10" fmla="*/ 0 w 361"/>
                <a:gd name="T11" fmla="*/ 177 h 352"/>
                <a:gd name="T12" fmla="*/ 182 w 361"/>
                <a:gd name="T13" fmla="*/ 352 h 352"/>
                <a:gd name="T14" fmla="*/ 332 w 361"/>
                <a:gd name="T15" fmla="*/ 291 h 352"/>
                <a:gd name="T16" fmla="*/ 273 w 361"/>
                <a:gd name="T17" fmla="*/ 231 h 352"/>
                <a:gd name="T18" fmla="*/ 192 w 361"/>
                <a:gd name="T19" fmla="*/ 266 h 352"/>
                <a:gd name="T20" fmla="*/ 114 w 361"/>
                <a:gd name="T21" fmla="*/ 206 h 352"/>
                <a:gd name="T22" fmla="*/ 353 w 361"/>
                <a:gd name="T23" fmla="*/ 206 h 352"/>
                <a:gd name="T24" fmla="*/ 179 w 361"/>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2">
                  <a:moveTo>
                    <a:pt x="111" y="145"/>
                  </a:moveTo>
                  <a:cubicBezTo>
                    <a:pt x="119" y="106"/>
                    <a:pt x="143" y="79"/>
                    <a:pt x="180" y="79"/>
                  </a:cubicBezTo>
                  <a:cubicBezTo>
                    <a:pt x="218" y="79"/>
                    <a:pt x="244" y="106"/>
                    <a:pt x="244" y="145"/>
                  </a:cubicBezTo>
                  <a:lnTo>
                    <a:pt x="111" y="145"/>
                  </a:lnTo>
                  <a:close/>
                  <a:moveTo>
                    <a:pt x="179" y="0"/>
                  </a:moveTo>
                  <a:cubicBezTo>
                    <a:pt x="72" y="0"/>
                    <a:pt x="0" y="70"/>
                    <a:pt x="0" y="177"/>
                  </a:cubicBezTo>
                  <a:cubicBezTo>
                    <a:pt x="0" y="282"/>
                    <a:pt x="69" y="352"/>
                    <a:pt x="182" y="352"/>
                  </a:cubicBezTo>
                  <a:cubicBezTo>
                    <a:pt x="246" y="352"/>
                    <a:pt x="297" y="330"/>
                    <a:pt x="332" y="291"/>
                  </a:cubicBezTo>
                  <a:lnTo>
                    <a:pt x="273" y="231"/>
                  </a:lnTo>
                  <a:cubicBezTo>
                    <a:pt x="250" y="254"/>
                    <a:pt x="221" y="266"/>
                    <a:pt x="192" y="266"/>
                  </a:cubicBezTo>
                  <a:cubicBezTo>
                    <a:pt x="153" y="266"/>
                    <a:pt x="124" y="245"/>
                    <a:pt x="114" y="206"/>
                  </a:cubicBezTo>
                  <a:lnTo>
                    <a:pt x="353" y="206"/>
                  </a:lnTo>
                  <a:cubicBezTo>
                    <a:pt x="361" y="80"/>
                    <a:pt x="300"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7">
              <a:extLst>
                <a:ext uri="{FF2B5EF4-FFF2-40B4-BE49-F238E27FC236}">
                  <a16:creationId xmlns:a16="http://schemas.microsoft.com/office/drawing/2014/main" id="{EC075835-6F17-4D24-BE82-0EC9D35B9048}"/>
                </a:ext>
              </a:extLst>
            </p:cNvPr>
            <p:cNvSpPr>
              <a:spLocks/>
            </p:cNvSpPr>
            <p:nvPr userDrawn="1"/>
          </p:nvSpPr>
          <p:spPr bwMode="gray">
            <a:xfrm>
              <a:off x="5080" y="676"/>
              <a:ext cx="268" cy="417"/>
            </a:xfrm>
            <a:custGeom>
              <a:avLst/>
              <a:gdLst>
                <a:gd name="T0" fmla="*/ 113 w 224"/>
                <a:gd name="T1" fmla="*/ 62 h 349"/>
                <a:gd name="T2" fmla="*/ 113 w 224"/>
                <a:gd name="T3" fmla="*/ 4 h 349"/>
                <a:gd name="T4" fmla="*/ 0 w 224"/>
                <a:gd name="T5" fmla="*/ 4 h 349"/>
                <a:gd name="T6" fmla="*/ 0 w 224"/>
                <a:gd name="T7" fmla="*/ 349 h 349"/>
                <a:gd name="T8" fmla="*/ 113 w 224"/>
                <a:gd name="T9" fmla="*/ 349 h 349"/>
                <a:gd name="T10" fmla="*/ 113 w 224"/>
                <a:gd name="T11" fmla="*/ 173 h 349"/>
                <a:gd name="T12" fmla="*/ 224 w 224"/>
                <a:gd name="T13" fmla="*/ 104 h 349"/>
                <a:gd name="T14" fmla="*/ 224 w 224"/>
                <a:gd name="T15" fmla="*/ 0 h 349"/>
                <a:gd name="T16" fmla="*/ 113 w 224"/>
                <a:gd name="T17" fmla="*/ 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49">
                  <a:moveTo>
                    <a:pt x="113" y="62"/>
                  </a:moveTo>
                  <a:lnTo>
                    <a:pt x="113" y="4"/>
                  </a:lnTo>
                  <a:lnTo>
                    <a:pt x="0" y="4"/>
                  </a:lnTo>
                  <a:lnTo>
                    <a:pt x="0" y="349"/>
                  </a:lnTo>
                  <a:lnTo>
                    <a:pt x="113" y="349"/>
                  </a:lnTo>
                  <a:lnTo>
                    <a:pt x="113" y="173"/>
                  </a:lnTo>
                  <a:cubicBezTo>
                    <a:pt x="119" y="125"/>
                    <a:pt x="161" y="97"/>
                    <a:pt x="224" y="104"/>
                  </a:cubicBezTo>
                  <a:lnTo>
                    <a:pt x="224" y="0"/>
                  </a:lnTo>
                  <a:cubicBezTo>
                    <a:pt x="176" y="0"/>
                    <a:pt x="137" y="22"/>
                    <a:pt x="113"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a:extLst>
                <a:ext uri="{FF2B5EF4-FFF2-40B4-BE49-F238E27FC236}">
                  <a16:creationId xmlns:a16="http://schemas.microsoft.com/office/drawing/2014/main" id="{B7C7C9E2-2170-4E64-96BE-707FF0C0EBD1}"/>
                </a:ext>
              </a:extLst>
            </p:cNvPr>
            <p:cNvSpPr>
              <a:spLocks noEditPoints="1"/>
            </p:cNvSpPr>
            <p:nvPr userDrawn="1"/>
          </p:nvSpPr>
          <p:spPr bwMode="gray">
            <a:xfrm>
              <a:off x="3218" y="527"/>
              <a:ext cx="449" cy="571"/>
            </a:xfrm>
            <a:custGeom>
              <a:avLst/>
              <a:gdLst>
                <a:gd name="T0" fmla="*/ 188 w 376"/>
                <a:gd name="T1" fmla="*/ 388 h 477"/>
                <a:gd name="T2" fmla="*/ 114 w 376"/>
                <a:gd name="T3" fmla="*/ 302 h 477"/>
                <a:gd name="T4" fmla="*/ 188 w 376"/>
                <a:gd name="T5" fmla="*/ 216 h 477"/>
                <a:gd name="T6" fmla="*/ 262 w 376"/>
                <a:gd name="T7" fmla="*/ 302 h 477"/>
                <a:gd name="T8" fmla="*/ 188 w 376"/>
                <a:gd name="T9" fmla="*/ 388 h 477"/>
                <a:gd name="T10" fmla="*/ 262 w 376"/>
                <a:gd name="T11" fmla="*/ 174 h 477"/>
                <a:gd name="T12" fmla="*/ 158 w 376"/>
                <a:gd name="T13" fmla="*/ 125 h 477"/>
                <a:gd name="T14" fmla="*/ 0 w 376"/>
                <a:gd name="T15" fmla="*/ 299 h 477"/>
                <a:gd name="T16" fmla="*/ 160 w 376"/>
                <a:gd name="T17" fmla="*/ 477 h 477"/>
                <a:gd name="T18" fmla="*/ 262 w 376"/>
                <a:gd name="T19" fmla="*/ 428 h 477"/>
                <a:gd name="T20" fmla="*/ 262 w 376"/>
                <a:gd name="T21" fmla="*/ 473 h 477"/>
                <a:gd name="T22" fmla="*/ 376 w 376"/>
                <a:gd name="T23" fmla="*/ 473 h 477"/>
                <a:gd name="T24" fmla="*/ 376 w 376"/>
                <a:gd name="T25" fmla="*/ 0 h 477"/>
                <a:gd name="T26" fmla="*/ 262 w 376"/>
                <a:gd name="T27" fmla="*/ 0 h 477"/>
                <a:gd name="T28" fmla="*/ 262 w 376"/>
                <a:gd name="T29" fmla="*/ 17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477">
                  <a:moveTo>
                    <a:pt x="188" y="388"/>
                  </a:moveTo>
                  <a:cubicBezTo>
                    <a:pt x="144" y="388"/>
                    <a:pt x="114" y="353"/>
                    <a:pt x="114" y="302"/>
                  </a:cubicBezTo>
                  <a:cubicBezTo>
                    <a:pt x="114" y="251"/>
                    <a:pt x="144" y="216"/>
                    <a:pt x="188" y="216"/>
                  </a:cubicBezTo>
                  <a:cubicBezTo>
                    <a:pt x="232" y="216"/>
                    <a:pt x="262" y="251"/>
                    <a:pt x="262" y="302"/>
                  </a:cubicBezTo>
                  <a:cubicBezTo>
                    <a:pt x="262" y="353"/>
                    <a:pt x="232" y="388"/>
                    <a:pt x="188" y="388"/>
                  </a:cubicBezTo>
                  <a:close/>
                  <a:moveTo>
                    <a:pt x="262" y="174"/>
                  </a:moveTo>
                  <a:cubicBezTo>
                    <a:pt x="238" y="142"/>
                    <a:pt x="203" y="125"/>
                    <a:pt x="158" y="125"/>
                  </a:cubicBezTo>
                  <a:cubicBezTo>
                    <a:pt x="63" y="125"/>
                    <a:pt x="0" y="194"/>
                    <a:pt x="0" y="299"/>
                  </a:cubicBezTo>
                  <a:cubicBezTo>
                    <a:pt x="0" y="406"/>
                    <a:pt x="64" y="477"/>
                    <a:pt x="160" y="477"/>
                  </a:cubicBezTo>
                  <a:cubicBezTo>
                    <a:pt x="204" y="477"/>
                    <a:pt x="239" y="460"/>
                    <a:pt x="262" y="428"/>
                  </a:cubicBezTo>
                  <a:lnTo>
                    <a:pt x="262" y="473"/>
                  </a:lnTo>
                  <a:lnTo>
                    <a:pt x="376" y="473"/>
                  </a:lnTo>
                  <a:lnTo>
                    <a:pt x="376" y="0"/>
                  </a:lnTo>
                  <a:lnTo>
                    <a:pt x="262" y="0"/>
                  </a:lnTo>
                  <a:lnTo>
                    <a:pt x="262" y="17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a:extLst>
                <a:ext uri="{FF2B5EF4-FFF2-40B4-BE49-F238E27FC236}">
                  <a16:creationId xmlns:a16="http://schemas.microsoft.com/office/drawing/2014/main" id="{43B1CC69-0F87-4EBB-834A-6A8CBD554EC7}"/>
                </a:ext>
              </a:extLst>
            </p:cNvPr>
            <p:cNvSpPr>
              <a:spLocks/>
            </p:cNvSpPr>
            <p:nvPr userDrawn="1"/>
          </p:nvSpPr>
          <p:spPr bwMode="gray">
            <a:xfrm>
              <a:off x="5869" y="676"/>
              <a:ext cx="422" cy="417"/>
            </a:xfrm>
            <a:custGeom>
              <a:avLst/>
              <a:gdLst>
                <a:gd name="T0" fmla="*/ 228 w 353"/>
                <a:gd name="T1" fmla="*/ 0 h 349"/>
                <a:gd name="T2" fmla="*/ 114 w 353"/>
                <a:gd name="T3" fmla="*/ 60 h 349"/>
                <a:gd name="T4" fmla="*/ 114 w 353"/>
                <a:gd name="T5" fmla="*/ 4 h 349"/>
                <a:gd name="T6" fmla="*/ 0 w 353"/>
                <a:gd name="T7" fmla="*/ 4 h 349"/>
                <a:gd name="T8" fmla="*/ 0 w 353"/>
                <a:gd name="T9" fmla="*/ 349 h 349"/>
                <a:gd name="T10" fmla="*/ 114 w 353"/>
                <a:gd name="T11" fmla="*/ 349 h 349"/>
                <a:gd name="T12" fmla="*/ 114 w 353"/>
                <a:gd name="T13" fmla="*/ 167 h 349"/>
                <a:gd name="T14" fmla="*/ 181 w 353"/>
                <a:gd name="T15" fmla="*/ 101 h 349"/>
                <a:gd name="T16" fmla="*/ 240 w 353"/>
                <a:gd name="T17" fmla="*/ 164 h 349"/>
                <a:gd name="T18" fmla="*/ 240 w 353"/>
                <a:gd name="T19" fmla="*/ 349 h 349"/>
                <a:gd name="T20" fmla="*/ 353 w 353"/>
                <a:gd name="T21" fmla="*/ 349 h 349"/>
                <a:gd name="T22" fmla="*/ 353 w 353"/>
                <a:gd name="T23" fmla="*/ 132 h 349"/>
                <a:gd name="T24" fmla="*/ 228 w 353"/>
                <a:gd name="T2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349">
                  <a:moveTo>
                    <a:pt x="228" y="0"/>
                  </a:moveTo>
                  <a:cubicBezTo>
                    <a:pt x="177" y="0"/>
                    <a:pt x="138" y="21"/>
                    <a:pt x="114" y="60"/>
                  </a:cubicBezTo>
                  <a:lnTo>
                    <a:pt x="114" y="4"/>
                  </a:lnTo>
                  <a:lnTo>
                    <a:pt x="0" y="4"/>
                  </a:lnTo>
                  <a:lnTo>
                    <a:pt x="0" y="349"/>
                  </a:lnTo>
                  <a:lnTo>
                    <a:pt x="114" y="349"/>
                  </a:lnTo>
                  <a:lnTo>
                    <a:pt x="114" y="167"/>
                  </a:lnTo>
                  <a:cubicBezTo>
                    <a:pt x="118" y="128"/>
                    <a:pt x="143" y="102"/>
                    <a:pt x="181" y="101"/>
                  </a:cubicBezTo>
                  <a:cubicBezTo>
                    <a:pt x="217" y="101"/>
                    <a:pt x="240" y="125"/>
                    <a:pt x="240" y="164"/>
                  </a:cubicBezTo>
                  <a:lnTo>
                    <a:pt x="240" y="349"/>
                  </a:lnTo>
                  <a:lnTo>
                    <a:pt x="353" y="349"/>
                  </a:lnTo>
                  <a:lnTo>
                    <a:pt x="353" y="132"/>
                  </a:lnTo>
                  <a:cubicBezTo>
                    <a:pt x="353" y="51"/>
                    <a:pt x="303" y="0"/>
                    <a:pt x="2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a:extLst>
                <a:ext uri="{FF2B5EF4-FFF2-40B4-BE49-F238E27FC236}">
                  <a16:creationId xmlns:a16="http://schemas.microsoft.com/office/drawing/2014/main" id="{F213C616-444C-4658-86AA-DA133F5E1DE4}"/>
                </a:ext>
              </a:extLst>
            </p:cNvPr>
            <p:cNvSpPr>
              <a:spLocks noEditPoints="1"/>
            </p:cNvSpPr>
            <p:nvPr userDrawn="1"/>
          </p:nvSpPr>
          <p:spPr bwMode="gray">
            <a:xfrm>
              <a:off x="986" y="677"/>
              <a:ext cx="433" cy="421"/>
            </a:xfrm>
            <a:custGeom>
              <a:avLst/>
              <a:gdLst>
                <a:gd name="T0" fmla="*/ 112 w 362"/>
                <a:gd name="T1" fmla="*/ 145 h 352"/>
                <a:gd name="T2" fmla="*/ 181 w 362"/>
                <a:gd name="T3" fmla="*/ 79 h 352"/>
                <a:gd name="T4" fmla="*/ 244 w 362"/>
                <a:gd name="T5" fmla="*/ 145 h 352"/>
                <a:gd name="T6" fmla="*/ 112 w 362"/>
                <a:gd name="T7" fmla="*/ 145 h 352"/>
                <a:gd name="T8" fmla="*/ 180 w 362"/>
                <a:gd name="T9" fmla="*/ 0 h 352"/>
                <a:gd name="T10" fmla="*/ 0 w 362"/>
                <a:gd name="T11" fmla="*/ 177 h 352"/>
                <a:gd name="T12" fmla="*/ 183 w 362"/>
                <a:gd name="T13" fmla="*/ 352 h 352"/>
                <a:gd name="T14" fmla="*/ 333 w 362"/>
                <a:gd name="T15" fmla="*/ 291 h 352"/>
                <a:gd name="T16" fmla="*/ 274 w 362"/>
                <a:gd name="T17" fmla="*/ 231 h 352"/>
                <a:gd name="T18" fmla="*/ 193 w 362"/>
                <a:gd name="T19" fmla="*/ 266 h 352"/>
                <a:gd name="T20" fmla="*/ 114 w 362"/>
                <a:gd name="T21" fmla="*/ 206 h 352"/>
                <a:gd name="T22" fmla="*/ 354 w 362"/>
                <a:gd name="T23" fmla="*/ 206 h 352"/>
                <a:gd name="T24" fmla="*/ 180 w 362"/>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352">
                  <a:moveTo>
                    <a:pt x="112" y="145"/>
                  </a:moveTo>
                  <a:cubicBezTo>
                    <a:pt x="119" y="106"/>
                    <a:pt x="144" y="79"/>
                    <a:pt x="181" y="79"/>
                  </a:cubicBezTo>
                  <a:cubicBezTo>
                    <a:pt x="219" y="79"/>
                    <a:pt x="244" y="106"/>
                    <a:pt x="244" y="145"/>
                  </a:cubicBezTo>
                  <a:lnTo>
                    <a:pt x="112" y="145"/>
                  </a:lnTo>
                  <a:close/>
                  <a:moveTo>
                    <a:pt x="180" y="0"/>
                  </a:moveTo>
                  <a:cubicBezTo>
                    <a:pt x="72" y="0"/>
                    <a:pt x="0" y="70"/>
                    <a:pt x="0" y="177"/>
                  </a:cubicBezTo>
                  <a:cubicBezTo>
                    <a:pt x="0" y="282"/>
                    <a:pt x="70" y="352"/>
                    <a:pt x="183" y="352"/>
                  </a:cubicBezTo>
                  <a:cubicBezTo>
                    <a:pt x="246" y="352"/>
                    <a:pt x="298" y="330"/>
                    <a:pt x="333" y="291"/>
                  </a:cubicBezTo>
                  <a:lnTo>
                    <a:pt x="274" y="231"/>
                  </a:lnTo>
                  <a:cubicBezTo>
                    <a:pt x="251" y="254"/>
                    <a:pt x="222" y="266"/>
                    <a:pt x="193" y="266"/>
                  </a:cubicBezTo>
                  <a:cubicBezTo>
                    <a:pt x="154" y="266"/>
                    <a:pt x="125" y="245"/>
                    <a:pt x="114" y="206"/>
                  </a:cubicBezTo>
                  <a:lnTo>
                    <a:pt x="354" y="206"/>
                  </a:lnTo>
                  <a:cubicBezTo>
                    <a:pt x="362" y="80"/>
                    <a:pt x="300" y="0"/>
                    <a:pt x="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a:extLst>
                <a:ext uri="{FF2B5EF4-FFF2-40B4-BE49-F238E27FC236}">
                  <a16:creationId xmlns:a16="http://schemas.microsoft.com/office/drawing/2014/main" id="{97D02B6D-7B44-4B19-8394-92C29E17C1E3}"/>
                </a:ext>
              </a:extLst>
            </p:cNvPr>
            <p:cNvSpPr>
              <a:spLocks noEditPoints="1"/>
            </p:cNvSpPr>
            <p:nvPr userDrawn="1"/>
          </p:nvSpPr>
          <p:spPr bwMode="gray">
            <a:xfrm>
              <a:off x="0" y="127"/>
              <a:ext cx="7669" cy="4038"/>
            </a:xfrm>
            <a:custGeom>
              <a:avLst/>
              <a:gdLst>
                <a:gd name="T0" fmla="*/ 83 w 6416"/>
                <a:gd name="T1" fmla="*/ 83 h 3378"/>
                <a:gd name="T2" fmla="*/ 6333 w 6416"/>
                <a:gd name="T3" fmla="*/ 83 h 3378"/>
                <a:gd name="T4" fmla="*/ 6333 w 6416"/>
                <a:gd name="T5" fmla="*/ 1098 h 3378"/>
                <a:gd name="T6" fmla="*/ 83 w 6416"/>
                <a:gd name="T7" fmla="*/ 1098 h 3378"/>
                <a:gd name="T8" fmla="*/ 83 w 6416"/>
                <a:gd name="T9" fmla="*/ 83 h 3378"/>
                <a:gd name="T10" fmla="*/ 1038 w 6416"/>
                <a:gd name="T11" fmla="*/ 2197 h 3378"/>
                <a:gd name="T12" fmla="*/ 1038 w 6416"/>
                <a:gd name="T13" fmla="*/ 1181 h 3378"/>
                <a:gd name="T14" fmla="*/ 5378 w 6416"/>
                <a:gd name="T15" fmla="*/ 1181 h 3378"/>
                <a:gd name="T16" fmla="*/ 5378 w 6416"/>
                <a:gd name="T17" fmla="*/ 2197 h 3378"/>
                <a:gd name="T18" fmla="*/ 1038 w 6416"/>
                <a:gd name="T19" fmla="*/ 2197 h 3378"/>
                <a:gd name="T20" fmla="*/ 6021 w 6416"/>
                <a:gd name="T21" fmla="*/ 2280 h 3378"/>
                <a:gd name="T22" fmla="*/ 6021 w 6416"/>
                <a:gd name="T23" fmla="*/ 3295 h 3378"/>
                <a:gd name="T24" fmla="*/ 395 w 6416"/>
                <a:gd name="T25" fmla="*/ 3295 h 3378"/>
                <a:gd name="T26" fmla="*/ 395 w 6416"/>
                <a:gd name="T27" fmla="*/ 2280 h 3378"/>
                <a:gd name="T28" fmla="*/ 955 w 6416"/>
                <a:gd name="T29" fmla="*/ 2280 h 3378"/>
                <a:gd name="T30" fmla="*/ 955 w 6416"/>
                <a:gd name="T31" fmla="*/ 2280 h 3378"/>
                <a:gd name="T32" fmla="*/ 5461 w 6416"/>
                <a:gd name="T33" fmla="*/ 2280 h 3378"/>
                <a:gd name="T34" fmla="*/ 5461 w 6416"/>
                <a:gd name="T35" fmla="*/ 2280 h 3378"/>
                <a:gd name="T36" fmla="*/ 6021 w 6416"/>
                <a:gd name="T37" fmla="*/ 2280 h 3378"/>
                <a:gd name="T38" fmla="*/ 6416 w 6416"/>
                <a:gd name="T39" fmla="*/ 1181 h 3378"/>
                <a:gd name="T40" fmla="*/ 6416 w 6416"/>
                <a:gd name="T41" fmla="*/ 0 h 3378"/>
                <a:gd name="T42" fmla="*/ 0 w 6416"/>
                <a:gd name="T43" fmla="*/ 0 h 3378"/>
                <a:gd name="T44" fmla="*/ 0 w 6416"/>
                <a:gd name="T45" fmla="*/ 1181 h 3378"/>
                <a:gd name="T46" fmla="*/ 955 w 6416"/>
                <a:gd name="T47" fmla="*/ 1181 h 3378"/>
                <a:gd name="T48" fmla="*/ 955 w 6416"/>
                <a:gd name="T49" fmla="*/ 2197 h 3378"/>
                <a:gd name="T50" fmla="*/ 312 w 6416"/>
                <a:gd name="T51" fmla="*/ 2197 h 3378"/>
                <a:gd name="T52" fmla="*/ 312 w 6416"/>
                <a:gd name="T53" fmla="*/ 3378 h 3378"/>
                <a:gd name="T54" fmla="*/ 6104 w 6416"/>
                <a:gd name="T55" fmla="*/ 3378 h 3378"/>
                <a:gd name="T56" fmla="*/ 6104 w 6416"/>
                <a:gd name="T57" fmla="*/ 2197 h 3378"/>
                <a:gd name="T58" fmla="*/ 5461 w 6416"/>
                <a:gd name="T59" fmla="*/ 2197 h 3378"/>
                <a:gd name="T60" fmla="*/ 5461 w 6416"/>
                <a:gd name="T61" fmla="*/ 1181 h 3378"/>
                <a:gd name="T62" fmla="*/ 6416 w 6416"/>
                <a:gd name="T63" fmla="*/ 1181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16" h="3378">
                  <a:moveTo>
                    <a:pt x="83" y="83"/>
                  </a:moveTo>
                  <a:lnTo>
                    <a:pt x="6333" y="83"/>
                  </a:lnTo>
                  <a:lnTo>
                    <a:pt x="6333" y="1098"/>
                  </a:lnTo>
                  <a:lnTo>
                    <a:pt x="83" y="1098"/>
                  </a:lnTo>
                  <a:lnTo>
                    <a:pt x="83" y="83"/>
                  </a:lnTo>
                  <a:close/>
                  <a:moveTo>
                    <a:pt x="1038" y="2197"/>
                  </a:moveTo>
                  <a:lnTo>
                    <a:pt x="1038" y="1181"/>
                  </a:lnTo>
                  <a:lnTo>
                    <a:pt x="5378" y="1181"/>
                  </a:lnTo>
                  <a:lnTo>
                    <a:pt x="5378" y="2197"/>
                  </a:lnTo>
                  <a:lnTo>
                    <a:pt x="1038" y="2197"/>
                  </a:lnTo>
                  <a:close/>
                  <a:moveTo>
                    <a:pt x="6021" y="2280"/>
                  </a:moveTo>
                  <a:lnTo>
                    <a:pt x="6021" y="3295"/>
                  </a:lnTo>
                  <a:lnTo>
                    <a:pt x="395" y="3295"/>
                  </a:lnTo>
                  <a:lnTo>
                    <a:pt x="395" y="2280"/>
                  </a:lnTo>
                  <a:lnTo>
                    <a:pt x="955" y="2280"/>
                  </a:lnTo>
                  <a:lnTo>
                    <a:pt x="955" y="2280"/>
                  </a:lnTo>
                  <a:lnTo>
                    <a:pt x="5461" y="2280"/>
                  </a:lnTo>
                  <a:lnTo>
                    <a:pt x="5461" y="2280"/>
                  </a:lnTo>
                  <a:lnTo>
                    <a:pt x="6021" y="2280"/>
                  </a:lnTo>
                  <a:close/>
                  <a:moveTo>
                    <a:pt x="6416" y="1181"/>
                  </a:moveTo>
                  <a:lnTo>
                    <a:pt x="6416" y="0"/>
                  </a:lnTo>
                  <a:lnTo>
                    <a:pt x="0" y="0"/>
                  </a:lnTo>
                  <a:lnTo>
                    <a:pt x="0" y="1181"/>
                  </a:lnTo>
                  <a:lnTo>
                    <a:pt x="955" y="1181"/>
                  </a:lnTo>
                  <a:lnTo>
                    <a:pt x="955" y="2197"/>
                  </a:lnTo>
                  <a:lnTo>
                    <a:pt x="312" y="2197"/>
                  </a:lnTo>
                  <a:lnTo>
                    <a:pt x="312" y="3378"/>
                  </a:lnTo>
                  <a:lnTo>
                    <a:pt x="6104" y="3378"/>
                  </a:lnTo>
                  <a:lnTo>
                    <a:pt x="6104" y="2197"/>
                  </a:lnTo>
                  <a:lnTo>
                    <a:pt x="5461" y="2197"/>
                  </a:lnTo>
                  <a:lnTo>
                    <a:pt x="5461" y="1181"/>
                  </a:lnTo>
                  <a:lnTo>
                    <a:pt x="6416" y="118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a:extLst>
                <a:ext uri="{FF2B5EF4-FFF2-40B4-BE49-F238E27FC236}">
                  <a16:creationId xmlns:a16="http://schemas.microsoft.com/office/drawing/2014/main" id="{7ED02A4C-2116-47AB-A77B-7F50DB297B29}"/>
                </a:ext>
              </a:extLst>
            </p:cNvPr>
            <p:cNvSpPr>
              <a:spLocks noEditPoints="1"/>
            </p:cNvSpPr>
            <p:nvPr userDrawn="1"/>
          </p:nvSpPr>
          <p:spPr bwMode="gray">
            <a:xfrm>
              <a:off x="1351" y="3294"/>
              <a:ext cx="432" cy="421"/>
            </a:xfrm>
            <a:custGeom>
              <a:avLst/>
              <a:gdLst>
                <a:gd name="T0" fmla="*/ 112 w 362"/>
                <a:gd name="T1" fmla="*/ 146 h 352"/>
                <a:gd name="T2" fmla="*/ 181 w 362"/>
                <a:gd name="T3" fmla="*/ 79 h 352"/>
                <a:gd name="T4" fmla="*/ 244 w 362"/>
                <a:gd name="T5" fmla="*/ 146 h 352"/>
                <a:gd name="T6" fmla="*/ 112 w 362"/>
                <a:gd name="T7" fmla="*/ 146 h 352"/>
                <a:gd name="T8" fmla="*/ 180 w 362"/>
                <a:gd name="T9" fmla="*/ 0 h 352"/>
                <a:gd name="T10" fmla="*/ 0 w 362"/>
                <a:gd name="T11" fmla="*/ 178 h 352"/>
                <a:gd name="T12" fmla="*/ 183 w 362"/>
                <a:gd name="T13" fmla="*/ 352 h 352"/>
                <a:gd name="T14" fmla="*/ 333 w 362"/>
                <a:gd name="T15" fmla="*/ 291 h 352"/>
                <a:gd name="T16" fmla="*/ 274 w 362"/>
                <a:gd name="T17" fmla="*/ 232 h 352"/>
                <a:gd name="T18" fmla="*/ 193 w 362"/>
                <a:gd name="T19" fmla="*/ 267 h 352"/>
                <a:gd name="T20" fmla="*/ 115 w 362"/>
                <a:gd name="T21" fmla="*/ 206 h 352"/>
                <a:gd name="T22" fmla="*/ 354 w 362"/>
                <a:gd name="T23" fmla="*/ 206 h 352"/>
                <a:gd name="T24" fmla="*/ 180 w 362"/>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352">
                  <a:moveTo>
                    <a:pt x="112" y="146"/>
                  </a:moveTo>
                  <a:cubicBezTo>
                    <a:pt x="120" y="106"/>
                    <a:pt x="144" y="79"/>
                    <a:pt x="181" y="79"/>
                  </a:cubicBezTo>
                  <a:cubicBezTo>
                    <a:pt x="219" y="79"/>
                    <a:pt x="244" y="106"/>
                    <a:pt x="244" y="146"/>
                  </a:cubicBezTo>
                  <a:lnTo>
                    <a:pt x="112" y="146"/>
                  </a:lnTo>
                  <a:close/>
                  <a:moveTo>
                    <a:pt x="180" y="0"/>
                  </a:moveTo>
                  <a:cubicBezTo>
                    <a:pt x="72" y="0"/>
                    <a:pt x="0" y="71"/>
                    <a:pt x="0" y="178"/>
                  </a:cubicBezTo>
                  <a:cubicBezTo>
                    <a:pt x="0" y="283"/>
                    <a:pt x="70" y="352"/>
                    <a:pt x="183" y="352"/>
                  </a:cubicBezTo>
                  <a:cubicBezTo>
                    <a:pt x="246" y="352"/>
                    <a:pt x="298" y="331"/>
                    <a:pt x="333" y="291"/>
                  </a:cubicBezTo>
                  <a:lnTo>
                    <a:pt x="274" y="232"/>
                  </a:lnTo>
                  <a:cubicBezTo>
                    <a:pt x="251" y="255"/>
                    <a:pt x="222" y="267"/>
                    <a:pt x="193" y="267"/>
                  </a:cubicBezTo>
                  <a:cubicBezTo>
                    <a:pt x="154" y="267"/>
                    <a:pt x="125" y="245"/>
                    <a:pt x="115" y="206"/>
                  </a:cubicBezTo>
                  <a:lnTo>
                    <a:pt x="354" y="206"/>
                  </a:lnTo>
                  <a:cubicBezTo>
                    <a:pt x="362" y="81"/>
                    <a:pt x="301"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3">
              <a:extLst>
                <a:ext uri="{FF2B5EF4-FFF2-40B4-BE49-F238E27FC236}">
                  <a16:creationId xmlns:a16="http://schemas.microsoft.com/office/drawing/2014/main" id="{1F4806E9-6BA4-40D5-A031-DA9AE602D2E6}"/>
                </a:ext>
              </a:extLst>
            </p:cNvPr>
            <p:cNvSpPr>
              <a:spLocks noEditPoints="1"/>
            </p:cNvSpPr>
            <p:nvPr userDrawn="1"/>
          </p:nvSpPr>
          <p:spPr bwMode="gray">
            <a:xfrm>
              <a:off x="842" y="3177"/>
              <a:ext cx="469" cy="533"/>
            </a:xfrm>
            <a:custGeom>
              <a:avLst/>
              <a:gdLst>
                <a:gd name="T0" fmla="*/ 206 w 393"/>
                <a:gd name="T1" fmla="*/ 356 h 446"/>
                <a:gd name="T2" fmla="*/ 117 w 393"/>
                <a:gd name="T3" fmla="*/ 356 h 446"/>
                <a:gd name="T4" fmla="*/ 117 w 393"/>
                <a:gd name="T5" fmla="*/ 262 h 446"/>
                <a:gd name="T6" fmla="*/ 206 w 393"/>
                <a:gd name="T7" fmla="*/ 262 h 446"/>
                <a:gd name="T8" fmla="*/ 273 w 393"/>
                <a:gd name="T9" fmla="*/ 308 h 446"/>
                <a:gd name="T10" fmla="*/ 206 w 393"/>
                <a:gd name="T11" fmla="*/ 356 h 446"/>
                <a:gd name="T12" fmla="*/ 117 w 393"/>
                <a:gd name="T13" fmla="*/ 91 h 446"/>
                <a:gd name="T14" fmla="*/ 206 w 393"/>
                <a:gd name="T15" fmla="*/ 91 h 446"/>
                <a:gd name="T16" fmla="*/ 259 w 393"/>
                <a:gd name="T17" fmla="*/ 133 h 446"/>
                <a:gd name="T18" fmla="*/ 206 w 393"/>
                <a:gd name="T19" fmla="*/ 178 h 446"/>
                <a:gd name="T20" fmla="*/ 117 w 393"/>
                <a:gd name="T21" fmla="*/ 178 h 446"/>
                <a:gd name="T22" fmla="*/ 117 w 393"/>
                <a:gd name="T23" fmla="*/ 91 h 446"/>
                <a:gd name="T24" fmla="*/ 301 w 393"/>
                <a:gd name="T25" fmla="*/ 209 h 446"/>
                <a:gd name="T26" fmla="*/ 378 w 393"/>
                <a:gd name="T27" fmla="*/ 113 h 446"/>
                <a:gd name="T28" fmla="*/ 213 w 393"/>
                <a:gd name="T29" fmla="*/ 0 h 446"/>
                <a:gd name="T30" fmla="*/ 0 w 393"/>
                <a:gd name="T31" fmla="*/ 0 h 446"/>
                <a:gd name="T32" fmla="*/ 0 w 393"/>
                <a:gd name="T33" fmla="*/ 446 h 446"/>
                <a:gd name="T34" fmla="*/ 221 w 393"/>
                <a:gd name="T35" fmla="*/ 446 h 446"/>
                <a:gd name="T36" fmla="*/ 393 w 393"/>
                <a:gd name="T37" fmla="*/ 322 h 446"/>
                <a:gd name="T38" fmla="*/ 301 w 393"/>
                <a:gd name="T39" fmla="*/ 20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446">
                  <a:moveTo>
                    <a:pt x="206" y="356"/>
                  </a:moveTo>
                  <a:lnTo>
                    <a:pt x="117" y="356"/>
                  </a:lnTo>
                  <a:lnTo>
                    <a:pt x="117" y="262"/>
                  </a:lnTo>
                  <a:lnTo>
                    <a:pt x="206" y="262"/>
                  </a:lnTo>
                  <a:cubicBezTo>
                    <a:pt x="247" y="262"/>
                    <a:pt x="273" y="279"/>
                    <a:pt x="273" y="308"/>
                  </a:cubicBezTo>
                  <a:cubicBezTo>
                    <a:pt x="273" y="338"/>
                    <a:pt x="247" y="356"/>
                    <a:pt x="206" y="356"/>
                  </a:cubicBezTo>
                  <a:close/>
                  <a:moveTo>
                    <a:pt x="117" y="91"/>
                  </a:moveTo>
                  <a:lnTo>
                    <a:pt x="206" y="91"/>
                  </a:lnTo>
                  <a:cubicBezTo>
                    <a:pt x="239" y="90"/>
                    <a:pt x="259" y="106"/>
                    <a:pt x="259" y="133"/>
                  </a:cubicBezTo>
                  <a:cubicBezTo>
                    <a:pt x="259" y="161"/>
                    <a:pt x="239" y="178"/>
                    <a:pt x="206" y="178"/>
                  </a:cubicBezTo>
                  <a:lnTo>
                    <a:pt x="117" y="178"/>
                  </a:lnTo>
                  <a:lnTo>
                    <a:pt x="117" y="91"/>
                  </a:lnTo>
                  <a:close/>
                  <a:moveTo>
                    <a:pt x="301" y="209"/>
                  </a:moveTo>
                  <a:cubicBezTo>
                    <a:pt x="348" y="197"/>
                    <a:pt x="378" y="159"/>
                    <a:pt x="378" y="113"/>
                  </a:cubicBezTo>
                  <a:cubicBezTo>
                    <a:pt x="378" y="44"/>
                    <a:pt x="314" y="0"/>
                    <a:pt x="213" y="0"/>
                  </a:cubicBezTo>
                  <a:lnTo>
                    <a:pt x="0" y="0"/>
                  </a:lnTo>
                  <a:lnTo>
                    <a:pt x="0" y="446"/>
                  </a:lnTo>
                  <a:lnTo>
                    <a:pt x="221" y="446"/>
                  </a:lnTo>
                  <a:cubicBezTo>
                    <a:pt x="326" y="446"/>
                    <a:pt x="393" y="399"/>
                    <a:pt x="393" y="322"/>
                  </a:cubicBezTo>
                  <a:cubicBezTo>
                    <a:pt x="393" y="265"/>
                    <a:pt x="358" y="221"/>
                    <a:pt x="301"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4">
              <a:extLst>
                <a:ext uri="{FF2B5EF4-FFF2-40B4-BE49-F238E27FC236}">
                  <a16:creationId xmlns:a16="http://schemas.microsoft.com/office/drawing/2014/main" id="{DE03F421-2C81-46DC-89E8-DBF3B3DF34E7}"/>
                </a:ext>
              </a:extLst>
            </p:cNvPr>
            <p:cNvSpPr>
              <a:spLocks noEditPoints="1"/>
            </p:cNvSpPr>
            <p:nvPr userDrawn="1"/>
          </p:nvSpPr>
          <p:spPr bwMode="gray">
            <a:xfrm>
              <a:off x="1974" y="3149"/>
              <a:ext cx="561" cy="624"/>
            </a:xfrm>
            <a:custGeom>
              <a:avLst/>
              <a:gdLst>
                <a:gd name="T0" fmla="*/ 274 w 470"/>
                <a:gd name="T1" fmla="*/ 287 h 522"/>
                <a:gd name="T2" fmla="*/ 219 w 470"/>
                <a:gd name="T3" fmla="*/ 295 h 522"/>
                <a:gd name="T4" fmla="*/ 219 w 470"/>
                <a:gd name="T5" fmla="*/ 273 h 522"/>
                <a:gd name="T6" fmla="*/ 221 w 470"/>
                <a:gd name="T7" fmla="*/ 237 h 522"/>
                <a:gd name="T8" fmla="*/ 244 w 470"/>
                <a:gd name="T9" fmla="*/ 232 h 522"/>
                <a:gd name="T10" fmla="*/ 287 w 470"/>
                <a:gd name="T11" fmla="*/ 224 h 522"/>
                <a:gd name="T12" fmla="*/ 290 w 470"/>
                <a:gd name="T13" fmla="*/ 273 h 522"/>
                <a:gd name="T14" fmla="*/ 290 w 470"/>
                <a:gd name="T15" fmla="*/ 286 h 522"/>
                <a:gd name="T16" fmla="*/ 274 w 470"/>
                <a:gd name="T17" fmla="*/ 287 h 522"/>
                <a:gd name="T18" fmla="*/ 437 w 470"/>
                <a:gd name="T19" fmla="*/ 278 h 522"/>
                <a:gd name="T20" fmla="*/ 376 w 470"/>
                <a:gd name="T21" fmla="*/ 279 h 522"/>
                <a:gd name="T22" fmla="*/ 351 w 470"/>
                <a:gd name="T23" fmla="*/ 281 h 522"/>
                <a:gd name="T24" fmla="*/ 351 w 470"/>
                <a:gd name="T25" fmla="*/ 279 h 522"/>
                <a:gd name="T26" fmla="*/ 348 w 470"/>
                <a:gd name="T27" fmla="*/ 216 h 522"/>
                <a:gd name="T28" fmla="*/ 421 w 470"/>
                <a:gd name="T29" fmla="*/ 213 h 522"/>
                <a:gd name="T30" fmla="*/ 468 w 470"/>
                <a:gd name="T31" fmla="*/ 180 h 522"/>
                <a:gd name="T32" fmla="*/ 445 w 470"/>
                <a:gd name="T33" fmla="*/ 155 h 522"/>
                <a:gd name="T34" fmla="*/ 348 w 470"/>
                <a:gd name="T35" fmla="*/ 156 h 522"/>
                <a:gd name="T36" fmla="*/ 345 w 470"/>
                <a:gd name="T37" fmla="*/ 156 h 522"/>
                <a:gd name="T38" fmla="*/ 341 w 470"/>
                <a:gd name="T39" fmla="*/ 40 h 522"/>
                <a:gd name="T40" fmla="*/ 281 w 470"/>
                <a:gd name="T41" fmla="*/ 39 h 522"/>
                <a:gd name="T42" fmla="*/ 284 w 470"/>
                <a:gd name="T43" fmla="*/ 163 h 522"/>
                <a:gd name="T44" fmla="*/ 239 w 470"/>
                <a:gd name="T45" fmla="*/ 171 h 522"/>
                <a:gd name="T46" fmla="*/ 221 w 470"/>
                <a:gd name="T47" fmla="*/ 175 h 522"/>
                <a:gd name="T48" fmla="*/ 221 w 470"/>
                <a:gd name="T49" fmla="*/ 175 h 522"/>
                <a:gd name="T50" fmla="*/ 207 w 470"/>
                <a:gd name="T51" fmla="*/ 61 h 522"/>
                <a:gd name="T52" fmla="*/ 153 w 470"/>
                <a:gd name="T53" fmla="*/ 75 h 522"/>
                <a:gd name="T54" fmla="*/ 160 w 470"/>
                <a:gd name="T55" fmla="*/ 172 h 522"/>
                <a:gd name="T56" fmla="*/ 161 w 470"/>
                <a:gd name="T57" fmla="*/ 187 h 522"/>
                <a:gd name="T58" fmla="*/ 136 w 470"/>
                <a:gd name="T59" fmla="*/ 191 h 522"/>
                <a:gd name="T60" fmla="*/ 84 w 470"/>
                <a:gd name="T61" fmla="*/ 199 h 522"/>
                <a:gd name="T62" fmla="*/ 37 w 470"/>
                <a:gd name="T63" fmla="*/ 211 h 522"/>
                <a:gd name="T64" fmla="*/ 52 w 470"/>
                <a:gd name="T65" fmla="*/ 270 h 522"/>
                <a:gd name="T66" fmla="*/ 93 w 470"/>
                <a:gd name="T67" fmla="*/ 260 h 522"/>
                <a:gd name="T68" fmla="*/ 143 w 470"/>
                <a:gd name="T69" fmla="*/ 251 h 522"/>
                <a:gd name="T70" fmla="*/ 160 w 470"/>
                <a:gd name="T71" fmla="*/ 248 h 522"/>
                <a:gd name="T72" fmla="*/ 159 w 470"/>
                <a:gd name="T73" fmla="*/ 273 h 522"/>
                <a:gd name="T74" fmla="*/ 158 w 470"/>
                <a:gd name="T75" fmla="*/ 308 h 522"/>
                <a:gd name="T76" fmla="*/ 118 w 470"/>
                <a:gd name="T77" fmla="*/ 318 h 522"/>
                <a:gd name="T78" fmla="*/ 73 w 470"/>
                <a:gd name="T79" fmla="*/ 326 h 522"/>
                <a:gd name="T80" fmla="*/ 43 w 470"/>
                <a:gd name="T81" fmla="*/ 356 h 522"/>
                <a:gd name="T82" fmla="*/ 73 w 470"/>
                <a:gd name="T83" fmla="*/ 386 h 522"/>
                <a:gd name="T84" fmla="*/ 124 w 470"/>
                <a:gd name="T85" fmla="*/ 379 h 522"/>
                <a:gd name="T86" fmla="*/ 159 w 470"/>
                <a:gd name="T87" fmla="*/ 370 h 522"/>
                <a:gd name="T88" fmla="*/ 163 w 470"/>
                <a:gd name="T89" fmla="*/ 482 h 522"/>
                <a:gd name="T90" fmla="*/ 224 w 470"/>
                <a:gd name="T91" fmla="*/ 483 h 522"/>
                <a:gd name="T92" fmla="*/ 220 w 470"/>
                <a:gd name="T93" fmla="*/ 357 h 522"/>
                <a:gd name="T94" fmla="*/ 290 w 470"/>
                <a:gd name="T95" fmla="*/ 346 h 522"/>
                <a:gd name="T96" fmla="*/ 292 w 470"/>
                <a:gd name="T97" fmla="*/ 346 h 522"/>
                <a:gd name="T98" fmla="*/ 294 w 470"/>
                <a:gd name="T99" fmla="*/ 386 h 522"/>
                <a:gd name="T100" fmla="*/ 299 w 470"/>
                <a:gd name="T101" fmla="*/ 441 h 522"/>
                <a:gd name="T102" fmla="*/ 301 w 470"/>
                <a:gd name="T103" fmla="*/ 463 h 522"/>
                <a:gd name="T104" fmla="*/ 306 w 470"/>
                <a:gd name="T105" fmla="*/ 488 h 522"/>
                <a:gd name="T106" fmla="*/ 308 w 470"/>
                <a:gd name="T107" fmla="*/ 492 h 522"/>
                <a:gd name="T108" fmla="*/ 363 w 470"/>
                <a:gd name="T109" fmla="*/ 485 h 522"/>
                <a:gd name="T110" fmla="*/ 361 w 470"/>
                <a:gd name="T111" fmla="*/ 440 h 522"/>
                <a:gd name="T112" fmla="*/ 356 w 470"/>
                <a:gd name="T113" fmla="*/ 394 h 522"/>
                <a:gd name="T114" fmla="*/ 352 w 470"/>
                <a:gd name="T115" fmla="*/ 341 h 522"/>
                <a:gd name="T116" fmla="*/ 387 w 470"/>
                <a:gd name="T117" fmla="*/ 340 h 522"/>
                <a:gd name="T118" fmla="*/ 467 w 470"/>
                <a:gd name="T119" fmla="*/ 313 h 522"/>
                <a:gd name="T120" fmla="*/ 466 w 470"/>
                <a:gd name="T121" fmla="*/ 292 h 522"/>
                <a:gd name="T122" fmla="*/ 437 w 470"/>
                <a:gd name="T123" fmla="*/ 2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522">
                  <a:moveTo>
                    <a:pt x="274" y="287"/>
                  </a:moveTo>
                  <a:cubicBezTo>
                    <a:pt x="255" y="289"/>
                    <a:pt x="237" y="292"/>
                    <a:pt x="219" y="295"/>
                  </a:cubicBezTo>
                  <a:cubicBezTo>
                    <a:pt x="219" y="288"/>
                    <a:pt x="219" y="281"/>
                    <a:pt x="219" y="273"/>
                  </a:cubicBezTo>
                  <a:cubicBezTo>
                    <a:pt x="220" y="261"/>
                    <a:pt x="220" y="249"/>
                    <a:pt x="221" y="237"/>
                  </a:cubicBezTo>
                  <a:cubicBezTo>
                    <a:pt x="228" y="236"/>
                    <a:pt x="236" y="234"/>
                    <a:pt x="244" y="232"/>
                  </a:cubicBezTo>
                  <a:cubicBezTo>
                    <a:pt x="258" y="229"/>
                    <a:pt x="273" y="227"/>
                    <a:pt x="287" y="224"/>
                  </a:cubicBezTo>
                  <a:cubicBezTo>
                    <a:pt x="288" y="241"/>
                    <a:pt x="289" y="257"/>
                    <a:pt x="290" y="273"/>
                  </a:cubicBezTo>
                  <a:cubicBezTo>
                    <a:pt x="290" y="277"/>
                    <a:pt x="290" y="282"/>
                    <a:pt x="290" y="286"/>
                  </a:cubicBezTo>
                  <a:cubicBezTo>
                    <a:pt x="285" y="286"/>
                    <a:pt x="279" y="287"/>
                    <a:pt x="274" y="287"/>
                  </a:cubicBezTo>
                  <a:close/>
                  <a:moveTo>
                    <a:pt x="437" y="278"/>
                  </a:moveTo>
                  <a:cubicBezTo>
                    <a:pt x="417" y="276"/>
                    <a:pt x="396" y="278"/>
                    <a:pt x="376" y="279"/>
                  </a:cubicBezTo>
                  <a:cubicBezTo>
                    <a:pt x="368" y="280"/>
                    <a:pt x="359" y="280"/>
                    <a:pt x="351" y="281"/>
                  </a:cubicBezTo>
                  <a:cubicBezTo>
                    <a:pt x="351" y="280"/>
                    <a:pt x="351" y="280"/>
                    <a:pt x="351" y="279"/>
                  </a:cubicBezTo>
                  <a:cubicBezTo>
                    <a:pt x="350" y="258"/>
                    <a:pt x="349" y="237"/>
                    <a:pt x="348" y="216"/>
                  </a:cubicBezTo>
                  <a:cubicBezTo>
                    <a:pt x="348" y="214"/>
                    <a:pt x="415" y="213"/>
                    <a:pt x="421" y="213"/>
                  </a:cubicBezTo>
                  <a:cubicBezTo>
                    <a:pt x="442" y="214"/>
                    <a:pt x="470" y="206"/>
                    <a:pt x="468" y="180"/>
                  </a:cubicBezTo>
                  <a:cubicBezTo>
                    <a:pt x="466" y="167"/>
                    <a:pt x="457" y="158"/>
                    <a:pt x="445" y="155"/>
                  </a:cubicBezTo>
                  <a:cubicBezTo>
                    <a:pt x="414" y="148"/>
                    <a:pt x="380" y="153"/>
                    <a:pt x="348" y="156"/>
                  </a:cubicBezTo>
                  <a:cubicBezTo>
                    <a:pt x="347" y="156"/>
                    <a:pt x="346" y="156"/>
                    <a:pt x="345" y="156"/>
                  </a:cubicBezTo>
                  <a:cubicBezTo>
                    <a:pt x="343" y="117"/>
                    <a:pt x="341" y="78"/>
                    <a:pt x="341" y="40"/>
                  </a:cubicBezTo>
                  <a:cubicBezTo>
                    <a:pt x="342" y="1"/>
                    <a:pt x="281" y="0"/>
                    <a:pt x="281" y="39"/>
                  </a:cubicBezTo>
                  <a:cubicBezTo>
                    <a:pt x="281" y="81"/>
                    <a:pt x="282" y="122"/>
                    <a:pt x="284" y="163"/>
                  </a:cubicBezTo>
                  <a:cubicBezTo>
                    <a:pt x="269" y="166"/>
                    <a:pt x="254" y="168"/>
                    <a:pt x="239" y="171"/>
                  </a:cubicBezTo>
                  <a:cubicBezTo>
                    <a:pt x="233" y="173"/>
                    <a:pt x="227" y="174"/>
                    <a:pt x="221" y="175"/>
                  </a:cubicBezTo>
                  <a:cubicBezTo>
                    <a:pt x="221" y="175"/>
                    <a:pt x="221" y="175"/>
                    <a:pt x="221" y="175"/>
                  </a:cubicBezTo>
                  <a:cubicBezTo>
                    <a:pt x="219" y="148"/>
                    <a:pt x="214" y="81"/>
                    <a:pt x="207" y="61"/>
                  </a:cubicBezTo>
                  <a:cubicBezTo>
                    <a:pt x="197" y="31"/>
                    <a:pt x="152" y="49"/>
                    <a:pt x="153" y="75"/>
                  </a:cubicBezTo>
                  <a:cubicBezTo>
                    <a:pt x="155" y="107"/>
                    <a:pt x="159" y="139"/>
                    <a:pt x="160" y="172"/>
                  </a:cubicBezTo>
                  <a:cubicBezTo>
                    <a:pt x="161" y="177"/>
                    <a:pt x="161" y="182"/>
                    <a:pt x="161" y="187"/>
                  </a:cubicBezTo>
                  <a:cubicBezTo>
                    <a:pt x="152" y="188"/>
                    <a:pt x="144" y="190"/>
                    <a:pt x="136" y="191"/>
                  </a:cubicBezTo>
                  <a:cubicBezTo>
                    <a:pt x="119" y="194"/>
                    <a:pt x="101" y="197"/>
                    <a:pt x="84" y="199"/>
                  </a:cubicBezTo>
                  <a:cubicBezTo>
                    <a:pt x="68" y="202"/>
                    <a:pt x="52" y="206"/>
                    <a:pt x="37" y="211"/>
                  </a:cubicBezTo>
                  <a:cubicBezTo>
                    <a:pt x="0" y="224"/>
                    <a:pt x="14" y="277"/>
                    <a:pt x="52" y="270"/>
                  </a:cubicBezTo>
                  <a:cubicBezTo>
                    <a:pt x="67" y="267"/>
                    <a:pt x="79" y="263"/>
                    <a:pt x="93" y="260"/>
                  </a:cubicBezTo>
                  <a:cubicBezTo>
                    <a:pt x="110" y="257"/>
                    <a:pt x="127" y="254"/>
                    <a:pt x="143" y="251"/>
                  </a:cubicBezTo>
                  <a:cubicBezTo>
                    <a:pt x="149" y="250"/>
                    <a:pt x="154" y="249"/>
                    <a:pt x="160" y="248"/>
                  </a:cubicBezTo>
                  <a:cubicBezTo>
                    <a:pt x="159" y="257"/>
                    <a:pt x="159" y="265"/>
                    <a:pt x="159" y="273"/>
                  </a:cubicBezTo>
                  <a:cubicBezTo>
                    <a:pt x="159" y="285"/>
                    <a:pt x="158" y="297"/>
                    <a:pt x="158" y="308"/>
                  </a:cubicBezTo>
                  <a:cubicBezTo>
                    <a:pt x="145" y="312"/>
                    <a:pt x="131" y="315"/>
                    <a:pt x="118" y="318"/>
                  </a:cubicBezTo>
                  <a:cubicBezTo>
                    <a:pt x="103" y="321"/>
                    <a:pt x="89" y="325"/>
                    <a:pt x="73" y="326"/>
                  </a:cubicBezTo>
                  <a:cubicBezTo>
                    <a:pt x="57" y="327"/>
                    <a:pt x="43" y="340"/>
                    <a:pt x="43" y="356"/>
                  </a:cubicBezTo>
                  <a:cubicBezTo>
                    <a:pt x="43" y="373"/>
                    <a:pt x="56" y="385"/>
                    <a:pt x="73" y="386"/>
                  </a:cubicBezTo>
                  <a:cubicBezTo>
                    <a:pt x="90" y="388"/>
                    <a:pt x="107" y="383"/>
                    <a:pt x="124" y="379"/>
                  </a:cubicBezTo>
                  <a:cubicBezTo>
                    <a:pt x="136" y="376"/>
                    <a:pt x="148" y="373"/>
                    <a:pt x="159" y="370"/>
                  </a:cubicBezTo>
                  <a:cubicBezTo>
                    <a:pt x="160" y="395"/>
                    <a:pt x="163" y="481"/>
                    <a:pt x="163" y="482"/>
                  </a:cubicBezTo>
                  <a:cubicBezTo>
                    <a:pt x="164" y="522"/>
                    <a:pt x="225" y="521"/>
                    <a:pt x="224" y="483"/>
                  </a:cubicBezTo>
                  <a:cubicBezTo>
                    <a:pt x="224" y="477"/>
                    <a:pt x="221" y="395"/>
                    <a:pt x="220" y="357"/>
                  </a:cubicBezTo>
                  <a:cubicBezTo>
                    <a:pt x="243" y="352"/>
                    <a:pt x="266" y="348"/>
                    <a:pt x="290" y="346"/>
                  </a:cubicBezTo>
                  <a:cubicBezTo>
                    <a:pt x="291" y="346"/>
                    <a:pt x="291" y="346"/>
                    <a:pt x="292" y="346"/>
                  </a:cubicBezTo>
                  <a:cubicBezTo>
                    <a:pt x="292" y="360"/>
                    <a:pt x="294" y="373"/>
                    <a:pt x="294" y="386"/>
                  </a:cubicBezTo>
                  <a:cubicBezTo>
                    <a:pt x="295" y="405"/>
                    <a:pt x="297" y="420"/>
                    <a:pt x="299" y="441"/>
                  </a:cubicBezTo>
                  <a:lnTo>
                    <a:pt x="301" y="463"/>
                  </a:lnTo>
                  <a:cubicBezTo>
                    <a:pt x="301" y="463"/>
                    <a:pt x="302" y="479"/>
                    <a:pt x="306" y="488"/>
                  </a:cubicBezTo>
                  <a:cubicBezTo>
                    <a:pt x="306" y="489"/>
                    <a:pt x="307" y="490"/>
                    <a:pt x="308" y="492"/>
                  </a:cubicBezTo>
                  <a:cubicBezTo>
                    <a:pt x="318" y="517"/>
                    <a:pt x="359" y="509"/>
                    <a:pt x="363" y="485"/>
                  </a:cubicBezTo>
                  <a:cubicBezTo>
                    <a:pt x="366" y="470"/>
                    <a:pt x="362" y="452"/>
                    <a:pt x="361" y="440"/>
                  </a:cubicBezTo>
                  <a:cubicBezTo>
                    <a:pt x="359" y="426"/>
                    <a:pt x="357" y="409"/>
                    <a:pt x="356" y="394"/>
                  </a:cubicBezTo>
                  <a:cubicBezTo>
                    <a:pt x="355" y="376"/>
                    <a:pt x="353" y="360"/>
                    <a:pt x="352" y="341"/>
                  </a:cubicBezTo>
                  <a:cubicBezTo>
                    <a:pt x="364" y="340"/>
                    <a:pt x="375" y="340"/>
                    <a:pt x="387" y="340"/>
                  </a:cubicBezTo>
                  <a:cubicBezTo>
                    <a:pt x="413" y="340"/>
                    <a:pt x="455" y="343"/>
                    <a:pt x="467" y="313"/>
                  </a:cubicBezTo>
                  <a:cubicBezTo>
                    <a:pt x="470" y="306"/>
                    <a:pt x="470" y="298"/>
                    <a:pt x="466" y="292"/>
                  </a:cubicBezTo>
                  <a:cubicBezTo>
                    <a:pt x="460" y="282"/>
                    <a:pt x="447" y="279"/>
                    <a:pt x="437" y="2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5">
              <a:extLst>
                <a:ext uri="{FF2B5EF4-FFF2-40B4-BE49-F238E27FC236}">
                  <a16:creationId xmlns:a16="http://schemas.microsoft.com/office/drawing/2014/main" id="{059EAE0F-6309-4D35-A7F8-99A0E4065F44}"/>
                </a:ext>
              </a:extLst>
            </p:cNvPr>
            <p:cNvSpPr>
              <a:spLocks noEditPoints="1"/>
            </p:cNvSpPr>
            <p:nvPr userDrawn="1"/>
          </p:nvSpPr>
          <p:spPr bwMode="gray">
            <a:xfrm>
              <a:off x="2571" y="3192"/>
              <a:ext cx="348" cy="603"/>
            </a:xfrm>
            <a:custGeom>
              <a:avLst/>
              <a:gdLst>
                <a:gd name="T0" fmla="*/ 87 w 291"/>
                <a:gd name="T1" fmla="*/ 273 h 504"/>
                <a:gd name="T2" fmla="*/ 92 w 291"/>
                <a:gd name="T3" fmla="*/ 242 h 504"/>
                <a:gd name="T4" fmla="*/ 112 w 291"/>
                <a:gd name="T5" fmla="*/ 120 h 504"/>
                <a:gd name="T6" fmla="*/ 116 w 291"/>
                <a:gd name="T7" fmla="*/ 101 h 504"/>
                <a:gd name="T8" fmla="*/ 119 w 291"/>
                <a:gd name="T9" fmla="*/ 111 h 504"/>
                <a:gd name="T10" fmla="*/ 159 w 291"/>
                <a:gd name="T11" fmla="*/ 226 h 504"/>
                <a:gd name="T12" fmla="*/ 169 w 291"/>
                <a:gd name="T13" fmla="*/ 254 h 504"/>
                <a:gd name="T14" fmla="*/ 87 w 291"/>
                <a:gd name="T15" fmla="*/ 273 h 504"/>
                <a:gd name="T16" fmla="*/ 253 w 291"/>
                <a:gd name="T17" fmla="*/ 314 h 504"/>
                <a:gd name="T18" fmla="*/ 212 w 291"/>
                <a:gd name="T19" fmla="*/ 195 h 504"/>
                <a:gd name="T20" fmla="*/ 184 w 291"/>
                <a:gd name="T21" fmla="*/ 116 h 504"/>
                <a:gd name="T22" fmla="*/ 156 w 291"/>
                <a:gd name="T23" fmla="*/ 40 h 504"/>
                <a:gd name="T24" fmla="*/ 102 w 291"/>
                <a:gd name="T25" fmla="*/ 3 h 504"/>
                <a:gd name="T26" fmla="*/ 56 w 291"/>
                <a:gd name="T27" fmla="*/ 88 h 504"/>
                <a:gd name="T28" fmla="*/ 34 w 291"/>
                <a:gd name="T29" fmla="*/ 221 h 504"/>
                <a:gd name="T30" fmla="*/ 0 w 291"/>
                <a:gd name="T31" fmla="*/ 465 h 504"/>
                <a:gd name="T32" fmla="*/ 61 w 291"/>
                <a:gd name="T33" fmla="*/ 467 h 504"/>
                <a:gd name="T34" fmla="*/ 67 w 291"/>
                <a:gd name="T35" fmla="*/ 422 h 504"/>
                <a:gd name="T36" fmla="*/ 75 w 291"/>
                <a:gd name="T37" fmla="*/ 366 h 504"/>
                <a:gd name="T38" fmla="*/ 79 w 291"/>
                <a:gd name="T39" fmla="*/ 339 h 504"/>
                <a:gd name="T40" fmla="*/ 185 w 291"/>
                <a:gd name="T41" fmla="*/ 313 h 504"/>
                <a:gd name="T42" fmla="*/ 189 w 291"/>
                <a:gd name="T43" fmla="*/ 312 h 504"/>
                <a:gd name="T44" fmla="*/ 197 w 291"/>
                <a:gd name="T45" fmla="*/ 337 h 504"/>
                <a:gd name="T46" fmla="*/ 230 w 291"/>
                <a:gd name="T47" fmla="*/ 441 h 504"/>
                <a:gd name="T48" fmla="*/ 267 w 291"/>
                <a:gd name="T49" fmla="*/ 462 h 504"/>
                <a:gd name="T50" fmla="*/ 289 w 291"/>
                <a:gd name="T51" fmla="*/ 425 h 504"/>
                <a:gd name="T52" fmla="*/ 253 w 291"/>
                <a:gd name="T53" fmla="*/ 31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504">
                  <a:moveTo>
                    <a:pt x="87" y="273"/>
                  </a:moveTo>
                  <a:cubicBezTo>
                    <a:pt x="89" y="263"/>
                    <a:pt x="91" y="252"/>
                    <a:pt x="92" y="242"/>
                  </a:cubicBezTo>
                  <a:cubicBezTo>
                    <a:pt x="99" y="201"/>
                    <a:pt x="104" y="160"/>
                    <a:pt x="112" y="120"/>
                  </a:cubicBezTo>
                  <a:cubicBezTo>
                    <a:pt x="113" y="114"/>
                    <a:pt x="114" y="108"/>
                    <a:pt x="116" y="101"/>
                  </a:cubicBezTo>
                  <a:cubicBezTo>
                    <a:pt x="117" y="105"/>
                    <a:pt x="118" y="108"/>
                    <a:pt x="119" y="111"/>
                  </a:cubicBezTo>
                  <a:cubicBezTo>
                    <a:pt x="132" y="150"/>
                    <a:pt x="145" y="188"/>
                    <a:pt x="159" y="226"/>
                  </a:cubicBezTo>
                  <a:cubicBezTo>
                    <a:pt x="162" y="235"/>
                    <a:pt x="165" y="245"/>
                    <a:pt x="169" y="254"/>
                  </a:cubicBezTo>
                  <a:cubicBezTo>
                    <a:pt x="141" y="257"/>
                    <a:pt x="114" y="265"/>
                    <a:pt x="87" y="273"/>
                  </a:cubicBezTo>
                  <a:close/>
                  <a:moveTo>
                    <a:pt x="253" y="314"/>
                  </a:moveTo>
                  <a:cubicBezTo>
                    <a:pt x="241" y="274"/>
                    <a:pt x="226" y="235"/>
                    <a:pt x="212" y="195"/>
                  </a:cubicBezTo>
                  <a:cubicBezTo>
                    <a:pt x="203" y="169"/>
                    <a:pt x="194" y="142"/>
                    <a:pt x="184" y="116"/>
                  </a:cubicBezTo>
                  <a:cubicBezTo>
                    <a:pt x="175" y="90"/>
                    <a:pt x="167" y="65"/>
                    <a:pt x="156" y="40"/>
                  </a:cubicBezTo>
                  <a:cubicBezTo>
                    <a:pt x="147" y="19"/>
                    <a:pt x="126" y="0"/>
                    <a:pt x="102" y="3"/>
                  </a:cubicBezTo>
                  <a:cubicBezTo>
                    <a:pt x="62" y="7"/>
                    <a:pt x="61" y="60"/>
                    <a:pt x="56" y="88"/>
                  </a:cubicBezTo>
                  <a:cubicBezTo>
                    <a:pt x="49" y="133"/>
                    <a:pt x="42" y="177"/>
                    <a:pt x="34" y="221"/>
                  </a:cubicBezTo>
                  <a:cubicBezTo>
                    <a:pt x="30" y="246"/>
                    <a:pt x="1" y="446"/>
                    <a:pt x="0" y="465"/>
                  </a:cubicBezTo>
                  <a:cubicBezTo>
                    <a:pt x="0" y="503"/>
                    <a:pt x="55" y="504"/>
                    <a:pt x="61" y="467"/>
                  </a:cubicBezTo>
                  <a:cubicBezTo>
                    <a:pt x="63" y="454"/>
                    <a:pt x="65" y="434"/>
                    <a:pt x="67" y="422"/>
                  </a:cubicBezTo>
                  <a:cubicBezTo>
                    <a:pt x="70" y="404"/>
                    <a:pt x="72" y="385"/>
                    <a:pt x="75" y="366"/>
                  </a:cubicBezTo>
                  <a:cubicBezTo>
                    <a:pt x="76" y="357"/>
                    <a:pt x="77" y="348"/>
                    <a:pt x="79" y="339"/>
                  </a:cubicBezTo>
                  <a:cubicBezTo>
                    <a:pt x="114" y="328"/>
                    <a:pt x="147" y="317"/>
                    <a:pt x="185" y="313"/>
                  </a:cubicBezTo>
                  <a:cubicBezTo>
                    <a:pt x="187" y="313"/>
                    <a:pt x="188" y="313"/>
                    <a:pt x="189" y="312"/>
                  </a:cubicBezTo>
                  <a:cubicBezTo>
                    <a:pt x="192" y="321"/>
                    <a:pt x="194" y="329"/>
                    <a:pt x="197" y="337"/>
                  </a:cubicBezTo>
                  <a:cubicBezTo>
                    <a:pt x="202" y="355"/>
                    <a:pt x="223" y="423"/>
                    <a:pt x="230" y="441"/>
                  </a:cubicBezTo>
                  <a:cubicBezTo>
                    <a:pt x="236" y="453"/>
                    <a:pt x="250" y="466"/>
                    <a:pt x="267" y="462"/>
                  </a:cubicBezTo>
                  <a:cubicBezTo>
                    <a:pt x="285" y="459"/>
                    <a:pt x="291" y="442"/>
                    <a:pt x="289" y="425"/>
                  </a:cubicBezTo>
                  <a:cubicBezTo>
                    <a:pt x="287" y="407"/>
                    <a:pt x="259" y="334"/>
                    <a:pt x="253"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6">
              <a:extLst>
                <a:ext uri="{FF2B5EF4-FFF2-40B4-BE49-F238E27FC236}">
                  <a16:creationId xmlns:a16="http://schemas.microsoft.com/office/drawing/2014/main" id="{B0E084DC-9E2E-46BC-806B-82C507AEC414}"/>
                </a:ext>
              </a:extLst>
            </p:cNvPr>
            <p:cNvSpPr>
              <a:spLocks/>
            </p:cNvSpPr>
            <p:nvPr userDrawn="1"/>
          </p:nvSpPr>
          <p:spPr bwMode="gray">
            <a:xfrm>
              <a:off x="2935" y="3170"/>
              <a:ext cx="252" cy="572"/>
            </a:xfrm>
            <a:custGeom>
              <a:avLst/>
              <a:gdLst>
                <a:gd name="T0" fmla="*/ 173 w 211"/>
                <a:gd name="T1" fmla="*/ 406 h 479"/>
                <a:gd name="T2" fmla="*/ 152 w 211"/>
                <a:gd name="T3" fmla="*/ 406 h 479"/>
                <a:gd name="T4" fmla="*/ 94 w 211"/>
                <a:gd name="T5" fmla="*/ 405 h 479"/>
                <a:gd name="T6" fmla="*/ 67 w 211"/>
                <a:gd name="T7" fmla="*/ 407 h 479"/>
                <a:gd name="T8" fmla="*/ 65 w 211"/>
                <a:gd name="T9" fmla="*/ 408 h 479"/>
                <a:gd name="T10" fmla="*/ 64 w 211"/>
                <a:gd name="T11" fmla="*/ 400 h 479"/>
                <a:gd name="T12" fmla="*/ 61 w 211"/>
                <a:gd name="T13" fmla="*/ 353 h 479"/>
                <a:gd name="T14" fmla="*/ 62 w 211"/>
                <a:gd name="T15" fmla="*/ 249 h 479"/>
                <a:gd name="T16" fmla="*/ 63 w 211"/>
                <a:gd name="T17" fmla="*/ 39 h 479"/>
                <a:gd name="T18" fmla="*/ 2 w 211"/>
                <a:gd name="T19" fmla="*/ 39 h 479"/>
                <a:gd name="T20" fmla="*/ 1 w 211"/>
                <a:gd name="T21" fmla="*/ 336 h 479"/>
                <a:gd name="T22" fmla="*/ 2 w 211"/>
                <a:gd name="T23" fmla="*/ 408 h 479"/>
                <a:gd name="T24" fmla="*/ 15 w 211"/>
                <a:gd name="T25" fmla="*/ 459 h 479"/>
                <a:gd name="T26" fmla="*/ 83 w 211"/>
                <a:gd name="T27" fmla="*/ 466 h 479"/>
                <a:gd name="T28" fmla="*/ 123 w 211"/>
                <a:gd name="T29" fmla="*/ 467 h 479"/>
                <a:gd name="T30" fmla="*/ 171 w 211"/>
                <a:gd name="T31" fmla="*/ 468 h 479"/>
                <a:gd name="T32" fmla="*/ 210 w 211"/>
                <a:gd name="T33" fmla="*/ 439 h 479"/>
                <a:gd name="T34" fmla="*/ 203 w 211"/>
                <a:gd name="T35" fmla="*/ 418 h 479"/>
                <a:gd name="T36" fmla="*/ 173 w 211"/>
                <a:gd name="T37" fmla="*/ 40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479">
                  <a:moveTo>
                    <a:pt x="173" y="406"/>
                  </a:moveTo>
                  <a:cubicBezTo>
                    <a:pt x="166" y="406"/>
                    <a:pt x="159" y="406"/>
                    <a:pt x="152" y="406"/>
                  </a:cubicBezTo>
                  <a:cubicBezTo>
                    <a:pt x="133" y="405"/>
                    <a:pt x="113" y="405"/>
                    <a:pt x="94" y="405"/>
                  </a:cubicBezTo>
                  <a:cubicBezTo>
                    <a:pt x="85" y="405"/>
                    <a:pt x="76" y="406"/>
                    <a:pt x="67" y="407"/>
                  </a:cubicBezTo>
                  <a:cubicBezTo>
                    <a:pt x="66" y="407"/>
                    <a:pt x="65" y="408"/>
                    <a:pt x="65" y="408"/>
                  </a:cubicBezTo>
                  <a:cubicBezTo>
                    <a:pt x="65" y="405"/>
                    <a:pt x="64" y="403"/>
                    <a:pt x="64" y="400"/>
                  </a:cubicBezTo>
                  <a:cubicBezTo>
                    <a:pt x="62" y="385"/>
                    <a:pt x="61" y="369"/>
                    <a:pt x="61" y="353"/>
                  </a:cubicBezTo>
                  <a:cubicBezTo>
                    <a:pt x="61" y="318"/>
                    <a:pt x="62" y="284"/>
                    <a:pt x="62" y="249"/>
                  </a:cubicBezTo>
                  <a:cubicBezTo>
                    <a:pt x="62" y="179"/>
                    <a:pt x="63" y="109"/>
                    <a:pt x="63" y="39"/>
                  </a:cubicBezTo>
                  <a:cubicBezTo>
                    <a:pt x="63" y="0"/>
                    <a:pt x="3" y="0"/>
                    <a:pt x="2" y="39"/>
                  </a:cubicBezTo>
                  <a:cubicBezTo>
                    <a:pt x="2" y="138"/>
                    <a:pt x="1" y="237"/>
                    <a:pt x="1" y="336"/>
                  </a:cubicBezTo>
                  <a:cubicBezTo>
                    <a:pt x="0" y="361"/>
                    <a:pt x="0" y="384"/>
                    <a:pt x="2" y="408"/>
                  </a:cubicBezTo>
                  <a:cubicBezTo>
                    <a:pt x="3" y="423"/>
                    <a:pt x="2" y="445"/>
                    <a:pt x="15" y="459"/>
                  </a:cubicBezTo>
                  <a:cubicBezTo>
                    <a:pt x="35" y="479"/>
                    <a:pt x="59" y="468"/>
                    <a:pt x="83" y="466"/>
                  </a:cubicBezTo>
                  <a:cubicBezTo>
                    <a:pt x="97" y="465"/>
                    <a:pt x="110" y="466"/>
                    <a:pt x="123" y="467"/>
                  </a:cubicBezTo>
                  <a:cubicBezTo>
                    <a:pt x="139" y="468"/>
                    <a:pt x="155" y="469"/>
                    <a:pt x="171" y="468"/>
                  </a:cubicBezTo>
                  <a:cubicBezTo>
                    <a:pt x="188" y="466"/>
                    <a:pt x="208" y="459"/>
                    <a:pt x="210" y="439"/>
                  </a:cubicBezTo>
                  <a:cubicBezTo>
                    <a:pt x="211" y="431"/>
                    <a:pt x="208" y="424"/>
                    <a:pt x="203" y="418"/>
                  </a:cubicBezTo>
                  <a:cubicBezTo>
                    <a:pt x="196" y="410"/>
                    <a:pt x="184" y="407"/>
                    <a:pt x="173" y="4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7">
              <a:extLst>
                <a:ext uri="{FF2B5EF4-FFF2-40B4-BE49-F238E27FC236}">
                  <a16:creationId xmlns:a16="http://schemas.microsoft.com/office/drawing/2014/main" id="{6D75B5B9-E7A3-4895-A74A-E6A3ABD31999}"/>
                </a:ext>
              </a:extLst>
            </p:cNvPr>
            <p:cNvSpPr>
              <a:spLocks/>
            </p:cNvSpPr>
            <p:nvPr userDrawn="1"/>
          </p:nvSpPr>
          <p:spPr bwMode="gray">
            <a:xfrm>
              <a:off x="3189" y="3229"/>
              <a:ext cx="401" cy="489"/>
            </a:xfrm>
            <a:custGeom>
              <a:avLst/>
              <a:gdLst>
                <a:gd name="T0" fmla="*/ 307 w 335"/>
                <a:gd name="T1" fmla="*/ 130 h 409"/>
                <a:gd name="T2" fmla="*/ 299 w 335"/>
                <a:gd name="T3" fmla="*/ 91 h 409"/>
                <a:gd name="T4" fmla="*/ 288 w 335"/>
                <a:gd name="T5" fmla="*/ 50 h 409"/>
                <a:gd name="T6" fmla="*/ 251 w 335"/>
                <a:gd name="T7" fmla="*/ 29 h 409"/>
                <a:gd name="T8" fmla="*/ 229 w 335"/>
                <a:gd name="T9" fmla="*/ 66 h 409"/>
                <a:gd name="T10" fmla="*/ 240 w 335"/>
                <a:gd name="T11" fmla="*/ 106 h 409"/>
                <a:gd name="T12" fmla="*/ 248 w 335"/>
                <a:gd name="T13" fmla="*/ 143 h 409"/>
                <a:gd name="T14" fmla="*/ 261 w 335"/>
                <a:gd name="T15" fmla="*/ 223 h 409"/>
                <a:gd name="T16" fmla="*/ 271 w 335"/>
                <a:gd name="T17" fmla="*/ 306 h 409"/>
                <a:gd name="T18" fmla="*/ 273 w 335"/>
                <a:gd name="T19" fmla="*/ 340 h 409"/>
                <a:gd name="T20" fmla="*/ 267 w 335"/>
                <a:gd name="T21" fmla="*/ 338 h 409"/>
                <a:gd name="T22" fmla="*/ 249 w 335"/>
                <a:gd name="T23" fmla="*/ 327 h 409"/>
                <a:gd name="T24" fmla="*/ 215 w 335"/>
                <a:gd name="T25" fmla="*/ 291 h 409"/>
                <a:gd name="T26" fmla="*/ 178 w 335"/>
                <a:gd name="T27" fmla="*/ 233 h 409"/>
                <a:gd name="T28" fmla="*/ 136 w 335"/>
                <a:gd name="T29" fmla="*/ 180 h 409"/>
                <a:gd name="T30" fmla="*/ 91 w 335"/>
                <a:gd name="T31" fmla="*/ 199 h 409"/>
                <a:gd name="T32" fmla="*/ 81 w 335"/>
                <a:gd name="T33" fmla="*/ 262 h 409"/>
                <a:gd name="T34" fmla="*/ 75 w 335"/>
                <a:gd name="T35" fmla="*/ 291 h 409"/>
                <a:gd name="T36" fmla="*/ 75 w 335"/>
                <a:gd name="T37" fmla="*/ 134 h 409"/>
                <a:gd name="T38" fmla="*/ 73 w 335"/>
                <a:gd name="T39" fmla="*/ 72 h 409"/>
                <a:gd name="T40" fmla="*/ 55 w 335"/>
                <a:gd name="T41" fmla="*/ 12 h 409"/>
                <a:gd name="T42" fmla="*/ 12 w 335"/>
                <a:gd name="T43" fmla="*/ 12 h 409"/>
                <a:gd name="T44" fmla="*/ 10 w 335"/>
                <a:gd name="T45" fmla="*/ 53 h 409"/>
                <a:gd name="T46" fmla="*/ 11 w 335"/>
                <a:gd name="T47" fmla="*/ 61 h 409"/>
                <a:gd name="T48" fmla="*/ 13 w 335"/>
                <a:gd name="T49" fmla="*/ 85 h 409"/>
                <a:gd name="T50" fmla="*/ 14 w 335"/>
                <a:gd name="T51" fmla="*/ 162 h 409"/>
                <a:gd name="T52" fmla="*/ 21 w 335"/>
                <a:gd name="T53" fmla="*/ 338 h 409"/>
                <a:gd name="T54" fmla="*/ 60 w 335"/>
                <a:gd name="T55" fmla="*/ 396 h 409"/>
                <a:gd name="T56" fmla="*/ 103 w 335"/>
                <a:gd name="T57" fmla="*/ 385 h 409"/>
                <a:gd name="T58" fmla="*/ 136 w 335"/>
                <a:gd name="T59" fmla="*/ 299 h 409"/>
                <a:gd name="T60" fmla="*/ 138 w 335"/>
                <a:gd name="T61" fmla="*/ 286 h 409"/>
                <a:gd name="T62" fmla="*/ 167 w 335"/>
                <a:gd name="T63" fmla="*/ 329 h 409"/>
                <a:gd name="T64" fmla="*/ 250 w 335"/>
                <a:gd name="T65" fmla="*/ 396 h 409"/>
                <a:gd name="T66" fmla="*/ 334 w 335"/>
                <a:gd name="T67" fmla="*/ 352 h 409"/>
                <a:gd name="T68" fmla="*/ 320 w 335"/>
                <a:gd name="T69" fmla="*/ 211 h 409"/>
                <a:gd name="T70" fmla="*/ 307 w 335"/>
                <a:gd name="T71" fmla="*/ 13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09">
                  <a:moveTo>
                    <a:pt x="307" y="130"/>
                  </a:moveTo>
                  <a:cubicBezTo>
                    <a:pt x="304" y="117"/>
                    <a:pt x="302" y="104"/>
                    <a:pt x="299" y="91"/>
                  </a:cubicBezTo>
                  <a:cubicBezTo>
                    <a:pt x="295" y="77"/>
                    <a:pt x="290" y="64"/>
                    <a:pt x="288" y="50"/>
                  </a:cubicBezTo>
                  <a:cubicBezTo>
                    <a:pt x="285" y="34"/>
                    <a:pt x="265" y="25"/>
                    <a:pt x="251" y="29"/>
                  </a:cubicBezTo>
                  <a:cubicBezTo>
                    <a:pt x="234" y="33"/>
                    <a:pt x="226" y="49"/>
                    <a:pt x="229" y="66"/>
                  </a:cubicBezTo>
                  <a:cubicBezTo>
                    <a:pt x="231" y="79"/>
                    <a:pt x="236" y="92"/>
                    <a:pt x="240" y="106"/>
                  </a:cubicBezTo>
                  <a:cubicBezTo>
                    <a:pt x="243" y="118"/>
                    <a:pt x="245" y="130"/>
                    <a:pt x="248" y="143"/>
                  </a:cubicBezTo>
                  <a:cubicBezTo>
                    <a:pt x="253" y="169"/>
                    <a:pt x="257" y="196"/>
                    <a:pt x="261" y="223"/>
                  </a:cubicBezTo>
                  <a:cubicBezTo>
                    <a:pt x="265" y="250"/>
                    <a:pt x="269" y="278"/>
                    <a:pt x="271" y="306"/>
                  </a:cubicBezTo>
                  <a:cubicBezTo>
                    <a:pt x="272" y="317"/>
                    <a:pt x="272" y="328"/>
                    <a:pt x="273" y="340"/>
                  </a:cubicBezTo>
                  <a:cubicBezTo>
                    <a:pt x="271" y="339"/>
                    <a:pt x="268" y="339"/>
                    <a:pt x="267" y="338"/>
                  </a:cubicBezTo>
                  <a:cubicBezTo>
                    <a:pt x="263" y="337"/>
                    <a:pt x="254" y="331"/>
                    <a:pt x="249" y="327"/>
                  </a:cubicBezTo>
                  <a:cubicBezTo>
                    <a:pt x="237" y="318"/>
                    <a:pt x="224" y="304"/>
                    <a:pt x="215" y="291"/>
                  </a:cubicBezTo>
                  <a:cubicBezTo>
                    <a:pt x="201" y="273"/>
                    <a:pt x="188" y="254"/>
                    <a:pt x="178" y="233"/>
                  </a:cubicBezTo>
                  <a:cubicBezTo>
                    <a:pt x="167" y="212"/>
                    <a:pt x="156" y="193"/>
                    <a:pt x="136" y="180"/>
                  </a:cubicBezTo>
                  <a:cubicBezTo>
                    <a:pt x="119" y="169"/>
                    <a:pt x="97" y="181"/>
                    <a:pt x="91" y="199"/>
                  </a:cubicBezTo>
                  <a:cubicBezTo>
                    <a:pt x="85" y="219"/>
                    <a:pt x="84" y="241"/>
                    <a:pt x="81" y="262"/>
                  </a:cubicBezTo>
                  <a:cubicBezTo>
                    <a:pt x="79" y="272"/>
                    <a:pt x="77" y="281"/>
                    <a:pt x="75" y="291"/>
                  </a:cubicBezTo>
                  <a:cubicBezTo>
                    <a:pt x="70" y="239"/>
                    <a:pt x="75" y="186"/>
                    <a:pt x="75" y="134"/>
                  </a:cubicBezTo>
                  <a:cubicBezTo>
                    <a:pt x="75" y="113"/>
                    <a:pt x="74" y="92"/>
                    <a:pt x="73" y="72"/>
                  </a:cubicBezTo>
                  <a:cubicBezTo>
                    <a:pt x="72" y="52"/>
                    <a:pt x="70" y="27"/>
                    <a:pt x="55" y="12"/>
                  </a:cubicBezTo>
                  <a:cubicBezTo>
                    <a:pt x="42" y="2"/>
                    <a:pt x="24" y="0"/>
                    <a:pt x="12" y="12"/>
                  </a:cubicBezTo>
                  <a:cubicBezTo>
                    <a:pt x="1" y="23"/>
                    <a:pt x="0" y="42"/>
                    <a:pt x="10" y="53"/>
                  </a:cubicBezTo>
                  <a:cubicBezTo>
                    <a:pt x="10" y="57"/>
                    <a:pt x="11" y="60"/>
                    <a:pt x="11" y="61"/>
                  </a:cubicBezTo>
                  <a:cubicBezTo>
                    <a:pt x="12" y="69"/>
                    <a:pt x="13" y="77"/>
                    <a:pt x="13" y="85"/>
                  </a:cubicBezTo>
                  <a:cubicBezTo>
                    <a:pt x="13" y="111"/>
                    <a:pt x="14" y="136"/>
                    <a:pt x="14" y="162"/>
                  </a:cubicBezTo>
                  <a:cubicBezTo>
                    <a:pt x="13" y="221"/>
                    <a:pt x="12" y="279"/>
                    <a:pt x="21" y="338"/>
                  </a:cubicBezTo>
                  <a:cubicBezTo>
                    <a:pt x="25" y="361"/>
                    <a:pt x="34" y="388"/>
                    <a:pt x="60" y="396"/>
                  </a:cubicBezTo>
                  <a:cubicBezTo>
                    <a:pt x="75" y="401"/>
                    <a:pt x="92" y="396"/>
                    <a:pt x="103" y="385"/>
                  </a:cubicBezTo>
                  <a:cubicBezTo>
                    <a:pt x="124" y="363"/>
                    <a:pt x="130" y="327"/>
                    <a:pt x="136" y="299"/>
                  </a:cubicBezTo>
                  <a:cubicBezTo>
                    <a:pt x="136" y="295"/>
                    <a:pt x="137" y="291"/>
                    <a:pt x="138" y="286"/>
                  </a:cubicBezTo>
                  <a:cubicBezTo>
                    <a:pt x="147" y="301"/>
                    <a:pt x="157" y="315"/>
                    <a:pt x="167" y="329"/>
                  </a:cubicBezTo>
                  <a:cubicBezTo>
                    <a:pt x="189" y="357"/>
                    <a:pt x="216" y="384"/>
                    <a:pt x="250" y="396"/>
                  </a:cubicBezTo>
                  <a:cubicBezTo>
                    <a:pt x="285" y="409"/>
                    <a:pt x="334" y="395"/>
                    <a:pt x="334" y="352"/>
                  </a:cubicBezTo>
                  <a:cubicBezTo>
                    <a:pt x="335" y="305"/>
                    <a:pt x="327" y="257"/>
                    <a:pt x="320" y="211"/>
                  </a:cubicBezTo>
                  <a:cubicBezTo>
                    <a:pt x="316" y="184"/>
                    <a:pt x="312" y="157"/>
                    <a:pt x="307"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8">
              <a:extLst>
                <a:ext uri="{FF2B5EF4-FFF2-40B4-BE49-F238E27FC236}">
                  <a16:creationId xmlns:a16="http://schemas.microsoft.com/office/drawing/2014/main" id="{8736451F-6552-45D1-A86F-56D92F538595}"/>
                </a:ext>
              </a:extLst>
            </p:cNvPr>
            <p:cNvSpPr>
              <a:spLocks noEditPoints="1"/>
            </p:cNvSpPr>
            <p:nvPr userDrawn="1"/>
          </p:nvSpPr>
          <p:spPr bwMode="gray">
            <a:xfrm>
              <a:off x="3602" y="3229"/>
              <a:ext cx="359" cy="504"/>
            </a:xfrm>
            <a:custGeom>
              <a:avLst/>
              <a:gdLst>
                <a:gd name="T0" fmla="*/ 83 w 301"/>
                <a:gd name="T1" fmla="*/ 250 h 421"/>
                <a:gd name="T2" fmla="*/ 87 w 301"/>
                <a:gd name="T3" fmla="*/ 185 h 421"/>
                <a:gd name="T4" fmla="*/ 95 w 301"/>
                <a:gd name="T5" fmla="*/ 78 h 421"/>
                <a:gd name="T6" fmla="*/ 97 w 301"/>
                <a:gd name="T7" fmla="*/ 80 h 421"/>
                <a:gd name="T8" fmla="*/ 119 w 301"/>
                <a:gd name="T9" fmla="*/ 119 h 421"/>
                <a:gd name="T10" fmla="*/ 172 w 301"/>
                <a:gd name="T11" fmla="*/ 227 h 421"/>
                <a:gd name="T12" fmla="*/ 178 w 301"/>
                <a:gd name="T13" fmla="*/ 237 h 421"/>
                <a:gd name="T14" fmla="*/ 83 w 301"/>
                <a:gd name="T15" fmla="*/ 250 h 421"/>
                <a:gd name="T16" fmla="*/ 251 w 301"/>
                <a:gd name="T17" fmla="*/ 250 h 421"/>
                <a:gd name="T18" fmla="*/ 240 w 301"/>
                <a:gd name="T19" fmla="*/ 227 h 421"/>
                <a:gd name="T20" fmla="*/ 184 w 301"/>
                <a:gd name="T21" fmla="*/ 114 h 421"/>
                <a:gd name="T22" fmla="*/ 149 w 301"/>
                <a:gd name="T23" fmla="*/ 48 h 421"/>
                <a:gd name="T24" fmla="*/ 109 w 301"/>
                <a:gd name="T25" fmla="*/ 5 h 421"/>
                <a:gd name="T26" fmla="*/ 71 w 301"/>
                <a:gd name="T27" fmla="*/ 6 h 421"/>
                <a:gd name="T28" fmla="*/ 32 w 301"/>
                <a:gd name="T29" fmla="*/ 90 h 421"/>
                <a:gd name="T30" fmla="*/ 20 w 301"/>
                <a:gd name="T31" fmla="*/ 268 h 421"/>
                <a:gd name="T32" fmla="*/ 4 w 301"/>
                <a:gd name="T33" fmla="*/ 303 h 421"/>
                <a:gd name="T34" fmla="*/ 16 w 301"/>
                <a:gd name="T35" fmla="*/ 320 h 421"/>
                <a:gd name="T36" fmla="*/ 14 w 301"/>
                <a:gd name="T37" fmla="*/ 382 h 421"/>
                <a:gd name="T38" fmla="*/ 75 w 301"/>
                <a:gd name="T39" fmla="*/ 382 h 421"/>
                <a:gd name="T40" fmla="*/ 77 w 301"/>
                <a:gd name="T41" fmla="*/ 313 h 421"/>
                <a:gd name="T42" fmla="*/ 208 w 301"/>
                <a:gd name="T43" fmla="*/ 298 h 421"/>
                <a:gd name="T44" fmla="*/ 221 w 301"/>
                <a:gd name="T45" fmla="*/ 329 h 421"/>
                <a:gd name="T46" fmla="*/ 231 w 301"/>
                <a:gd name="T47" fmla="*/ 358 h 421"/>
                <a:gd name="T48" fmla="*/ 249 w 301"/>
                <a:gd name="T49" fmla="*/ 407 h 421"/>
                <a:gd name="T50" fmla="*/ 261 w 301"/>
                <a:gd name="T51" fmla="*/ 417 h 421"/>
                <a:gd name="T52" fmla="*/ 281 w 301"/>
                <a:gd name="T53" fmla="*/ 416 h 421"/>
                <a:gd name="T54" fmla="*/ 300 w 301"/>
                <a:gd name="T55" fmla="*/ 390 h 421"/>
                <a:gd name="T56" fmla="*/ 295 w 301"/>
                <a:gd name="T57" fmla="*/ 360 h 421"/>
                <a:gd name="T58" fmla="*/ 251 w 301"/>
                <a:gd name="T59" fmla="*/ 25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1" h="421">
                  <a:moveTo>
                    <a:pt x="83" y="250"/>
                  </a:moveTo>
                  <a:cubicBezTo>
                    <a:pt x="85" y="228"/>
                    <a:pt x="85" y="207"/>
                    <a:pt x="87" y="185"/>
                  </a:cubicBezTo>
                  <a:cubicBezTo>
                    <a:pt x="90" y="145"/>
                    <a:pt x="92" y="110"/>
                    <a:pt x="95" y="78"/>
                  </a:cubicBezTo>
                  <a:cubicBezTo>
                    <a:pt x="95" y="77"/>
                    <a:pt x="96" y="79"/>
                    <a:pt x="97" y="80"/>
                  </a:cubicBezTo>
                  <a:cubicBezTo>
                    <a:pt x="104" y="93"/>
                    <a:pt x="109" y="100"/>
                    <a:pt x="119" y="119"/>
                  </a:cubicBezTo>
                  <a:cubicBezTo>
                    <a:pt x="137" y="155"/>
                    <a:pt x="154" y="191"/>
                    <a:pt x="172" y="227"/>
                  </a:cubicBezTo>
                  <a:cubicBezTo>
                    <a:pt x="174" y="230"/>
                    <a:pt x="176" y="234"/>
                    <a:pt x="178" y="237"/>
                  </a:cubicBezTo>
                  <a:cubicBezTo>
                    <a:pt x="146" y="239"/>
                    <a:pt x="114" y="243"/>
                    <a:pt x="83" y="250"/>
                  </a:cubicBezTo>
                  <a:close/>
                  <a:moveTo>
                    <a:pt x="251" y="250"/>
                  </a:moveTo>
                  <a:cubicBezTo>
                    <a:pt x="247" y="242"/>
                    <a:pt x="244" y="235"/>
                    <a:pt x="240" y="227"/>
                  </a:cubicBezTo>
                  <a:cubicBezTo>
                    <a:pt x="222" y="189"/>
                    <a:pt x="204" y="152"/>
                    <a:pt x="184" y="114"/>
                  </a:cubicBezTo>
                  <a:cubicBezTo>
                    <a:pt x="173" y="92"/>
                    <a:pt x="161" y="70"/>
                    <a:pt x="149" y="48"/>
                  </a:cubicBezTo>
                  <a:cubicBezTo>
                    <a:pt x="140" y="32"/>
                    <a:pt x="127" y="12"/>
                    <a:pt x="109" y="5"/>
                  </a:cubicBezTo>
                  <a:cubicBezTo>
                    <a:pt x="97" y="0"/>
                    <a:pt x="83" y="0"/>
                    <a:pt x="71" y="6"/>
                  </a:cubicBezTo>
                  <a:cubicBezTo>
                    <a:pt x="43" y="21"/>
                    <a:pt x="34" y="61"/>
                    <a:pt x="32" y="90"/>
                  </a:cubicBezTo>
                  <a:cubicBezTo>
                    <a:pt x="30" y="119"/>
                    <a:pt x="23" y="237"/>
                    <a:pt x="20" y="268"/>
                  </a:cubicBezTo>
                  <a:cubicBezTo>
                    <a:pt x="8" y="275"/>
                    <a:pt x="0" y="288"/>
                    <a:pt x="4" y="303"/>
                  </a:cubicBezTo>
                  <a:cubicBezTo>
                    <a:pt x="6" y="309"/>
                    <a:pt x="10" y="316"/>
                    <a:pt x="16" y="320"/>
                  </a:cubicBezTo>
                  <a:cubicBezTo>
                    <a:pt x="15" y="341"/>
                    <a:pt x="14" y="361"/>
                    <a:pt x="14" y="382"/>
                  </a:cubicBezTo>
                  <a:cubicBezTo>
                    <a:pt x="15" y="421"/>
                    <a:pt x="75" y="421"/>
                    <a:pt x="75" y="382"/>
                  </a:cubicBezTo>
                  <a:cubicBezTo>
                    <a:pt x="75" y="359"/>
                    <a:pt x="76" y="336"/>
                    <a:pt x="77" y="313"/>
                  </a:cubicBezTo>
                  <a:cubicBezTo>
                    <a:pt x="120" y="302"/>
                    <a:pt x="164" y="297"/>
                    <a:pt x="208" y="298"/>
                  </a:cubicBezTo>
                  <a:cubicBezTo>
                    <a:pt x="213" y="308"/>
                    <a:pt x="218" y="319"/>
                    <a:pt x="221" y="329"/>
                  </a:cubicBezTo>
                  <a:cubicBezTo>
                    <a:pt x="225" y="339"/>
                    <a:pt x="227" y="349"/>
                    <a:pt x="231" y="358"/>
                  </a:cubicBezTo>
                  <a:cubicBezTo>
                    <a:pt x="236" y="375"/>
                    <a:pt x="239" y="393"/>
                    <a:pt x="249" y="407"/>
                  </a:cubicBezTo>
                  <a:cubicBezTo>
                    <a:pt x="252" y="412"/>
                    <a:pt x="256" y="416"/>
                    <a:pt x="261" y="417"/>
                  </a:cubicBezTo>
                  <a:cubicBezTo>
                    <a:pt x="268" y="420"/>
                    <a:pt x="275" y="419"/>
                    <a:pt x="281" y="416"/>
                  </a:cubicBezTo>
                  <a:cubicBezTo>
                    <a:pt x="292" y="411"/>
                    <a:pt x="298" y="401"/>
                    <a:pt x="300" y="390"/>
                  </a:cubicBezTo>
                  <a:cubicBezTo>
                    <a:pt x="301" y="380"/>
                    <a:pt x="299" y="370"/>
                    <a:pt x="295" y="360"/>
                  </a:cubicBezTo>
                  <a:cubicBezTo>
                    <a:pt x="282" y="323"/>
                    <a:pt x="267" y="286"/>
                    <a:pt x="251" y="2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9">
              <a:extLst>
                <a:ext uri="{FF2B5EF4-FFF2-40B4-BE49-F238E27FC236}">
                  <a16:creationId xmlns:a16="http://schemas.microsoft.com/office/drawing/2014/main" id="{DFDB3CEA-7659-44BF-AC67-24EC53749378}"/>
                </a:ext>
              </a:extLst>
            </p:cNvPr>
            <p:cNvSpPr>
              <a:spLocks/>
            </p:cNvSpPr>
            <p:nvPr userDrawn="1"/>
          </p:nvSpPr>
          <p:spPr bwMode="gray">
            <a:xfrm>
              <a:off x="3853" y="3176"/>
              <a:ext cx="374" cy="583"/>
            </a:xfrm>
            <a:custGeom>
              <a:avLst/>
              <a:gdLst>
                <a:gd name="T0" fmla="*/ 287 w 313"/>
                <a:gd name="T1" fmla="*/ 144 h 488"/>
                <a:gd name="T2" fmla="*/ 311 w 313"/>
                <a:gd name="T3" fmla="*/ 31 h 488"/>
                <a:gd name="T4" fmla="*/ 281 w 313"/>
                <a:gd name="T5" fmla="*/ 0 h 488"/>
                <a:gd name="T6" fmla="*/ 251 w 313"/>
                <a:gd name="T7" fmla="*/ 30 h 488"/>
                <a:gd name="T8" fmla="*/ 226 w 313"/>
                <a:gd name="T9" fmla="*/ 139 h 488"/>
                <a:gd name="T10" fmla="*/ 211 w 313"/>
                <a:gd name="T11" fmla="*/ 194 h 488"/>
                <a:gd name="T12" fmla="*/ 209 w 313"/>
                <a:gd name="T13" fmla="*/ 192 h 488"/>
                <a:gd name="T14" fmla="*/ 97 w 313"/>
                <a:gd name="T15" fmla="*/ 83 h 488"/>
                <a:gd name="T16" fmla="*/ 69 w 313"/>
                <a:gd name="T17" fmla="*/ 56 h 488"/>
                <a:gd name="T18" fmla="*/ 42 w 313"/>
                <a:gd name="T19" fmla="*/ 36 h 488"/>
                <a:gd name="T20" fmla="*/ 32 w 313"/>
                <a:gd name="T21" fmla="*/ 35 h 488"/>
                <a:gd name="T22" fmla="*/ 9 w 313"/>
                <a:gd name="T23" fmla="*/ 51 h 488"/>
                <a:gd name="T24" fmla="*/ 30 w 313"/>
                <a:gd name="T25" fmla="*/ 103 h 488"/>
                <a:gd name="T26" fmla="*/ 81 w 313"/>
                <a:gd name="T27" fmla="*/ 153 h 488"/>
                <a:gd name="T28" fmla="*/ 131 w 313"/>
                <a:gd name="T29" fmla="*/ 204 h 488"/>
                <a:gd name="T30" fmla="*/ 185 w 313"/>
                <a:gd name="T31" fmla="*/ 251 h 488"/>
                <a:gd name="T32" fmla="*/ 193 w 313"/>
                <a:gd name="T33" fmla="*/ 259 h 488"/>
                <a:gd name="T34" fmla="*/ 153 w 313"/>
                <a:gd name="T35" fmla="*/ 409 h 488"/>
                <a:gd name="T36" fmla="*/ 145 w 313"/>
                <a:gd name="T37" fmla="*/ 457 h 488"/>
                <a:gd name="T38" fmla="*/ 175 w 313"/>
                <a:gd name="T39" fmla="*/ 488 h 488"/>
                <a:gd name="T40" fmla="*/ 206 w 313"/>
                <a:gd name="T41" fmla="*/ 458 h 488"/>
                <a:gd name="T42" fmla="*/ 226 w 313"/>
                <a:gd name="T43" fmla="*/ 362 h 488"/>
                <a:gd name="T44" fmla="*/ 248 w 313"/>
                <a:gd name="T45" fmla="*/ 285 h 488"/>
                <a:gd name="T46" fmla="*/ 262 w 313"/>
                <a:gd name="T47" fmla="*/ 236 h 488"/>
                <a:gd name="T48" fmla="*/ 287 w 313"/>
                <a:gd name="T49" fmla="*/ 14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488">
                  <a:moveTo>
                    <a:pt x="287" y="144"/>
                  </a:moveTo>
                  <a:cubicBezTo>
                    <a:pt x="297" y="106"/>
                    <a:pt x="308" y="70"/>
                    <a:pt x="311" y="31"/>
                  </a:cubicBezTo>
                  <a:cubicBezTo>
                    <a:pt x="313" y="14"/>
                    <a:pt x="297" y="0"/>
                    <a:pt x="281" y="0"/>
                  </a:cubicBezTo>
                  <a:cubicBezTo>
                    <a:pt x="264" y="0"/>
                    <a:pt x="252" y="14"/>
                    <a:pt x="251" y="30"/>
                  </a:cubicBezTo>
                  <a:cubicBezTo>
                    <a:pt x="248" y="67"/>
                    <a:pt x="235" y="103"/>
                    <a:pt x="226" y="139"/>
                  </a:cubicBezTo>
                  <a:cubicBezTo>
                    <a:pt x="221" y="157"/>
                    <a:pt x="216" y="175"/>
                    <a:pt x="211" y="194"/>
                  </a:cubicBezTo>
                  <a:cubicBezTo>
                    <a:pt x="211" y="193"/>
                    <a:pt x="210" y="192"/>
                    <a:pt x="209" y="192"/>
                  </a:cubicBezTo>
                  <a:cubicBezTo>
                    <a:pt x="169" y="159"/>
                    <a:pt x="134" y="120"/>
                    <a:pt x="97" y="83"/>
                  </a:cubicBezTo>
                  <a:cubicBezTo>
                    <a:pt x="88" y="74"/>
                    <a:pt x="78" y="65"/>
                    <a:pt x="69" y="56"/>
                  </a:cubicBezTo>
                  <a:cubicBezTo>
                    <a:pt x="60" y="49"/>
                    <a:pt x="53" y="40"/>
                    <a:pt x="42" y="36"/>
                  </a:cubicBezTo>
                  <a:cubicBezTo>
                    <a:pt x="39" y="35"/>
                    <a:pt x="35" y="35"/>
                    <a:pt x="32" y="35"/>
                  </a:cubicBezTo>
                  <a:cubicBezTo>
                    <a:pt x="22" y="35"/>
                    <a:pt x="13" y="42"/>
                    <a:pt x="9" y="51"/>
                  </a:cubicBezTo>
                  <a:cubicBezTo>
                    <a:pt x="0" y="72"/>
                    <a:pt x="16" y="89"/>
                    <a:pt x="30" y="103"/>
                  </a:cubicBezTo>
                  <a:cubicBezTo>
                    <a:pt x="48" y="119"/>
                    <a:pt x="65" y="135"/>
                    <a:pt x="81" y="153"/>
                  </a:cubicBezTo>
                  <a:cubicBezTo>
                    <a:pt x="97" y="170"/>
                    <a:pt x="113" y="187"/>
                    <a:pt x="131" y="204"/>
                  </a:cubicBezTo>
                  <a:cubicBezTo>
                    <a:pt x="148" y="220"/>
                    <a:pt x="168" y="235"/>
                    <a:pt x="185" y="251"/>
                  </a:cubicBezTo>
                  <a:cubicBezTo>
                    <a:pt x="190" y="255"/>
                    <a:pt x="191" y="257"/>
                    <a:pt x="193" y="259"/>
                  </a:cubicBezTo>
                  <a:cubicBezTo>
                    <a:pt x="183" y="291"/>
                    <a:pt x="157" y="391"/>
                    <a:pt x="153" y="409"/>
                  </a:cubicBezTo>
                  <a:cubicBezTo>
                    <a:pt x="150" y="425"/>
                    <a:pt x="143" y="441"/>
                    <a:pt x="145" y="457"/>
                  </a:cubicBezTo>
                  <a:cubicBezTo>
                    <a:pt x="146" y="474"/>
                    <a:pt x="158" y="488"/>
                    <a:pt x="175" y="488"/>
                  </a:cubicBezTo>
                  <a:cubicBezTo>
                    <a:pt x="190" y="488"/>
                    <a:pt x="203" y="474"/>
                    <a:pt x="206" y="458"/>
                  </a:cubicBezTo>
                  <a:cubicBezTo>
                    <a:pt x="208" y="443"/>
                    <a:pt x="221" y="380"/>
                    <a:pt x="226" y="362"/>
                  </a:cubicBezTo>
                  <a:cubicBezTo>
                    <a:pt x="233" y="336"/>
                    <a:pt x="241" y="310"/>
                    <a:pt x="248" y="285"/>
                  </a:cubicBezTo>
                  <a:cubicBezTo>
                    <a:pt x="272" y="278"/>
                    <a:pt x="274" y="252"/>
                    <a:pt x="262" y="236"/>
                  </a:cubicBezTo>
                  <a:cubicBezTo>
                    <a:pt x="271" y="206"/>
                    <a:pt x="279" y="175"/>
                    <a:pt x="287"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0">
              <a:extLst>
                <a:ext uri="{FF2B5EF4-FFF2-40B4-BE49-F238E27FC236}">
                  <a16:creationId xmlns:a16="http://schemas.microsoft.com/office/drawing/2014/main" id="{0FA953AB-3F1C-4E20-944C-19C83731E411}"/>
                </a:ext>
              </a:extLst>
            </p:cNvPr>
            <p:cNvSpPr>
              <a:spLocks/>
            </p:cNvSpPr>
            <p:nvPr userDrawn="1"/>
          </p:nvSpPr>
          <p:spPr bwMode="gray">
            <a:xfrm>
              <a:off x="4184" y="3237"/>
              <a:ext cx="373" cy="504"/>
            </a:xfrm>
            <a:custGeom>
              <a:avLst/>
              <a:gdLst>
                <a:gd name="T0" fmla="*/ 169 w 312"/>
                <a:gd name="T1" fmla="*/ 66 h 422"/>
                <a:gd name="T2" fmla="*/ 216 w 312"/>
                <a:gd name="T3" fmla="*/ 82 h 422"/>
                <a:gd name="T4" fmla="*/ 254 w 312"/>
                <a:gd name="T5" fmla="*/ 118 h 422"/>
                <a:gd name="T6" fmla="*/ 296 w 312"/>
                <a:gd name="T7" fmla="*/ 118 h 422"/>
                <a:gd name="T8" fmla="*/ 297 w 312"/>
                <a:gd name="T9" fmla="*/ 76 h 422"/>
                <a:gd name="T10" fmla="*/ 278 w 312"/>
                <a:gd name="T11" fmla="*/ 54 h 422"/>
                <a:gd name="T12" fmla="*/ 208 w 312"/>
                <a:gd name="T13" fmla="*/ 13 h 422"/>
                <a:gd name="T14" fmla="*/ 97 w 312"/>
                <a:gd name="T15" fmla="*/ 17 h 422"/>
                <a:gd name="T16" fmla="*/ 58 w 312"/>
                <a:gd name="T17" fmla="*/ 48 h 422"/>
                <a:gd name="T18" fmla="*/ 57 w 312"/>
                <a:gd name="T19" fmla="*/ 51 h 422"/>
                <a:gd name="T20" fmla="*/ 43 w 312"/>
                <a:gd name="T21" fmla="*/ 138 h 422"/>
                <a:gd name="T22" fmla="*/ 56 w 312"/>
                <a:gd name="T23" fmla="*/ 165 h 422"/>
                <a:gd name="T24" fmla="*/ 182 w 312"/>
                <a:gd name="T25" fmla="*/ 260 h 422"/>
                <a:gd name="T26" fmla="*/ 233 w 312"/>
                <a:gd name="T27" fmla="*/ 287 h 422"/>
                <a:gd name="T28" fmla="*/ 244 w 312"/>
                <a:gd name="T29" fmla="*/ 298 h 422"/>
                <a:gd name="T30" fmla="*/ 243 w 312"/>
                <a:gd name="T31" fmla="*/ 302 h 422"/>
                <a:gd name="T32" fmla="*/ 222 w 312"/>
                <a:gd name="T33" fmla="*/ 325 h 422"/>
                <a:gd name="T34" fmla="*/ 143 w 312"/>
                <a:gd name="T35" fmla="*/ 356 h 422"/>
                <a:gd name="T36" fmla="*/ 106 w 312"/>
                <a:gd name="T37" fmla="*/ 352 h 422"/>
                <a:gd name="T38" fmla="*/ 69 w 312"/>
                <a:gd name="T39" fmla="*/ 322 h 422"/>
                <a:gd name="T40" fmla="*/ 54 w 312"/>
                <a:gd name="T41" fmla="*/ 296 h 422"/>
                <a:gd name="T42" fmla="*/ 25 w 312"/>
                <a:gd name="T43" fmla="*/ 285 h 422"/>
                <a:gd name="T44" fmla="*/ 8 w 312"/>
                <a:gd name="T45" fmla="*/ 296 h 422"/>
                <a:gd name="T46" fmla="*/ 1 w 312"/>
                <a:gd name="T47" fmla="*/ 311 h 422"/>
                <a:gd name="T48" fmla="*/ 12 w 312"/>
                <a:gd name="T49" fmla="*/ 344 h 422"/>
                <a:gd name="T50" fmla="*/ 33 w 312"/>
                <a:gd name="T51" fmla="*/ 374 h 422"/>
                <a:gd name="T52" fmla="*/ 85 w 312"/>
                <a:gd name="T53" fmla="*/ 409 h 422"/>
                <a:gd name="T54" fmla="*/ 196 w 312"/>
                <a:gd name="T55" fmla="*/ 405 h 422"/>
                <a:gd name="T56" fmla="*/ 268 w 312"/>
                <a:gd name="T57" fmla="*/ 366 h 422"/>
                <a:gd name="T58" fmla="*/ 302 w 312"/>
                <a:gd name="T59" fmla="*/ 280 h 422"/>
                <a:gd name="T60" fmla="*/ 214 w 312"/>
                <a:gd name="T61" fmla="*/ 204 h 422"/>
                <a:gd name="T62" fmla="*/ 106 w 312"/>
                <a:gd name="T63" fmla="*/ 130 h 422"/>
                <a:gd name="T64" fmla="*/ 103 w 312"/>
                <a:gd name="T65" fmla="*/ 126 h 422"/>
                <a:gd name="T66" fmla="*/ 98 w 312"/>
                <a:gd name="T67" fmla="*/ 114 h 422"/>
                <a:gd name="T68" fmla="*/ 108 w 312"/>
                <a:gd name="T69" fmla="*/ 83 h 422"/>
                <a:gd name="T70" fmla="*/ 169 w 312"/>
                <a:gd name="T71" fmla="*/ 6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422">
                  <a:moveTo>
                    <a:pt x="169" y="66"/>
                  </a:moveTo>
                  <a:cubicBezTo>
                    <a:pt x="185" y="68"/>
                    <a:pt x="202" y="73"/>
                    <a:pt x="216" y="82"/>
                  </a:cubicBezTo>
                  <a:cubicBezTo>
                    <a:pt x="232" y="91"/>
                    <a:pt x="242" y="104"/>
                    <a:pt x="254" y="118"/>
                  </a:cubicBezTo>
                  <a:cubicBezTo>
                    <a:pt x="264" y="130"/>
                    <a:pt x="286" y="129"/>
                    <a:pt x="296" y="118"/>
                  </a:cubicBezTo>
                  <a:cubicBezTo>
                    <a:pt x="309" y="106"/>
                    <a:pt x="306" y="89"/>
                    <a:pt x="297" y="76"/>
                  </a:cubicBezTo>
                  <a:cubicBezTo>
                    <a:pt x="292" y="68"/>
                    <a:pt x="285" y="61"/>
                    <a:pt x="278" y="54"/>
                  </a:cubicBezTo>
                  <a:cubicBezTo>
                    <a:pt x="260" y="34"/>
                    <a:pt x="234" y="20"/>
                    <a:pt x="208" y="13"/>
                  </a:cubicBezTo>
                  <a:cubicBezTo>
                    <a:pt x="172" y="3"/>
                    <a:pt x="131" y="0"/>
                    <a:pt x="97" y="17"/>
                  </a:cubicBezTo>
                  <a:cubicBezTo>
                    <a:pt x="82" y="24"/>
                    <a:pt x="68" y="35"/>
                    <a:pt x="58" y="48"/>
                  </a:cubicBezTo>
                  <a:cubicBezTo>
                    <a:pt x="58" y="49"/>
                    <a:pt x="57" y="50"/>
                    <a:pt x="57" y="51"/>
                  </a:cubicBezTo>
                  <a:cubicBezTo>
                    <a:pt x="39" y="76"/>
                    <a:pt x="33" y="108"/>
                    <a:pt x="43" y="138"/>
                  </a:cubicBezTo>
                  <a:cubicBezTo>
                    <a:pt x="46" y="147"/>
                    <a:pt x="50" y="156"/>
                    <a:pt x="56" y="165"/>
                  </a:cubicBezTo>
                  <a:cubicBezTo>
                    <a:pt x="86" y="208"/>
                    <a:pt x="135" y="237"/>
                    <a:pt x="182" y="260"/>
                  </a:cubicBezTo>
                  <a:cubicBezTo>
                    <a:pt x="199" y="268"/>
                    <a:pt x="217" y="275"/>
                    <a:pt x="233" y="287"/>
                  </a:cubicBezTo>
                  <a:cubicBezTo>
                    <a:pt x="237" y="289"/>
                    <a:pt x="244" y="293"/>
                    <a:pt x="244" y="298"/>
                  </a:cubicBezTo>
                  <a:cubicBezTo>
                    <a:pt x="244" y="300"/>
                    <a:pt x="243" y="301"/>
                    <a:pt x="243" y="302"/>
                  </a:cubicBezTo>
                  <a:cubicBezTo>
                    <a:pt x="238" y="312"/>
                    <a:pt x="231" y="319"/>
                    <a:pt x="222" y="325"/>
                  </a:cubicBezTo>
                  <a:cubicBezTo>
                    <a:pt x="199" y="342"/>
                    <a:pt x="172" y="352"/>
                    <a:pt x="143" y="356"/>
                  </a:cubicBezTo>
                  <a:cubicBezTo>
                    <a:pt x="131" y="357"/>
                    <a:pt x="118" y="357"/>
                    <a:pt x="106" y="352"/>
                  </a:cubicBezTo>
                  <a:cubicBezTo>
                    <a:pt x="91" y="347"/>
                    <a:pt x="78" y="335"/>
                    <a:pt x="69" y="322"/>
                  </a:cubicBezTo>
                  <a:cubicBezTo>
                    <a:pt x="63" y="314"/>
                    <a:pt x="60" y="304"/>
                    <a:pt x="54" y="296"/>
                  </a:cubicBezTo>
                  <a:cubicBezTo>
                    <a:pt x="47" y="287"/>
                    <a:pt x="36" y="282"/>
                    <a:pt x="25" y="285"/>
                  </a:cubicBezTo>
                  <a:cubicBezTo>
                    <a:pt x="18" y="287"/>
                    <a:pt x="12" y="291"/>
                    <a:pt x="8" y="296"/>
                  </a:cubicBezTo>
                  <a:cubicBezTo>
                    <a:pt x="4" y="300"/>
                    <a:pt x="2" y="306"/>
                    <a:pt x="1" y="311"/>
                  </a:cubicBezTo>
                  <a:cubicBezTo>
                    <a:pt x="0" y="323"/>
                    <a:pt x="7" y="334"/>
                    <a:pt x="12" y="344"/>
                  </a:cubicBezTo>
                  <a:cubicBezTo>
                    <a:pt x="18" y="355"/>
                    <a:pt x="25" y="365"/>
                    <a:pt x="33" y="374"/>
                  </a:cubicBezTo>
                  <a:cubicBezTo>
                    <a:pt x="47" y="390"/>
                    <a:pt x="65" y="402"/>
                    <a:pt x="85" y="409"/>
                  </a:cubicBezTo>
                  <a:cubicBezTo>
                    <a:pt x="120" y="422"/>
                    <a:pt x="161" y="417"/>
                    <a:pt x="196" y="405"/>
                  </a:cubicBezTo>
                  <a:cubicBezTo>
                    <a:pt x="222" y="397"/>
                    <a:pt x="247" y="384"/>
                    <a:pt x="268" y="366"/>
                  </a:cubicBezTo>
                  <a:cubicBezTo>
                    <a:pt x="292" y="346"/>
                    <a:pt x="312" y="312"/>
                    <a:pt x="302" y="280"/>
                  </a:cubicBezTo>
                  <a:cubicBezTo>
                    <a:pt x="289" y="240"/>
                    <a:pt x="248" y="220"/>
                    <a:pt x="214" y="204"/>
                  </a:cubicBezTo>
                  <a:cubicBezTo>
                    <a:pt x="175" y="186"/>
                    <a:pt x="130" y="167"/>
                    <a:pt x="106" y="130"/>
                  </a:cubicBezTo>
                  <a:cubicBezTo>
                    <a:pt x="105" y="129"/>
                    <a:pt x="104" y="127"/>
                    <a:pt x="103" y="126"/>
                  </a:cubicBezTo>
                  <a:cubicBezTo>
                    <a:pt x="101" y="122"/>
                    <a:pt x="99" y="118"/>
                    <a:pt x="98" y="114"/>
                  </a:cubicBezTo>
                  <a:cubicBezTo>
                    <a:pt x="96" y="103"/>
                    <a:pt x="100" y="91"/>
                    <a:pt x="108" y="83"/>
                  </a:cubicBezTo>
                  <a:cubicBezTo>
                    <a:pt x="122" y="67"/>
                    <a:pt x="148" y="64"/>
                    <a:pt x="169"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1">
              <a:extLst>
                <a:ext uri="{FF2B5EF4-FFF2-40B4-BE49-F238E27FC236}">
                  <a16:creationId xmlns:a16="http://schemas.microsoft.com/office/drawing/2014/main" id="{CA8648FD-E0EA-411F-ABA0-A6EF33CE7175}"/>
                </a:ext>
              </a:extLst>
            </p:cNvPr>
            <p:cNvSpPr>
              <a:spLocks noEditPoints="1"/>
            </p:cNvSpPr>
            <p:nvPr userDrawn="1"/>
          </p:nvSpPr>
          <p:spPr bwMode="gray">
            <a:xfrm>
              <a:off x="4639" y="3227"/>
              <a:ext cx="374" cy="500"/>
            </a:xfrm>
            <a:custGeom>
              <a:avLst/>
              <a:gdLst>
                <a:gd name="T0" fmla="*/ 241 w 313"/>
                <a:gd name="T1" fmla="*/ 276 h 418"/>
                <a:gd name="T2" fmla="*/ 227 w 313"/>
                <a:gd name="T3" fmla="*/ 327 h 418"/>
                <a:gd name="T4" fmla="*/ 181 w 313"/>
                <a:gd name="T5" fmla="*/ 349 h 418"/>
                <a:gd name="T6" fmla="*/ 132 w 313"/>
                <a:gd name="T7" fmla="*/ 335 h 418"/>
                <a:gd name="T8" fmla="*/ 109 w 313"/>
                <a:gd name="T9" fmla="*/ 318 h 418"/>
                <a:gd name="T10" fmla="*/ 72 w 313"/>
                <a:gd name="T11" fmla="*/ 240 h 418"/>
                <a:gd name="T12" fmla="*/ 70 w 313"/>
                <a:gd name="T13" fmla="*/ 232 h 418"/>
                <a:gd name="T14" fmla="*/ 79 w 313"/>
                <a:gd name="T15" fmla="*/ 116 h 418"/>
                <a:gd name="T16" fmla="*/ 83 w 313"/>
                <a:gd name="T17" fmla="*/ 102 h 418"/>
                <a:gd name="T18" fmla="*/ 88 w 313"/>
                <a:gd name="T19" fmla="*/ 89 h 418"/>
                <a:gd name="T20" fmla="*/ 90 w 313"/>
                <a:gd name="T21" fmla="*/ 87 h 418"/>
                <a:gd name="T22" fmla="*/ 98 w 313"/>
                <a:gd name="T23" fmla="*/ 84 h 418"/>
                <a:gd name="T24" fmla="*/ 142 w 313"/>
                <a:gd name="T25" fmla="*/ 72 h 418"/>
                <a:gd name="T26" fmla="*/ 162 w 313"/>
                <a:gd name="T27" fmla="*/ 80 h 418"/>
                <a:gd name="T28" fmla="*/ 217 w 313"/>
                <a:gd name="T29" fmla="*/ 137 h 418"/>
                <a:gd name="T30" fmla="*/ 241 w 313"/>
                <a:gd name="T31" fmla="*/ 276 h 418"/>
                <a:gd name="T32" fmla="*/ 193 w 313"/>
                <a:gd name="T33" fmla="*/ 28 h 418"/>
                <a:gd name="T34" fmla="*/ 117 w 313"/>
                <a:gd name="T35" fmla="*/ 10 h 418"/>
                <a:gd name="T36" fmla="*/ 105 w 313"/>
                <a:gd name="T37" fmla="*/ 5 h 418"/>
                <a:gd name="T38" fmla="*/ 48 w 313"/>
                <a:gd name="T39" fmla="*/ 34 h 418"/>
                <a:gd name="T40" fmla="*/ 12 w 313"/>
                <a:gd name="T41" fmla="*/ 151 h 418"/>
                <a:gd name="T42" fmla="*/ 105 w 313"/>
                <a:gd name="T43" fmla="*/ 391 h 418"/>
                <a:gd name="T44" fmla="*/ 230 w 313"/>
                <a:gd name="T45" fmla="*/ 402 h 418"/>
                <a:gd name="T46" fmla="*/ 292 w 313"/>
                <a:gd name="T47" fmla="*/ 328 h 418"/>
                <a:gd name="T48" fmla="*/ 280 w 313"/>
                <a:gd name="T49" fmla="*/ 130 h 418"/>
                <a:gd name="T50" fmla="*/ 193 w 313"/>
                <a:gd name="T51" fmla="*/ 2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3" h="418">
                  <a:moveTo>
                    <a:pt x="241" y="276"/>
                  </a:moveTo>
                  <a:cubicBezTo>
                    <a:pt x="239" y="294"/>
                    <a:pt x="236" y="312"/>
                    <a:pt x="227" y="327"/>
                  </a:cubicBezTo>
                  <a:cubicBezTo>
                    <a:pt x="216" y="345"/>
                    <a:pt x="200" y="350"/>
                    <a:pt x="181" y="349"/>
                  </a:cubicBezTo>
                  <a:cubicBezTo>
                    <a:pt x="164" y="348"/>
                    <a:pt x="147" y="344"/>
                    <a:pt x="132" y="335"/>
                  </a:cubicBezTo>
                  <a:cubicBezTo>
                    <a:pt x="123" y="331"/>
                    <a:pt x="116" y="325"/>
                    <a:pt x="109" y="318"/>
                  </a:cubicBezTo>
                  <a:cubicBezTo>
                    <a:pt x="89" y="297"/>
                    <a:pt x="77" y="268"/>
                    <a:pt x="72" y="240"/>
                  </a:cubicBezTo>
                  <a:cubicBezTo>
                    <a:pt x="71" y="237"/>
                    <a:pt x="71" y="234"/>
                    <a:pt x="70" y="232"/>
                  </a:cubicBezTo>
                  <a:cubicBezTo>
                    <a:pt x="65" y="193"/>
                    <a:pt x="71" y="154"/>
                    <a:pt x="79" y="116"/>
                  </a:cubicBezTo>
                  <a:cubicBezTo>
                    <a:pt x="80" y="111"/>
                    <a:pt x="82" y="106"/>
                    <a:pt x="83" y="102"/>
                  </a:cubicBezTo>
                  <a:cubicBezTo>
                    <a:pt x="84" y="97"/>
                    <a:pt x="85" y="93"/>
                    <a:pt x="88" y="89"/>
                  </a:cubicBezTo>
                  <a:cubicBezTo>
                    <a:pt x="88" y="88"/>
                    <a:pt x="89" y="87"/>
                    <a:pt x="90" y="87"/>
                  </a:cubicBezTo>
                  <a:cubicBezTo>
                    <a:pt x="93" y="85"/>
                    <a:pt x="95" y="84"/>
                    <a:pt x="98" y="84"/>
                  </a:cubicBezTo>
                  <a:cubicBezTo>
                    <a:pt x="113" y="93"/>
                    <a:pt x="135" y="89"/>
                    <a:pt x="142" y="72"/>
                  </a:cubicBezTo>
                  <a:cubicBezTo>
                    <a:pt x="149" y="74"/>
                    <a:pt x="156" y="77"/>
                    <a:pt x="162" y="80"/>
                  </a:cubicBezTo>
                  <a:cubicBezTo>
                    <a:pt x="186" y="93"/>
                    <a:pt x="204" y="114"/>
                    <a:pt x="217" y="137"/>
                  </a:cubicBezTo>
                  <a:cubicBezTo>
                    <a:pt x="241" y="182"/>
                    <a:pt x="247" y="227"/>
                    <a:pt x="241" y="276"/>
                  </a:cubicBezTo>
                  <a:close/>
                  <a:moveTo>
                    <a:pt x="193" y="28"/>
                  </a:moveTo>
                  <a:cubicBezTo>
                    <a:pt x="170" y="15"/>
                    <a:pt x="144" y="8"/>
                    <a:pt x="117" y="10"/>
                  </a:cubicBezTo>
                  <a:cubicBezTo>
                    <a:pt x="114" y="8"/>
                    <a:pt x="110" y="7"/>
                    <a:pt x="105" y="5"/>
                  </a:cubicBezTo>
                  <a:cubicBezTo>
                    <a:pt x="82" y="0"/>
                    <a:pt x="60" y="15"/>
                    <a:pt x="48" y="34"/>
                  </a:cubicBezTo>
                  <a:cubicBezTo>
                    <a:pt x="25" y="69"/>
                    <a:pt x="18" y="110"/>
                    <a:pt x="12" y="151"/>
                  </a:cubicBezTo>
                  <a:cubicBezTo>
                    <a:pt x="0" y="238"/>
                    <a:pt x="19" y="347"/>
                    <a:pt x="105" y="391"/>
                  </a:cubicBezTo>
                  <a:cubicBezTo>
                    <a:pt x="141" y="409"/>
                    <a:pt x="191" y="418"/>
                    <a:pt x="230" y="402"/>
                  </a:cubicBezTo>
                  <a:cubicBezTo>
                    <a:pt x="262" y="390"/>
                    <a:pt x="281" y="360"/>
                    <a:pt x="292" y="328"/>
                  </a:cubicBezTo>
                  <a:cubicBezTo>
                    <a:pt x="313" y="265"/>
                    <a:pt x="306" y="191"/>
                    <a:pt x="280" y="130"/>
                  </a:cubicBezTo>
                  <a:cubicBezTo>
                    <a:pt x="263" y="89"/>
                    <a:pt x="233" y="50"/>
                    <a:pt x="19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2">
              <a:extLst>
                <a:ext uri="{FF2B5EF4-FFF2-40B4-BE49-F238E27FC236}">
                  <a16:creationId xmlns:a16="http://schemas.microsoft.com/office/drawing/2014/main" id="{04444456-7783-4239-A6BF-002BD26CB3EB}"/>
                </a:ext>
              </a:extLst>
            </p:cNvPr>
            <p:cNvSpPr>
              <a:spLocks noEditPoints="1"/>
            </p:cNvSpPr>
            <p:nvPr userDrawn="1"/>
          </p:nvSpPr>
          <p:spPr bwMode="gray">
            <a:xfrm>
              <a:off x="5005" y="3182"/>
              <a:ext cx="703" cy="570"/>
            </a:xfrm>
            <a:custGeom>
              <a:avLst/>
              <a:gdLst>
                <a:gd name="T0" fmla="*/ 381 w 588"/>
                <a:gd name="T1" fmla="*/ 252 h 477"/>
                <a:gd name="T2" fmla="*/ 408 w 588"/>
                <a:gd name="T3" fmla="*/ 124 h 477"/>
                <a:gd name="T4" fmla="*/ 424 w 588"/>
                <a:gd name="T5" fmla="*/ 131 h 477"/>
                <a:gd name="T6" fmla="*/ 471 w 588"/>
                <a:gd name="T7" fmla="*/ 242 h 477"/>
                <a:gd name="T8" fmla="*/ 88 w 588"/>
                <a:gd name="T9" fmla="*/ 241 h 477"/>
                <a:gd name="T10" fmla="*/ 81 w 588"/>
                <a:gd name="T11" fmla="*/ 131 h 477"/>
                <a:gd name="T12" fmla="*/ 78 w 588"/>
                <a:gd name="T13" fmla="*/ 80 h 477"/>
                <a:gd name="T14" fmla="*/ 146 w 588"/>
                <a:gd name="T15" fmla="*/ 117 h 477"/>
                <a:gd name="T16" fmla="*/ 88 w 588"/>
                <a:gd name="T17" fmla="*/ 241 h 477"/>
                <a:gd name="T18" fmla="*/ 535 w 588"/>
                <a:gd name="T19" fmla="*/ 238 h 477"/>
                <a:gd name="T20" fmla="*/ 439 w 588"/>
                <a:gd name="T21" fmla="*/ 16 h 477"/>
                <a:gd name="T22" fmla="*/ 387 w 588"/>
                <a:gd name="T23" fmla="*/ 11 h 477"/>
                <a:gd name="T24" fmla="*/ 351 w 588"/>
                <a:gd name="T25" fmla="*/ 103 h 477"/>
                <a:gd name="T26" fmla="*/ 331 w 588"/>
                <a:gd name="T27" fmla="*/ 189 h 477"/>
                <a:gd name="T28" fmla="*/ 315 w 588"/>
                <a:gd name="T29" fmla="*/ 266 h 477"/>
                <a:gd name="T30" fmla="*/ 305 w 588"/>
                <a:gd name="T31" fmla="*/ 325 h 477"/>
                <a:gd name="T32" fmla="*/ 301 w 588"/>
                <a:gd name="T33" fmla="*/ 346 h 477"/>
                <a:gd name="T34" fmla="*/ 298 w 588"/>
                <a:gd name="T35" fmla="*/ 356 h 477"/>
                <a:gd name="T36" fmla="*/ 268 w 588"/>
                <a:gd name="T37" fmla="*/ 371 h 477"/>
                <a:gd name="T38" fmla="*/ 250 w 588"/>
                <a:gd name="T39" fmla="*/ 361 h 477"/>
                <a:gd name="T40" fmla="*/ 156 w 588"/>
                <a:gd name="T41" fmla="*/ 300 h 477"/>
                <a:gd name="T42" fmla="*/ 187 w 588"/>
                <a:gd name="T43" fmla="*/ 223 h 477"/>
                <a:gd name="T44" fmla="*/ 102 w 588"/>
                <a:gd name="T45" fmla="*/ 10 h 477"/>
                <a:gd name="T46" fmla="*/ 18 w 588"/>
                <a:gd name="T47" fmla="*/ 125 h 477"/>
                <a:gd name="T48" fmla="*/ 21 w 588"/>
                <a:gd name="T49" fmla="*/ 160 h 477"/>
                <a:gd name="T50" fmla="*/ 32 w 588"/>
                <a:gd name="T51" fmla="*/ 361 h 477"/>
                <a:gd name="T52" fmla="*/ 73 w 588"/>
                <a:gd name="T53" fmla="*/ 472 h 477"/>
                <a:gd name="T54" fmla="*/ 92 w 588"/>
                <a:gd name="T55" fmla="*/ 344 h 477"/>
                <a:gd name="T56" fmla="*/ 161 w 588"/>
                <a:gd name="T57" fmla="*/ 373 h 477"/>
                <a:gd name="T58" fmla="*/ 224 w 588"/>
                <a:gd name="T59" fmla="*/ 417 h 477"/>
                <a:gd name="T60" fmla="*/ 310 w 588"/>
                <a:gd name="T61" fmla="*/ 405 h 477"/>
                <a:gd name="T62" fmla="*/ 368 w 588"/>
                <a:gd name="T63" fmla="*/ 319 h 477"/>
                <a:gd name="T64" fmla="*/ 371 w 588"/>
                <a:gd name="T65" fmla="*/ 315 h 477"/>
                <a:gd name="T66" fmla="*/ 499 w 588"/>
                <a:gd name="T67" fmla="*/ 301 h 477"/>
                <a:gd name="T68" fmla="*/ 520 w 588"/>
                <a:gd name="T69" fmla="*/ 356 h 477"/>
                <a:gd name="T70" fmla="*/ 539 w 588"/>
                <a:gd name="T71" fmla="*/ 419 h 477"/>
                <a:gd name="T72" fmla="*/ 580 w 588"/>
                <a:gd name="T73" fmla="*/ 415 h 477"/>
                <a:gd name="T74" fmla="*/ 559 w 588"/>
                <a:gd name="T75"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477">
                  <a:moveTo>
                    <a:pt x="425" y="247"/>
                  </a:moveTo>
                  <a:cubicBezTo>
                    <a:pt x="410" y="249"/>
                    <a:pt x="395" y="250"/>
                    <a:pt x="381" y="252"/>
                  </a:cubicBezTo>
                  <a:cubicBezTo>
                    <a:pt x="383" y="242"/>
                    <a:pt x="385" y="231"/>
                    <a:pt x="387" y="221"/>
                  </a:cubicBezTo>
                  <a:cubicBezTo>
                    <a:pt x="393" y="188"/>
                    <a:pt x="400" y="156"/>
                    <a:pt x="408" y="124"/>
                  </a:cubicBezTo>
                  <a:cubicBezTo>
                    <a:pt x="410" y="118"/>
                    <a:pt x="411" y="111"/>
                    <a:pt x="413" y="104"/>
                  </a:cubicBezTo>
                  <a:cubicBezTo>
                    <a:pt x="417" y="113"/>
                    <a:pt x="420" y="122"/>
                    <a:pt x="424" y="131"/>
                  </a:cubicBezTo>
                  <a:cubicBezTo>
                    <a:pt x="437" y="163"/>
                    <a:pt x="450" y="196"/>
                    <a:pt x="464" y="228"/>
                  </a:cubicBezTo>
                  <a:cubicBezTo>
                    <a:pt x="466" y="233"/>
                    <a:pt x="468" y="237"/>
                    <a:pt x="471" y="242"/>
                  </a:cubicBezTo>
                  <a:cubicBezTo>
                    <a:pt x="455" y="244"/>
                    <a:pt x="440" y="245"/>
                    <a:pt x="425" y="247"/>
                  </a:cubicBezTo>
                  <a:close/>
                  <a:moveTo>
                    <a:pt x="88" y="241"/>
                  </a:moveTo>
                  <a:cubicBezTo>
                    <a:pt x="87" y="239"/>
                    <a:pt x="87" y="237"/>
                    <a:pt x="87" y="235"/>
                  </a:cubicBezTo>
                  <a:cubicBezTo>
                    <a:pt x="85" y="200"/>
                    <a:pt x="82" y="165"/>
                    <a:pt x="81" y="131"/>
                  </a:cubicBezTo>
                  <a:cubicBezTo>
                    <a:pt x="79" y="110"/>
                    <a:pt x="78" y="100"/>
                    <a:pt x="75" y="84"/>
                  </a:cubicBezTo>
                  <a:cubicBezTo>
                    <a:pt x="75" y="84"/>
                    <a:pt x="77" y="81"/>
                    <a:pt x="78" y="80"/>
                  </a:cubicBezTo>
                  <a:cubicBezTo>
                    <a:pt x="85" y="75"/>
                    <a:pt x="91" y="70"/>
                    <a:pt x="104" y="71"/>
                  </a:cubicBezTo>
                  <a:cubicBezTo>
                    <a:pt x="130" y="73"/>
                    <a:pt x="142" y="92"/>
                    <a:pt x="146" y="117"/>
                  </a:cubicBezTo>
                  <a:cubicBezTo>
                    <a:pt x="151" y="148"/>
                    <a:pt x="146" y="179"/>
                    <a:pt x="127" y="204"/>
                  </a:cubicBezTo>
                  <a:cubicBezTo>
                    <a:pt x="116" y="219"/>
                    <a:pt x="102" y="230"/>
                    <a:pt x="88" y="241"/>
                  </a:cubicBezTo>
                  <a:close/>
                  <a:moveTo>
                    <a:pt x="540" y="238"/>
                  </a:moveTo>
                  <a:cubicBezTo>
                    <a:pt x="539" y="238"/>
                    <a:pt x="537" y="238"/>
                    <a:pt x="535" y="238"/>
                  </a:cubicBezTo>
                  <a:cubicBezTo>
                    <a:pt x="507" y="178"/>
                    <a:pt x="483" y="116"/>
                    <a:pt x="458" y="54"/>
                  </a:cubicBezTo>
                  <a:cubicBezTo>
                    <a:pt x="453" y="41"/>
                    <a:pt x="448" y="27"/>
                    <a:pt x="439" y="16"/>
                  </a:cubicBezTo>
                  <a:cubicBezTo>
                    <a:pt x="431" y="6"/>
                    <a:pt x="419" y="0"/>
                    <a:pt x="406" y="2"/>
                  </a:cubicBezTo>
                  <a:cubicBezTo>
                    <a:pt x="399" y="3"/>
                    <a:pt x="392" y="7"/>
                    <a:pt x="387" y="11"/>
                  </a:cubicBezTo>
                  <a:cubicBezTo>
                    <a:pt x="379" y="18"/>
                    <a:pt x="373" y="27"/>
                    <a:pt x="369" y="37"/>
                  </a:cubicBezTo>
                  <a:cubicBezTo>
                    <a:pt x="360" y="58"/>
                    <a:pt x="356" y="81"/>
                    <a:pt x="351" y="103"/>
                  </a:cubicBezTo>
                  <a:cubicBezTo>
                    <a:pt x="347" y="119"/>
                    <a:pt x="343" y="135"/>
                    <a:pt x="339" y="150"/>
                  </a:cubicBezTo>
                  <a:cubicBezTo>
                    <a:pt x="337" y="163"/>
                    <a:pt x="334" y="176"/>
                    <a:pt x="331" y="189"/>
                  </a:cubicBezTo>
                  <a:cubicBezTo>
                    <a:pt x="326" y="214"/>
                    <a:pt x="322" y="240"/>
                    <a:pt x="317" y="265"/>
                  </a:cubicBezTo>
                  <a:cubicBezTo>
                    <a:pt x="317" y="265"/>
                    <a:pt x="316" y="265"/>
                    <a:pt x="315" y="266"/>
                  </a:cubicBezTo>
                  <a:cubicBezTo>
                    <a:pt x="299" y="267"/>
                    <a:pt x="285" y="278"/>
                    <a:pt x="285" y="296"/>
                  </a:cubicBezTo>
                  <a:cubicBezTo>
                    <a:pt x="285" y="308"/>
                    <a:pt x="293" y="321"/>
                    <a:pt x="305" y="325"/>
                  </a:cubicBezTo>
                  <a:cubicBezTo>
                    <a:pt x="305" y="327"/>
                    <a:pt x="304" y="329"/>
                    <a:pt x="304" y="331"/>
                  </a:cubicBezTo>
                  <a:cubicBezTo>
                    <a:pt x="303" y="336"/>
                    <a:pt x="302" y="341"/>
                    <a:pt x="301" y="346"/>
                  </a:cubicBezTo>
                  <a:cubicBezTo>
                    <a:pt x="300" y="349"/>
                    <a:pt x="300" y="352"/>
                    <a:pt x="299" y="355"/>
                  </a:cubicBezTo>
                  <a:cubicBezTo>
                    <a:pt x="298" y="356"/>
                    <a:pt x="298" y="356"/>
                    <a:pt x="298" y="356"/>
                  </a:cubicBezTo>
                  <a:cubicBezTo>
                    <a:pt x="294" y="361"/>
                    <a:pt x="291" y="367"/>
                    <a:pt x="291" y="372"/>
                  </a:cubicBezTo>
                  <a:cubicBezTo>
                    <a:pt x="284" y="369"/>
                    <a:pt x="276" y="368"/>
                    <a:pt x="268" y="371"/>
                  </a:cubicBezTo>
                  <a:cubicBezTo>
                    <a:pt x="268" y="371"/>
                    <a:pt x="263" y="369"/>
                    <a:pt x="262" y="368"/>
                  </a:cubicBezTo>
                  <a:cubicBezTo>
                    <a:pt x="258" y="366"/>
                    <a:pt x="254" y="364"/>
                    <a:pt x="250" y="361"/>
                  </a:cubicBezTo>
                  <a:cubicBezTo>
                    <a:pt x="236" y="352"/>
                    <a:pt x="222" y="341"/>
                    <a:pt x="208" y="332"/>
                  </a:cubicBezTo>
                  <a:cubicBezTo>
                    <a:pt x="191" y="320"/>
                    <a:pt x="174" y="310"/>
                    <a:pt x="156" y="300"/>
                  </a:cubicBezTo>
                  <a:cubicBezTo>
                    <a:pt x="147" y="295"/>
                    <a:pt x="137" y="291"/>
                    <a:pt x="128" y="286"/>
                  </a:cubicBezTo>
                  <a:cubicBezTo>
                    <a:pt x="151" y="269"/>
                    <a:pt x="172" y="248"/>
                    <a:pt x="187" y="223"/>
                  </a:cubicBezTo>
                  <a:cubicBezTo>
                    <a:pt x="210" y="183"/>
                    <a:pt x="214" y="129"/>
                    <a:pt x="201" y="85"/>
                  </a:cubicBezTo>
                  <a:cubicBezTo>
                    <a:pt x="188" y="41"/>
                    <a:pt x="147" y="11"/>
                    <a:pt x="102" y="10"/>
                  </a:cubicBezTo>
                  <a:cubicBezTo>
                    <a:pt x="55" y="9"/>
                    <a:pt x="24" y="42"/>
                    <a:pt x="7" y="83"/>
                  </a:cubicBezTo>
                  <a:cubicBezTo>
                    <a:pt x="0" y="98"/>
                    <a:pt x="2" y="116"/>
                    <a:pt x="18" y="125"/>
                  </a:cubicBezTo>
                  <a:cubicBezTo>
                    <a:pt x="19" y="125"/>
                    <a:pt x="19" y="125"/>
                    <a:pt x="20" y="126"/>
                  </a:cubicBezTo>
                  <a:cubicBezTo>
                    <a:pt x="20" y="137"/>
                    <a:pt x="21" y="149"/>
                    <a:pt x="21" y="160"/>
                  </a:cubicBezTo>
                  <a:cubicBezTo>
                    <a:pt x="23" y="194"/>
                    <a:pt x="27" y="228"/>
                    <a:pt x="29" y="263"/>
                  </a:cubicBezTo>
                  <a:cubicBezTo>
                    <a:pt x="30" y="295"/>
                    <a:pt x="30" y="328"/>
                    <a:pt x="32" y="361"/>
                  </a:cubicBezTo>
                  <a:cubicBezTo>
                    <a:pt x="33" y="379"/>
                    <a:pt x="32" y="398"/>
                    <a:pt x="34" y="417"/>
                  </a:cubicBezTo>
                  <a:cubicBezTo>
                    <a:pt x="36" y="438"/>
                    <a:pt x="43" y="477"/>
                    <a:pt x="73" y="472"/>
                  </a:cubicBezTo>
                  <a:cubicBezTo>
                    <a:pt x="95" y="469"/>
                    <a:pt x="97" y="444"/>
                    <a:pt x="96" y="426"/>
                  </a:cubicBezTo>
                  <a:cubicBezTo>
                    <a:pt x="95" y="399"/>
                    <a:pt x="93" y="372"/>
                    <a:pt x="92" y="344"/>
                  </a:cubicBezTo>
                  <a:cubicBezTo>
                    <a:pt x="92" y="341"/>
                    <a:pt x="92" y="338"/>
                    <a:pt x="91" y="335"/>
                  </a:cubicBezTo>
                  <a:cubicBezTo>
                    <a:pt x="115" y="346"/>
                    <a:pt x="139" y="359"/>
                    <a:pt x="161" y="373"/>
                  </a:cubicBezTo>
                  <a:cubicBezTo>
                    <a:pt x="172" y="380"/>
                    <a:pt x="183" y="388"/>
                    <a:pt x="194" y="395"/>
                  </a:cubicBezTo>
                  <a:cubicBezTo>
                    <a:pt x="204" y="402"/>
                    <a:pt x="213" y="411"/>
                    <a:pt x="224" y="417"/>
                  </a:cubicBezTo>
                  <a:cubicBezTo>
                    <a:pt x="248" y="430"/>
                    <a:pt x="279" y="445"/>
                    <a:pt x="301" y="421"/>
                  </a:cubicBezTo>
                  <a:cubicBezTo>
                    <a:pt x="306" y="416"/>
                    <a:pt x="309" y="410"/>
                    <a:pt x="310" y="405"/>
                  </a:cubicBezTo>
                  <a:cubicBezTo>
                    <a:pt x="320" y="410"/>
                    <a:pt x="332" y="409"/>
                    <a:pt x="342" y="398"/>
                  </a:cubicBezTo>
                  <a:cubicBezTo>
                    <a:pt x="361" y="378"/>
                    <a:pt x="363" y="345"/>
                    <a:pt x="368" y="319"/>
                  </a:cubicBezTo>
                  <a:cubicBezTo>
                    <a:pt x="369" y="318"/>
                    <a:pt x="369" y="317"/>
                    <a:pt x="369" y="316"/>
                  </a:cubicBezTo>
                  <a:cubicBezTo>
                    <a:pt x="370" y="316"/>
                    <a:pt x="370" y="316"/>
                    <a:pt x="371" y="315"/>
                  </a:cubicBezTo>
                  <a:cubicBezTo>
                    <a:pt x="388" y="311"/>
                    <a:pt x="406" y="310"/>
                    <a:pt x="424" y="308"/>
                  </a:cubicBezTo>
                  <a:cubicBezTo>
                    <a:pt x="449" y="305"/>
                    <a:pt x="474" y="302"/>
                    <a:pt x="499" y="301"/>
                  </a:cubicBezTo>
                  <a:cubicBezTo>
                    <a:pt x="502" y="300"/>
                    <a:pt x="508" y="321"/>
                    <a:pt x="509" y="324"/>
                  </a:cubicBezTo>
                  <a:cubicBezTo>
                    <a:pt x="513" y="335"/>
                    <a:pt x="517" y="345"/>
                    <a:pt x="520" y="356"/>
                  </a:cubicBezTo>
                  <a:cubicBezTo>
                    <a:pt x="522" y="366"/>
                    <a:pt x="524" y="377"/>
                    <a:pt x="525" y="388"/>
                  </a:cubicBezTo>
                  <a:cubicBezTo>
                    <a:pt x="527" y="399"/>
                    <a:pt x="530" y="412"/>
                    <a:pt x="539" y="419"/>
                  </a:cubicBezTo>
                  <a:cubicBezTo>
                    <a:pt x="546" y="424"/>
                    <a:pt x="554" y="426"/>
                    <a:pt x="563" y="424"/>
                  </a:cubicBezTo>
                  <a:cubicBezTo>
                    <a:pt x="569" y="423"/>
                    <a:pt x="575" y="420"/>
                    <a:pt x="580" y="415"/>
                  </a:cubicBezTo>
                  <a:cubicBezTo>
                    <a:pt x="585" y="410"/>
                    <a:pt x="588" y="403"/>
                    <a:pt x="587" y="395"/>
                  </a:cubicBezTo>
                  <a:cubicBezTo>
                    <a:pt x="585" y="358"/>
                    <a:pt x="573" y="324"/>
                    <a:pt x="559" y="291"/>
                  </a:cubicBezTo>
                  <a:cubicBezTo>
                    <a:pt x="578" y="275"/>
                    <a:pt x="572" y="237"/>
                    <a:pt x="540" y="2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3">
              <a:extLst>
                <a:ext uri="{FF2B5EF4-FFF2-40B4-BE49-F238E27FC236}">
                  <a16:creationId xmlns:a16="http://schemas.microsoft.com/office/drawing/2014/main" id="{70A2D6B0-2D09-409E-9E97-F535D1516BBE}"/>
                </a:ext>
              </a:extLst>
            </p:cNvPr>
            <p:cNvSpPr>
              <a:spLocks/>
            </p:cNvSpPr>
            <p:nvPr userDrawn="1"/>
          </p:nvSpPr>
          <p:spPr bwMode="gray">
            <a:xfrm>
              <a:off x="5713" y="3162"/>
              <a:ext cx="405" cy="560"/>
            </a:xfrm>
            <a:custGeom>
              <a:avLst/>
              <a:gdLst>
                <a:gd name="T0" fmla="*/ 317 w 339"/>
                <a:gd name="T1" fmla="*/ 379 h 468"/>
                <a:gd name="T2" fmla="*/ 309 w 339"/>
                <a:gd name="T3" fmla="*/ 331 h 468"/>
                <a:gd name="T4" fmla="*/ 297 w 339"/>
                <a:gd name="T5" fmla="*/ 229 h 468"/>
                <a:gd name="T6" fmla="*/ 287 w 339"/>
                <a:gd name="T7" fmla="*/ 124 h 468"/>
                <a:gd name="T8" fmla="*/ 265 w 339"/>
                <a:gd name="T9" fmla="*/ 34 h 468"/>
                <a:gd name="T10" fmla="*/ 212 w 339"/>
                <a:gd name="T11" fmla="*/ 63 h 468"/>
                <a:gd name="T12" fmla="*/ 228 w 339"/>
                <a:gd name="T13" fmla="*/ 144 h 468"/>
                <a:gd name="T14" fmla="*/ 239 w 339"/>
                <a:gd name="T15" fmla="*/ 250 h 468"/>
                <a:gd name="T16" fmla="*/ 250 w 339"/>
                <a:gd name="T17" fmla="*/ 348 h 468"/>
                <a:gd name="T18" fmla="*/ 134 w 339"/>
                <a:gd name="T19" fmla="*/ 208 h 468"/>
                <a:gd name="T20" fmla="*/ 103 w 339"/>
                <a:gd name="T21" fmla="*/ 163 h 468"/>
                <a:gd name="T22" fmla="*/ 80 w 339"/>
                <a:gd name="T23" fmla="*/ 128 h 468"/>
                <a:gd name="T24" fmla="*/ 56 w 339"/>
                <a:gd name="T25" fmla="*/ 63 h 468"/>
                <a:gd name="T26" fmla="*/ 8 w 339"/>
                <a:gd name="T27" fmla="*/ 67 h 468"/>
                <a:gd name="T28" fmla="*/ 1 w 339"/>
                <a:gd name="T29" fmla="*/ 93 h 468"/>
                <a:gd name="T30" fmla="*/ 13 w 339"/>
                <a:gd name="T31" fmla="*/ 120 h 468"/>
                <a:gd name="T32" fmla="*/ 23 w 339"/>
                <a:gd name="T33" fmla="*/ 167 h 468"/>
                <a:gd name="T34" fmla="*/ 24 w 339"/>
                <a:gd name="T35" fmla="*/ 254 h 468"/>
                <a:gd name="T36" fmla="*/ 27 w 339"/>
                <a:gd name="T37" fmla="*/ 339 h 468"/>
                <a:gd name="T38" fmla="*/ 26 w 339"/>
                <a:gd name="T39" fmla="*/ 379 h 468"/>
                <a:gd name="T40" fmla="*/ 27 w 339"/>
                <a:gd name="T41" fmla="*/ 417 h 468"/>
                <a:gd name="T42" fmla="*/ 41 w 339"/>
                <a:gd name="T43" fmla="*/ 441 h 468"/>
                <a:gd name="T44" fmla="*/ 67 w 339"/>
                <a:gd name="T45" fmla="*/ 447 h 468"/>
                <a:gd name="T46" fmla="*/ 89 w 339"/>
                <a:gd name="T47" fmla="*/ 398 h 468"/>
                <a:gd name="T48" fmla="*/ 88 w 339"/>
                <a:gd name="T49" fmla="*/ 319 h 468"/>
                <a:gd name="T50" fmla="*/ 85 w 339"/>
                <a:gd name="T51" fmla="*/ 242 h 468"/>
                <a:gd name="T52" fmla="*/ 144 w 339"/>
                <a:gd name="T53" fmla="*/ 318 h 468"/>
                <a:gd name="T54" fmla="*/ 255 w 339"/>
                <a:gd name="T55" fmla="*/ 439 h 468"/>
                <a:gd name="T56" fmla="*/ 306 w 339"/>
                <a:gd name="T57" fmla="*/ 466 h 468"/>
                <a:gd name="T58" fmla="*/ 332 w 339"/>
                <a:gd name="T59" fmla="*/ 451 h 468"/>
                <a:gd name="T60" fmla="*/ 330 w 339"/>
                <a:gd name="T61" fmla="*/ 414 h 468"/>
                <a:gd name="T62" fmla="*/ 317 w 339"/>
                <a:gd name="T63" fmla="*/ 37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9" h="468">
                  <a:moveTo>
                    <a:pt x="317" y="379"/>
                  </a:moveTo>
                  <a:cubicBezTo>
                    <a:pt x="313" y="363"/>
                    <a:pt x="311" y="347"/>
                    <a:pt x="309" y="331"/>
                  </a:cubicBezTo>
                  <a:cubicBezTo>
                    <a:pt x="304" y="297"/>
                    <a:pt x="301" y="263"/>
                    <a:pt x="297" y="229"/>
                  </a:cubicBezTo>
                  <a:cubicBezTo>
                    <a:pt x="293" y="194"/>
                    <a:pt x="290" y="159"/>
                    <a:pt x="287" y="124"/>
                  </a:cubicBezTo>
                  <a:cubicBezTo>
                    <a:pt x="284" y="92"/>
                    <a:pt x="281" y="62"/>
                    <a:pt x="265" y="34"/>
                  </a:cubicBezTo>
                  <a:cubicBezTo>
                    <a:pt x="245" y="0"/>
                    <a:pt x="193" y="29"/>
                    <a:pt x="212" y="63"/>
                  </a:cubicBezTo>
                  <a:cubicBezTo>
                    <a:pt x="225" y="88"/>
                    <a:pt x="225" y="116"/>
                    <a:pt x="228" y="144"/>
                  </a:cubicBezTo>
                  <a:cubicBezTo>
                    <a:pt x="231" y="179"/>
                    <a:pt x="235" y="215"/>
                    <a:pt x="239" y="250"/>
                  </a:cubicBezTo>
                  <a:cubicBezTo>
                    <a:pt x="242" y="283"/>
                    <a:pt x="246" y="315"/>
                    <a:pt x="250" y="348"/>
                  </a:cubicBezTo>
                  <a:cubicBezTo>
                    <a:pt x="208" y="304"/>
                    <a:pt x="170" y="256"/>
                    <a:pt x="134" y="208"/>
                  </a:cubicBezTo>
                  <a:cubicBezTo>
                    <a:pt x="125" y="196"/>
                    <a:pt x="111" y="175"/>
                    <a:pt x="103" y="163"/>
                  </a:cubicBezTo>
                  <a:cubicBezTo>
                    <a:pt x="96" y="152"/>
                    <a:pt x="87" y="140"/>
                    <a:pt x="80" y="128"/>
                  </a:cubicBezTo>
                  <a:cubicBezTo>
                    <a:pt x="78" y="105"/>
                    <a:pt x="73" y="78"/>
                    <a:pt x="56" y="63"/>
                  </a:cubicBezTo>
                  <a:cubicBezTo>
                    <a:pt x="42" y="50"/>
                    <a:pt x="19" y="52"/>
                    <a:pt x="8" y="67"/>
                  </a:cubicBezTo>
                  <a:cubicBezTo>
                    <a:pt x="2" y="74"/>
                    <a:pt x="0" y="84"/>
                    <a:pt x="1" y="93"/>
                  </a:cubicBezTo>
                  <a:cubicBezTo>
                    <a:pt x="2" y="103"/>
                    <a:pt x="9" y="111"/>
                    <a:pt x="13" y="120"/>
                  </a:cubicBezTo>
                  <a:cubicBezTo>
                    <a:pt x="20" y="135"/>
                    <a:pt x="22" y="151"/>
                    <a:pt x="23" y="167"/>
                  </a:cubicBezTo>
                  <a:cubicBezTo>
                    <a:pt x="24" y="196"/>
                    <a:pt x="24" y="225"/>
                    <a:pt x="24" y="254"/>
                  </a:cubicBezTo>
                  <a:cubicBezTo>
                    <a:pt x="25" y="283"/>
                    <a:pt x="26" y="311"/>
                    <a:pt x="27" y="339"/>
                  </a:cubicBezTo>
                  <a:cubicBezTo>
                    <a:pt x="27" y="352"/>
                    <a:pt x="27" y="365"/>
                    <a:pt x="26" y="379"/>
                  </a:cubicBezTo>
                  <a:cubicBezTo>
                    <a:pt x="26" y="391"/>
                    <a:pt x="24" y="404"/>
                    <a:pt x="27" y="417"/>
                  </a:cubicBezTo>
                  <a:cubicBezTo>
                    <a:pt x="29" y="426"/>
                    <a:pt x="34" y="435"/>
                    <a:pt x="41" y="441"/>
                  </a:cubicBezTo>
                  <a:cubicBezTo>
                    <a:pt x="48" y="447"/>
                    <a:pt x="58" y="449"/>
                    <a:pt x="67" y="447"/>
                  </a:cubicBezTo>
                  <a:cubicBezTo>
                    <a:pt x="89" y="442"/>
                    <a:pt x="89" y="416"/>
                    <a:pt x="89" y="398"/>
                  </a:cubicBezTo>
                  <a:cubicBezTo>
                    <a:pt x="89" y="372"/>
                    <a:pt x="89" y="345"/>
                    <a:pt x="88" y="319"/>
                  </a:cubicBezTo>
                  <a:cubicBezTo>
                    <a:pt x="87" y="294"/>
                    <a:pt x="85" y="268"/>
                    <a:pt x="85" y="242"/>
                  </a:cubicBezTo>
                  <a:cubicBezTo>
                    <a:pt x="104" y="268"/>
                    <a:pt x="123" y="293"/>
                    <a:pt x="144" y="318"/>
                  </a:cubicBezTo>
                  <a:cubicBezTo>
                    <a:pt x="179" y="361"/>
                    <a:pt x="216" y="401"/>
                    <a:pt x="255" y="439"/>
                  </a:cubicBezTo>
                  <a:cubicBezTo>
                    <a:pt x="270" y="452"/>
                    <a:pt x="284" y="468"/>
                    <a:pt x="306" y="466"/>
                  </a:cubicBezTo>
                  <a:cubicBezTo>
                    <a:pt x="316" y="465"/>
                    <a:pt x="326" y="460"/>
                    <a:pt x="332" y="451"/>
                  </a:cubicBezTo>
                  <a:cubicBezTo>
                    <a:pt x="339" y="440"/>
                    <a:pt x="335" y="426"/>
                    <a:pt x="330" y="414"/>
                  </a:cubicBezTo>
                  <a:cubicBezTo>
                    <a:pt x="325" y="403"/>
                    <a:pt x="320" y="391"/>
                    <a:pt x="317" y="3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4">
              <a:extLst>
                <a:ext uri="{FF2B5EF4-FFF2-40B4-BE49-F238E27FC236}">
                  <a16:creationId xmlns:a16="http://schemas.microsoft.com/office/drawing/2014/main" id="{15833D24-3039-4D0E-972C-31F873EDDBBE}"/>
                </a:ext>
              </a:extLst>
            </p:cNvPr>
            <p:cNvSpPr>
              <a:spLocks/>
            </p:cNvSpPr>
            <p:nvPr userDrawn="1"/>
          </p:nvSpPr>
          <p:spPr bwMode="gray">
            <a:xfrm>
              <a:off x="6117" y="3182"/>
              <a:ext cx="334" cy="563"/>
            </a:xfrm>
            <a:custGeom>
              <a:avLst/>
              <a:gdLst>
                <a:gd name="T0" fmla="*/ 264 w 280"/>
                <a:gd name="T1" fmla="*/ 224 h 471"/>
                <a:gd name="T2" fmla="*/ 204 w 280"/>
                <a:gd name="T3" fmla="*/ 208 h 471"/>
                <a:gd name="T4" fmla="*/ 119 w 280"/>
                <a:gd name="T5" fmla="*/ 221 h 471"/>
                <a:gd name="T6" fmla="*/ 92 w 280"/>
                <a:gd name="T7" fmla="*/ 234 h 471"/>
                <a:gd name="T8" fmla="*/ 87 w 280"/>
                <a:gd name="T9" fmla="*/ 265 h 471"/>
                <a:gd name="T10" fmla="*/ 151 w 280"/>
                <a:gd name="T11" fmla="*/ 277 h 471"/>
                <a:gd name="T12" fmla="*/ 213 w 280"/>
                <a:gd name="T13" fmla="*/ 267 h 471"/>
                <a:gd name="T14" fmla="*/ 216 w 280"/>
                <a:gd name="T15" fmla="*/ 267 h 471"/>
                <a:gd name="T16" fmla="*/ 219 w 280"/>
                <a:gd name="T17" fmla="*/ 297 h 471"/>
                <a:gd name="T18" fmla="*/ 211 w 280"/>
                <a:gd name="T19" fmla="*/ 356 h 471"/>
                <a:gd name="T20" fmla="*/ 128 w 280"/>
                <a:gd name="T21" fmla="*/ 403 h 471"/>
                <a:gd name="T22" fmla="*/ 83 w 280"/>
                <a:gd name="T23" fmla="*/ 375 h 471"/>
                <a:gd name="T24" fmla="*/ 66 w 280"/>
                <a:gd name="T25" fmla="*/ 318 h 471"/>
                <a:gd name="T26" fmla="*/ 72 w 280"/>
                <a:gd name="T27" fmla="*/ 235 h 471"/>
                <a:gd name="T28" fmla="*/ 93 w 280"/>
                <a:gd name="T29" fmla="*/ 150 h 471"/>
                <a:gd name="T30" fmla="*/ 109 w 280"/>
                <a:gd name="T31" fmla="*/ 110 h 471"/>
                <a:gd name="T32" fmla="*/ 130 w 280"/>
                <a:gd name="T33" fmla="*/ 75 h 471"/>
                <a:gd name="T34" fmla="*/ 136 w 280"/>
                <a:gd name="T35" fmla="*/ 68 h 471"/>
                <a:gd name="T36" fmla="*/ 145 w 280"/>
                <a:gd name="T37" fmla="*/ 64 h 471"/>
                <a:gd name="T38" fmla="*/ 150 w 280"/>
                <a:gd name="T39" fmla="*/ 67 h 471"/>
                <a:gd name="T40" fmla="*/ 176 w 280"/>
                <a:gd name="T41" fmla="*/ 95 h 471"/>
                <a:gd name="T42" fmla="*/ 177 w 280"/>
                <a:gd name="T43" fmla="*/ 97 h 471"/>
                <a:gd name="T44" fmla="*/ 177 w 280"/>
                <a:gd name="T45" fmla="*/ 99 h 471"/>
                <a:gd name="T46" fmla="*/ 179 w 280"/>
                <a:gd name="T47" fmla="*/ 121 h 471"/>
                <a:gd name="T48" fmla="*/ 191 w 280"/>
                <a:gd name="T49" fmla="*/ 135 h 471"/>
                <a:gd name="T50" fmla="*/ 225 w 280"/>
                <a:gd name="T51" fmla="*/ 133 h 471"/>
                <a:gd name="T52" fmla="*/ 237 w 280"/>
                <a:gd name="T53" fmla="*/ 81 h 471"/>
                <a:gd name="T54" fmla="*/ 203 w 280"/>
                <a:gd name="T55" fmla="*/ 33 h 471"/>
                <a:gd name="T56" fmla="*/ 160 w 280"/>
                <a:gd name="T57" fmla="*/ 4 h 471"/>
                <a:gd name="T58" fmla="*/ 109 w 280"/>
                <a:gd name="T59" fmla="*/ 14 h 471"/>
                <a:gd name="T60" fmla="*/ 45 w 280"/>
                <a:gd name="T61" fmla="*/ 108 h 471"/>
                <a:gd name="T62" fmla="*/ 18 w 280"/>
                <a:gd name="T63" fmla="*/ 194 h 471"/>
                <a:gd name="T64" fmla="*/ 6 w 280"/>
                <a:gd name="T65" fmla="*/ 333 h 471"/>
                <a:gd name="T66" fmla="*/ 25 w 280"/>
                <a:gd name="T67" fmla="*/ 397 h 471"/>
                <a:gd name="T68" fmla="*/ 72 w 280"/>
                <a:gd name="T69" fmla="*/ 444 h 471"/>
                <a:gd name="T70" fmla="*/ 112 w 280"/>
                <a:gd name="T71" fmla="*/ 461 h 471"/>
                <a:gd name="T72" fmla="*/ 241 w 280"/>
                <a:gd name="T73" fmla="*/ 422 h 471"/>
                <a:gd name="T74" fmla="*/ 259 w 280"/>
                <a:gd name="T75" fmla="*/ 397 h 471"/>
                <a:gd name="T76" fmla="*/ 280 w 280"/>
                <a:gd name="T77" fmla="*/ 308 h 471"/>
                <a:gd name="T78" fmla="*/ 276 w 280"/>
                <a:gd name="T79" fmla="*/ 259 h 471"/>
                <a:gd name="T80" fmla="*/ 264 w 280"/>
                <a:gd name="T81" fmla="*/ 2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471">
                  <a:moveTo>
                    <a:pt x="264" y="224"/>
                  </a:moveTo>
                  <a:cubicBezTo>
                    <a:pt x="250" y="204"/>
                    <a:pt x="226" y="205"/>
                    <a:pt x="204" y="208"/>
                  </a:cubicBezTo>
                  <a:cubicBezTo>
                    <a:pt x="176" y="212"/>
                    <a:pt x="148" y="216"/>
                    <a:pt x="119" y="221"/>
                  </a:cubicBezTo>
                  <a:cubicBezTo>
                    <a:pt x="109" y="223"/>
                    <a:pt x="99" y="225"/>
                    <a:pt x="92" y="234"/>
                  </a:cubicBezTo>
                  <a:cubicBezTo>
                    <a:pt x="84" y="242"/>
                    <a:pt x="82" y="255"/>
                    <a:pt x="87" y="265"/>
                  </a:cubicBezTo>
                  <a:cubicBezTo>
                    <a:pt x="98" y="292"/>
                    <a:pt x="130" y="281"/>
                    <a:pt x="151" y="277"/>
                  </a:cubicBezTo>
                  <a:cubicBezTo>
                    <a:pt x="172" y="274"/>
                    <a:pt x="192" y="269"/>
                    <a:pt x="213" y="267"/>
                  </a:cubicBezTo>
                  <a:cubicBezTo>
                    <a:pt x="214" y="267"/>
                    <a:pt x="215" y="267"/>
                    <a:pt x="216" y="267"/>
                  </a:cubicBezTo>
                  <a:cubicBezTo>
                    <a:pt x="218" y="277"/>
                    <a:pt x="219" y="287"/>
                    <a:pt x="219" y="297"/>
                  </a:cubicBezTo>
                  <a:cubicBezTo>
                    <a:pt x="220" y="318"/>
                    <a:pt x="219" y="337"/>
                    <a:pt x="211" y="356"/>
                  </a:cubicBezTo>
                  <a:cubicBezTo>
                    <a:pt x="199" y="390"/>
                    <a:pt x="163" y="411"/>
                    <a:pt x="128" y="403"/>
                  </a:cubicBezTo>
                  <a:cubicBezTo>
                    <a:pt x="110" y="400"/>
                    <a:pt x="94" y="389"/>
                    <a:pt x="83" y="375"/>
                  </a:cubicBezTo>
                  <a:cubicBezTo>
                    <a:pt x="71" y="359"/>
                    <a:pt x="67" y="338"/>
                    <a:pt x="66" y="318"/>
                  </a:cubicBezTo>
                  <a:cubicBezTo>
                    <a:pt x="64" y="289"/>
                    <a:pt x="67" y="262"/>
                    <a:pt x="72" y="235"/>
                  </a:cubicBezTo>
                  <a:cubicBezTo>
                    <a:pt x="77" y="206"/>
                    <a:pt x="84" y="178"/>
                    <a:pt x="93" y="150"/>
                  </a:cubicBezTo>
                  <a:cubicBezTo>
                    <a:pt x="98" y="136"/>
                    <a:pt x="103" y="123"/>
                    <a:pt x="109" y="110"/>
                  </a:cubicBezTo>
                  <a:cubicBezTo>
                    <a:pt x="115" y="98"/>
                    <a:pt x="121" y="85"/>
                    <a:pt x="130" y="75"/>
                  </a:cubicBezTo>
                  <a:cubicBezTo>
                    <a:pt x="132" y="72"/>
                    <a:pt x="134" y="70"/>
                    <a:pt x="136" y="68"/>
                  </a:cubicBezTo>
                  <a:cubicBezTo>
                    <a:pt x="139" y="66"/>
                    <a:pt x="142" y="64"/>
                    <a:pt x="145" y="64"/>
                  </a:cubicBezTo>
                  <a:cubicBezTo>
                    <a:pt x="147" y="65"/>
                    <a:pt x="148" y="66"/>
                    <a:pt x="150" y="67"/>
                  </a:cubicBezTo>
                  <a:cubicBezTo>
                    <a:pt x="160" y="75"/>
                    <a:pt x="169" y="84"/>
                    <a:pt x="176" y="95"/>
                  </a:cubicBezTo>
                  <a:cubicBezTo>
                    <a:pt x="177" y="95"/>
                    <a:pt x="177" y="96"/>
                    <a:pt x="177" y="97"/>
                  </a:cubicBezTo>
                  <a:cubicBezTo>
                    <a:pt x="178" y="98"/>
                    <a:pt x="177" y="98"/>
                    <a:pt x="177" y="99"/>
                  </a:cubicBezTo>
                  <a:cubicBezTo>
                    <a:pt x="176" y="107"/>
                    <a:pt x="175" y="113"/>
                    <a:pt x="179" y="121"/>
                  </a:cubicBezTo>
                  <a:cubicBezTo>
                    <a:pt x="182" y="126"/>
                    <a:pt x="186" y="131"/>
                    <a:pt x="191" y="135"/>
                  </a:cubicBezTo>
                  <a:cubicBezTo>
                    <a:pt x="202" y="142"/>
                    <a:pt x="215" y="141"/>
                    <a:pt x="225" y="133"/>
                  </a:cubicBezTo>
                  <a:cubicBezTo>
                    <a:pt x="240" y="120"/>
                    <a:pt x="243" y="99"/>
                    <a:pt x="237" y="81"/>
                  </a:cubicBezTo>
                  <a:cubicBezTo>
                    <a:pt x="230" y="63"/>
                    <a:pt x="217" y="47"/>
                    <a:pt x="203" y="33"/>
                  </a:cubicBezTo>
                  <a:cubicBezTo>
                    <a:pt x="191" y="22"/>
                    <a:pt x="177" y="9"/>
                    <a:pt x="160" y="4"/>
                  </a:cubicBezTo>
                  <a:cubicBezTo>
                    <a:pt x="143" y="0"/>
                    <a:pt x="124" y="4"/>
                    <a:pt x="109" y="14"/>
                  </a:cubicBezTo>
                  <a:cubicBezTo>
                    <a:pt x="76" y="35"/>
                    <a:pt x="58" y="73"/>
                    <a:pt x="45" y="108"/>
                  </a:cubicBezTo>
                  <a:cubicBezTo>
                    <a:pt x="33" y="136"/>
                    <a:pt x="25" y="165"/>
                    <a:pt x="18" y="194"/>
                  </a:cubicBezTo>
                  <a:cubicBezTo>
                    <a:pt x="8" y="239"/>
                    <a:pt x="0" y="286"/>
                    <a:pt x="6" y="333"/>
                  </a:cubicBezTo>
                  <a:cubicBezTo>
                    <a:pt x="8" y="355"/>
                    <a:pt x="14" y="378"/>
                    <a:pt x="25" y="397"/>
                  </a:cubicBezTo>
                  <a:cubicBezTo>
                    <a:pt x="36" y="416"/>
                    <a:pt x="53" y="433"/>
                    <a:pt x="72" y="444"/>
                  </a:cubicBezTo>
                  <a:cubicBezTo>
                    <a:pt x="84" y="452"/>
                    <a:pt x="98" y="458"/>
                    <a:pt x="112" y="461"/>
                  </a:cubicBezTo>
                  <a:cubicBezTo>
                    <a:pt x="158" y="471"/>
                    <a:pt x="209" y="457"/>
                    <a:pt x="241" y="422"/>
                  </a:cubicBezTo>
                  <a:cubicBezTo>
                    <a:pt x="248" y="415"/>
                    <a:pt x="254" y="406"/>
                    <a:pt x="259" y="397"/>
                  </a:cubicBezTo>
                  <a:cubicBezTo>
                    <a:pt x="274" y="370"/>
                    <a:pt x="280" y="338"/>
                    <a:pt x="280" y="308"/>
                  </a:cubicBezTo>
                  <a:cubicBezTo>
                    <a:pt x="280" y="291"/>
                    <a:pt x="278" y="275"/>
                    <a:pt x="276" y="259"/>
                  </a:cubicBezTo>
                  <a:cubicBezTo>
                    <a:pt x="274" y="247"/>
                    <a:pt x="271" y="234"/>
                    <a:pt x="264" y="2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5">
              <a:extLst>
                <a:ext uri="{FF2B5EF4-FFF2-40B4-BE49-F238E27FC236}">
                  <a16:creationId xmlns:a16="http://schemas.microsoft.com/office/drawing/2014/main" id="{B193E7EF-F07D-45D9-AB1C-22B3215B6E63}"/>
                </a:ext>
              </a:extLst>
            </p:cNvPr>
            <p:cNvSpPr>
              <a:spLocks/>
            </p:cNvSpPr>
            <p:nvPr userDrawn="1"/>
          </p:nvSpPr>
          <p:spPr bwMode="gray">
            <a:xfrm>
              <a:off x="6479" y="3225"/>
              <a:ext cx="378" cy="520"/>
            </a:xfrm>
            <a:custGeom>
              <a:avLst/>
              <a:gdLst>
                <a:gd name="T0" fmla="*/ 10 w 316"/>
                <a:gd name="T1" fmla="*/ 32 h 435"/>
                <a:gd name="T2" fmla="*/ 12 w 316"/>
                <a:gd name="T3" fmla="*/ 47 h 435"/>
                <a:gd name="T4" fmla="*/ 13 w 316"/>
                <a:gd name="T5" fmla="*/ 62 h 435"/>
                <a:gd name="T6" fmla="*/ 14 w 316"/>
                <a:gd name="T7" fmla="*/ 94 h 435"/>
                <a:gd name="T8" fmla="*/ 14 w 316"/>
                <a:gd name="T9" fmla="*/ 138 h 435"/>
                <a:gd name="T10" fmla="*/ 13 w 316"/>
                <a:gd name="T11" fmla="*/ 154 h 435"/>
                <a:gd name="T12" fmla="*/ 11 w 316"/>
                <a:gd name="T13" fmla="*/ 156 h 435"/>
                <a:gd name="T14" fmla="*/ 12 w 316"/>
                <a:gd name="T15" fmla="*/ 200 h 435"/>
                <a:gd name="T16" fmla="*/ 15 w 316"/>
                <a:gd name="T17" fmla="*/ 285 h 435"/>
                <a:gd name="T18" fmla="*/ 19 w 316"/>
                <a:gd name="T19" fmla="*/ 359 h 435"/>
                <a:gd name="T20" fmla="*/ 58 w 316"/>
                <a:gd name="T21" fmla="*/ 431 h 435"/>
                <a:gd name="T22" fmla="*/ 84 w 316"/>
                <a:gd name="T23" fmla="*/ 417 h 435"/>
                <a:gd name="T24" fmla="*/ 119 w 316"/>
                <a:gd name="T25" fmla="*/ 414 h 435"/>
                <a:gd name="T26" fmla="*/ 187 w 316"/>
                <a:gd name="T27" fmla="*/ 409 h 435"/>
                <a:gd name="T28" fmla="*/ 241 w 316"/>
                <a:gd name="T29" fmla="*/ 408 h 435"/>
                <a:gd name="T30" fmla="*/ 290 w 316"/>
                <a:gd name="T31" fmla="*/ 406 h 435"/>
                <a:gd name="T32" fmla="*/ 314 w 316"/>
                <a:gd name="T33" fmla="*/ 378 h 435"/>
                <a:gd name="T34" fmla="*/ 289 w 316"/>
                <a:gd name="T35" fmla="*/ 346 h 435"/>
                <a:gd name="T36" fmla="*/ 230 w 316"/>
                <a:gd name="T37" fmla="*/ 345 h 435"/>
                <a:gd name="T38" fmla="*/ 78 w 316"/>
                <a:gd name="T39" fmla="*/ 354 h 435"/>
                <a:gd name="T40" fmla="*/ 75 w 316"/>
                <a:gd name="T41" fmla="*/ 278 h 435"/>
                <a:gd name="T42" fmla="*/ 73 w 316"/>
                <a:gd name="T43" fmla="*/ 203 h 435"/>
                <a:gd name="T44" fmla="*/ 81 w 316"/>
                <a:gd name="T45" fmla="*/ 202 h 435"/>
                <a:gd name="T46" fmla="*/ 158 w 316"/>
                <a:gd name="T47" fmla="*/ 198 h 435"/>
                <a:gd name="T48" fmla="*/ 197 w 316"/>
                <a:gd name="T49" fmla="*/ 197 h 435"/>
                <a:gd name="T50" fmla="*/ 233 w 316"/>
                <a:gd name="T51" fmla="*/ 195 h 435"/>
                <a:gd name="T52" fmla="*/ 254 w 316"/>
                <a:gd name="T53" fmla="*/ 166 h 435"/>
                <a:gd name="T54" fmla="*/ 248 w 316"/>
                <a:gd name="T55" fmla="*/ 147 h 435"/>
                <a:gd name="T56" fmla="*/ 213 w 316"/>
                <a:gd name="T57" fmla="*/ 136 h 435"/>
                <a:gd name="T58" fmla="*/ 110 w 316"/>
                <a:gd name="T59" fmla="*/ 140 h 435"/>
                <a:gd name="T60" fmla="*/ 74 w 316"/>
                <a:gd name="T61" fmla="*/ 142 h 435"/>
                <a:gd name="T62" fmla="*/ 75 w 316"/>
                <a:gd name="T63" fmla="*/ 122 h 435"/>
                <a:gd name="T64" fmla="*/ 74 w 316"/>
                <a:gd name="T65" fmla="*/ 89 h 435"/>
                <a:gd name="T66" fmla="*/ 74 w 316"/>
                <a:gd name="T67" fmla="*/ 66 h 435"/>
                <a:gd name="T68" fmla="*/ 121 w 316"/>
                <a:gd name="T69" fmla="*/ 65 h 435"/>
                <a:gd name="T70" fmla="*/ 175 w 316"/>
                <a:gd name="T71" fmla="*/ 64 h 435"/>
                <a:gd name="T72" fmla="*/ 221 w 316"/>
                <a:gd name="T73" fmla="*/ 64 h 435"/>
                <a:gd name="T74" fmla="*/ 250 w 316"/>
                <a:gd name="T75" fmla="*/ 52 h 435"/>
                <a:gd name="T76" fmla="*/ 235 w 316"/>
                <a:gd name="T77" fmla="*/ 5 h 435"/>
                <a:gd name="T78" fmla="*/ 200 w 316"/>
                <a:gd name="T79" fmla="*/ 3 h 435"/>
                <a:gd name="T80" fmla="*/ 135 w 316"/>
                <a:gd name="T81" fmla="*/ 4 h 435"/>
                <a:gd name="T82" fmla="*/ 74 w 316"/>
                <a:gd name="T83" fmla="*/ 5 h 435"/>
                <a:gd name="T84" fmla="*/ 53 w 316"/>
                <a:gd name="T85" fmla="*/ 3 h 435"/>
                <a:gd name="T86" fmla="*/ 20 w 316"/>
                <a:gd name="T87" fmla="*/ 12 h 435"/>
                <a:gd name="T88" fmla="*/ 10 w 316"/>
                <a:gd name="T89" fmla="*/ 3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 h="435">
                  <a:moveTo>
                    <a:pt x="10" y="32"/>
                  </a:moveTo>
                  <a:cubicBezTo>
                    <a:pt x="10" y="37"/>
                    <a:pt x="11" y="42"/>
                    <a:pt x="12" y="47"/>
                  </a:cubicBezTo>
                  <a:cubicBezTo>
                    <a:pt x="12" y="52"/>
                    <a:pt x="13" y="57"/>
                    <a:pt x="13" y="62"/>
                  </a:cubicBezTo>
                  <a:cubicBezTo>
                    <a:pt x="13" y="73"/>
                    <a:pt x="14" y="83"/>
                    <a:pt x="14" y="94"/>
                  </a:cubicBezTo>
                  <a:cubicBezTo>
                    <a:pt x="14" y="109"/>
                    <a:pt x="15" y="124"/>
                    <a:pt x="14" y="138"/>
                  </a:cubicBezTo>
                  <a:cubicBezTo>
                    <a:pt x="13" y="143"/>
                    <a:pt x="13" y="149"/>
                    <a:pt x="13" y="154"/>
                  </a:cubicBezTo>
                  <a:lnTo>
                    <a:pt x="11" y="156"/>
                  </a:lnTo>
                  <a:cubicBezTo>
                    <a:pt x="0" y="168"/>
                    <a:pt x="1" y="189"/>
                    <a:pt x="12" y="200"/>
                  </a:cubicBezTo>
                  <a:cubicBezTo>
                    <a:pt x="13" y="228"/>
                    <a:pt x="14" y="256"/>
                    <a:pt x="15" y="285"/>
                  </a:cubicBezTo>
                  <a:cubicBezTo>
                    <a:pt x="15" y="309"/>
                    <a:pt x="16" y="334"/>
                    <a:pt x="19" y="359"/>
                  </a:cubicBezTo>
                  <a:cubicBezTo>
                    <a:pt x="21" y="385"/>
                    <a:pt x="19" y="435"/>
                    <a:pt x="58" y="431"/>
                  </a:cubicBezTo>
                  <a:cubicBezTo>
                    <a:pt x="68" y="430"/>
                    <a:pt x="78" y="425"/>
                    <a:pt x="84" y="417"/>
                  </a:cubicBezTo>
                  <a:cubicBezTo>
                    <a:pt x="84" y="417"/>
                    <a:pt x="108" y="415"/>
                    <a:pt x="119" y="414"/>
                  </a:cubicBezTo>
                  <a:cubicBezTo>
                    <a:pt x="141" y="411"/>
                    <a:pt x="164" y="410"/>
                    <a:pt x="187" y="409"/>
                  </a:cubicBezTo>
                  <a:cubicBezTo>
                    <a:pt x="205" y="408"/>
                    <a:pt x="223" y="408"/>
                    <a:pt x="241" y="408"/>
                  </a:cubicBezTo>
                  <a:cubicBezTo>
                    <a:pt x="257" y="408"/>
                    <a:pt x="275" y="410"/>
                    <a:pt x="290" y="406"/>
                  </a:cubicBezTo>
                  <a:cubicBezTo>
                    <a:pt x="302" y="402"/>
                    <a:pt x="312" y="390"/>
                    <a:pt x="314" y="378"/>
                  </a:cubicBezTo>
                  <a:cubicBezTo>
                    <a:pt x="316" y="361"/>
                    <a:pt x="305" y="349"/>
                    <a:pt x="289" y="346"/>
                  </a:cubicBezTo>
                  <a:cubicBezTo>
                    <a:pt x="270" y="342"/>
                    <a:pt x="250" y="344"/>
                    <a:pt x="230" y="345"/>
                  </a:cubicBezTo>
                  <a:cubicBezTo>
                    <a:pt x="225" y="345"/>
                    <a:pt x="124" y="350"/>
                    <a:pt x="78" y="354"/>
                  </a:cubicBezTo>
                  <a:cubicBezTo>
                    <a:pt x="77" y="328"/>
                    <a:pt x="75" y="303"/>
                    <a:pt x="75" y="278"/>
                  </a:cubicBezTo>
                  <a:cubicBezTo>
                    <a:pt x="74" y="252"/>
                    <a:pt x="73" y="228"/>
                    <a:pt x="73" y="203"/>
                  </a:cubicBezTo>
                  <a:cubicBezTo>
                    <a:pt x="76" y="202"/>
                    <a:pt x="78" y="202"/>
                    <a:pt x="81" y="202"/>
                  </a:cubicBezTo>
                  <a:cubicBezTo>
                    <a:pt x="106" y="201"/>
                    <a:pt x="132" y="199"/>
                    <a:pt x="158" y="198"/>
                  </a:cubicBezTo>
                  <a:cubicBezTo>
                    <a:pt x="171" y="197"/>
                    <a:pt x="184" y="197"/>
                    <a:pt x="197" y="197"/>
                  </a:cubicBezTo>
                  <a:cubicBezTo>
                    <a:pt x="209" y="198"/>
                    <a:pt x="222" y="199"/>
                    <a:pt x="233" y="195"/>
                  </a:cubicBezTo>
                  <a:cubicBezTo>
                    <a:pt x="245" y="190"/>
                    <a:pt x="254" y="179"/>
                    <a:pt x="254" y="166"/>
                  </a:cubicBezTo>
                  <a:cubicBezTo>
                    <a:pt x="255" y="159"/>
                    <a:pt x="253" y="152"/>
                    <a:pt x="248" y="147"/>
                  </a:cubicBezTo>
                  <a:cubicBezTo>
                    <a:pt x="239" y="137"/>
                    <a:pt x="225" y="136"/>
                    <a:pt x="213" y="136"/>
                  </a:cubicBezTo>
                  <a:cubicBezTo>
                    <a:pt x="179" y="136"/>
                    <a:pt x="144" y="137"/>
                    <a:pt x="110" y="140"/>
                  </a:cubicBezTo>
                  <a:cubicBezTo>
                    <a:pt x="98" y="141"/>
                    <a:pt x="86" y="141"/>
                    <a:pt x="74" y="142"/>
                  </a:cubicBezTo>
                  <a:cubicBezTo>
                    <a:pt x="76" y="142"/>
                    <a:pt x="75" y="124"/>
                    <a:pt x="75" y="122"/>
                  </a:cubicBezTo>
                  <a:cubicBezTo>
                    <a:pt x="75" y="111"/>
                    <a:pt x="74" y="100"/>
                    <a:pt x="74" y="89"/>
                  </a:cubicBezTo>
                  <a:cubicBezTo>
                    <a:pt x="74" y="82"/>
                    <a:pt x="75" y="74"/>
                    <a:pt x="74" y="66"/>
                  </a:cubicBezTo>
                  <a:cubicBezTo>
                    <a:pt x="74" y="68"/>
                    <a:pt x="117" y="65"/>
                    <a:pt x="121" y="65"/>
                  </a:cubicBezTo>
                  <a:cubicBezTo>
                    <a:pt x="139" y="64"/>
                    <a:pt x="157" y="64"/>
                    <a:pt x="175" y="64"/>
                  </a:cubicBezTo>
                  <a:cubicBezTo>
                    <a:pt x="190" y="64"/>
                    <a:pt x="206" y="65"/>
                    <a:pt x="221" y="64"/>
                  </a:cubicBezTo>
                  <a:cubicBezTo>
                    <a:pt x="232" y="64"/>
                    <a:pt x="243" y="60"/>
                    <a:pt x="250" y="52"/>
                  </a:cubicBezTo>
                  <a:cubicBezTo>
                    <a:pt x="263" y="37"/>
                    <a:pt x="253" y="13"/>
                    <a:pt x="235" y="5"/>
                  </a:cubicBezTo>
                  <a:cubicBezTo>
                    <a:pt x="224" y="1"/>
                    <a:pt x="211" y="3"/>
                    <a:pt x="200" y="3"/>
                  </a:cubicBezTo>
                  <a:cubicBezTo>
                    <a:pt x="178" y="3"/>
                    <a:pt x="157" y="3"/>
                    <a:pt x="135" y="4"/>
                  </a:cubicBezTo>
                  <a:cubicBezTo>
                    <a:pt x="115" y="4"/>
                    <a:pt x="94" y="6"/>
                    <a:pt x="74" y="5"/>
                  </a:cubicBezTo>
                  <a:cubicBezTo>
                    <a:pt x="67" y="5"/>
                    <a:pt x="60" y="4"/>
                    <a:pt x="53" y="3"/>
                  </a:cubicBezTo>
                  <a:cubicBezTo>
                    <a:pt x="41" y="0"/>
                    <a:pt x="28" y="3"/>
                    <a:pt x="20" y="12"/>
                  </a:cubicBezTo>
                  <a:cubicBezTo>
                    <a:pt x="15" y="17"/>
                    <a:pt x="11" y="24"/>
                    <a:pt x="10"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6">
              <a:extLst>
                <a:ext uri="{FF2B5EF4-FFF2-40B4-BE49-F238E27FC236}">
                  <a16:creationId xmlns:a16="http://schemas.microsoft.com/office/drawing/2014/main" id="{D3740C52-0A25-48B0-A435-528CFC2031F6}"/>
                </a:ext>
              </a:extLst>
            </p:cNvPr>
            <p:cNvSpPr>
              <a:spLocks noEditPoints="1"/>
            </p:cNvSpPr>
            <p:nvPr userDrawn="1"/>
          </p:nvSpPr>
          <p:spPr bwMode="gray">
            <a:xfrm>
              <a:off x="3887" y="1976"/>
              <a:ext cx="440" cy="587"/>
            </a:xfrm>
            <a:custGeom>
              <a:avLst/>
              <a:gdLst>
                <a:gd name="T0" fmla="*/ 181 w 368"/>
                <a:gd name="T1" fmla="*/ 254 h 491"/>
                <a:gd name="T2" fmla="*/ 109 w 368"/>
                <a:gd name="T3" fmla="*/ 171 h 491"/>
                <a:gd name="T4" fmla="*/ 181 w 368"/>
                <a:gd name="T5" fmla="*/ 88 h 491"/>
                <a:gd name="T6" fmla="*/ 252 w 368"/>
                <a:gd name="T7" fmla="*/ 171 h 491"/>
                <a:gd name="T8" fmla="*/ 181 w 368"/>
                <a:gd name="T9" fmla="*/ 254 h 491"/>
                <a:gd name="T10" fmla="*/ 252 w 368"/>
                <a:gd name="T11" fmla="*/ 47 h 491"/>
                <a:gd name="T12" fmla="*/ 149 w 368"/>
                <a:gd name="T13" fmla="*/ 0 h 491"/>
                <a:gd name="T14" fmla="*/ 0 w 368"/>
                <a:gd name="T15" fmla="*/ 168 h 491"/>
                <a:gd name="T16" fmla="*/ 151 w 368"/>
                <a:gd name="T17" fmla="*/ 339 h 491"/>
                <a:gd name="T18" fmla="*/ 252 w 368"/>
                <a:gd name="T19" fmla="*/ 293 h 491"/>
                <a:gd name="T20" fmla="*/ 252 w 368"/>
                <a:gd name="T21" fmla="*/ 331 h 491"/>
                <a:gd name="T22" fmla="*/ 167 w 368"/>
                <a:gd name="T23" fmla="*/ 399 h 491"/>
                <a:gd name="T24" fmla="*/ 57 w 368"/>
                <a:gd name="T25" fmla="*/ 364 h 491"/>
                <a:gd name="T26" fmla="*/ 17 w 368"/>
                <a:gd name="T27" fmla="*/ 445 h 491"/>
                <a:gd name="T28" fmla="*/ 176 w 368"/>
                <a:gd name="T29" fmla="*/ 491 h 491"/>
                <a:gd name="T30" fmla="*/ 368 w 368"/>
                <a:gd name="T31" fmla="*/ 327 h 491"/>
                <a:gd name="T32" fmla="*/ 368 w 368"/>
                <a:gd name="T33" fmla="*/ 4 h 491"/>
                <a:gd name="T34" fmla="*/ 252 w 368"/>
                <a:gd name="T35" fmla="*/ 4 h 491"/>
                <a:gd name="T36" fmla="*/ 252 w 368"/>
                <a:gd name="T37" fmla="*/ 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491">
                  <a:moveTo>
                    <a:pt x="181" y="254"/>
                  </a:moveTo>
                  <a:cubicBezTo>
                    <a:pt x="138" y="254"/>
                    <a:pt x="109" y="220"/>
                    <a:pt x="109" y="171"/>
                  </a:cubicBezTo>
                  <a:cubicBezTo>
                    <a:pt x="109" y="122"/>
                    <a:pt x="138" y="88"/>
                    <a:pt x="181" y="88"/>
                  </a:cubicBezTo>
                  <a:cubicBezTo>
                    <a:pt x="223" y="88"/>
                    <a:pt x="252" y="121"/>
                    <a:pt x="252" y="171"/>
                  </a:cubicBezTo>
                  <a:cubicBezTo>
                    <a:pt x="252" y="220"/>
                    <a:pt x="223" y="254"/>
                    <a:pt x="181" y="254"/>
                  </a:cubicBezTo>
                  <a:close/>
                  <a:moveTo>
                    <a:pt x="252" y="47"/>
                  </a:moveTo>
                  <a:cubicBezTo>
                    <a:pt x="229" y="17"/>
                    <a:pt x="193" y="0"/>
                    <a:pt x="149" y="0"/>
                  </a:cubicBezTo>
                  <a:cubicBezTo>
                    <a:pt x="61" y="0"/>
                    <a:pt x="0" y="67"/>
                    <a:pt x="0" y="168"/>
                  </a:cubicBezTo>
                  <a:cubicBezTo>
                    <a:pt x="0" y="271"/>
                    <a:pt x="63" y="339"/>
                    <a:pt x="151" y="339"/>
                  </a:cubicBezTo>
                  <a:cubicBezTo>
                    <a:pt x="195" y="339"/>
                    <a:pt x="229" y="323"/>
                    <a:pt x="252" y="293"/>
                  </a:cubicBezTo>
                  <a:lnTo>
                    <a:pt x="252" y="331"/>
                  </a:lnTo>
                  <a:cubicBezTo>
                    <a:pt x="252" y="372"/>
                    <a:pt x="220" y="399"/>
                    <a:pt x="167" y="399"/>
                  </a:cubicBezTo>
                  <a:cubicBezTo>
                    <a:pt x="129" y="399"/>
                    <a:pt x="90" y="386"/>
                    <a:pt x="57" y="364"/>
                  </a:cubicBezTo>
                  <a:lnTo>
                    <a:pt x="17" y="445"/>
                  </a:lnTo>
                  <a:cubicBezTo>
                    <a:pt x="57" y="471"/>
                    <a:pt x="113" y="491"/>
                    <a:pt x="176" y="491"/>
                  </a:cubicBezTo>
                  <a:cubicBezTo>
                    <a:pt x="290" y="491"/>
                    <a:pt x="368" y="428"/>
                    <a:pt x="368" y="327"/>
                  </a:cubicBezTo>
                  <a:lnTo>
                    <a:pt x="368" y="4"/>
                  </a:lnTo>
                  <a:lnTo>
                    <a:pt x="252" y="4"/>
                  </a:lnTo>
                  <a:lnTo>
                    <a:pt x="252" y="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7">
              <a:extLst>
                <a:ext uri="{FF2B5EF4-FFF2-40B4-BE49-F238E27FC236}">
                  <a16:creationId xmlns:a16="http://schemas.microsoft.com/office/drawing/2014/main" id="{8D0C9961-5750-4215-A33E-8D406DE4057B}"/>
                </a:ext>
              </a:extLst>
            </p:cNvPr>
            <p:cNvSpPr>
              <a:spLocks noEditPoints="1"/>
            </p:cNvSpPr>
            <p:nvPr userDrawn="1"/>
          </p:nvSpPr>
          <p:spPr bwMode="gray">
            <a:xfrm>
              <a:off x="4697" y="1976"/>
              <a:ext cx="443" cy="434"/>
            </a:xfrm>
            <a:custGeom>
              <a:avLst/>
              <a:gdLst>
                <a:gd name="T0" fmla="*/ 114 w 371"/>
                <a:gd name="T1" fmla="*/ 150 h 363"/>
                <a:gd name="T2" fmla="*/ 185 w 371"/>
                <a:gd name="T3" fmla="*/ 82 h 363"/>
                <a:gd name="T4" fmla="*/ 251 w 371"/>
                <a:gd name="T5" fmla="*/ 150 h 363"/>
                <a:gd name="T6" fmla="*/ 114 w 371"/>
                <a:gd name="T7" fmla="*/ 150 h 363"/>
                <a:gd name="T8" fmla="*/ 184 w 371"/>
                <a:gd name="T9" fmla="*/ 0 h 363"/>
                <a:gd name="T10" fmla="*/ 0 w 371"/>
                <a:gd name="T11" fmla="*/ 183 h 363"/>
                <a:gd name="T12" fmla="*/ 187 w 371"/>
                <a:gd name="T13" fmla="*/ 363 h 363"/>
                <a:gd name="T14" fmla="*/ 342 w 371"/>
                <a:gd name="T15" fmla="*/ 300 h 363"/>
                <a:gd name="T16" fmla="*/ 281 w 371"/>
                <a:gd name="T17" fmla="*/ 239 h 363"/>
                <a:gd name="T18" fmla="*/ 198 w 371"/>
                <a:gd name="T19" fmla="*/ 275 h 363"/>
                <a:gd name="T20" fmla="*/ 117 w 371"/>
                <a:gd name="T21" fmla="*/ 213 h 363"/>
                <a:gd name="T22" fmla="*/ 364 w 371"/>
                <a:gd name="T23" fmla="*/ 213 h 363"/>
                <a:gd name="T24" fmla="*/ 184 w 37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63">
                  <a:moveTo>
                    <a:pt x="114" y="150"/>
                  </a:moveTo>
                  <a:cubicBezTo>
                    <a:pt x="122" y="110"/>
                    <a:pt x="147" y="82"/>
                    <a:pt x="185" y="82"/>
                  </a:cubicBezTo>
                  <a:cubicBezTo>
                    <a:pt x="225" y="82"/>
                    <a:pt x="251" y="110"/>
                    <a:pt x="251" y="150"/>
                  </a:cubicBezTo>
                  <a:lnTo>
                    <a:pt x="114" y="150"/>
                  </a:lnTo>
                  <a:close/>
                  <a:moveTo>
                    <a:pt x="184" y="0"/>
                  </a:moveTo>
                  <a:cubicBezTo>
                    <a:pt x="74" y="0"/>
                    <a:pt x="0" y="73"/>
                    <a:pt x="0" y="183"/>
                  </a:cubicBezTo>
                  <a:cubicBezTo>
                    <a:pt x="0" y="291"/>
                    <a:pt x="71" y="363"/>
                    <a:pt x="187" y="363"/>
                  </a:cubicBezTo>
                  <a:cubicBezTo>
                    <a:pt x="253" y="363"/>
                    <a:pt x="306" y="340"/>
                    <a:pt x="342" y="300"/>
                  </a:cubicBezTo>
                  <a:lnTo>
                    <a:pt x="281" y="239"/>
                  </a:lnTo>
                  <a:cubicBezTo>
                    <a:pt x="257" y="262"/>
                    <a:pt x="228" y="275"/>
                    <a:pt x="198" y="275"/>
                  </a:cubicBezTo>
                  <a:cubicBezTo>
                    <a:pt x="158" y="275"/>
                    <a:pt x="128" y="253"/>
                    <a:pt x="117" y="213"/>
                  </a:cubicBezTo>
                  <a:lnTo>
                    <a:pt x="364" y="213"/>
                  </a:lnTo>
                  <a:cubicBezTo>
                    <a:pt x="371" y="83"/>
                    <a:pt x="308" y="0"/>
                    <a:pt x="1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8">
              <a:extLst>
                <a:ext uri="{FF2B5EF4-FFF2-40B4-BE49-F238E27FC236}">
                  <a16:creationId xmlns:a16="http://schemas.microsoft.com/office/drawing/2014/main" id="{1DB7AE05-1DE4-46BD-B1DC-181EF512D834}"/>
                </a:ext>
              </a:extLst>
            </p:cNvPr>
            <p:cNvSpPr>
              <a:spLocks/>
            </p:cNvSpPr>
            <p:nvPr userDrawn="1"/>
          </p:nvSpPr>
          <p:spPr bwMode="gray">
            <a:xfrm>
              <a:off x="5184" y="1823"/>
              <a:ext cx="437" cy="583"/>
            </a:xfrm>
            <a:custGeom>
              <a:avLst/>
              <a:gdLst>
                <a:gd name="T0" fmla="*/ 434 w 437"/>
                <a:gd name="T1" fmla="*/ 158 h 583"/>
                <a:gd name="T2" fmla="*/ 275 w 437"/>
                <a:gd name="T3" fmla="*/ 158 h 583"/>
                <a:gd name="T4" fmla="*/ 140 w 437"/>
                <a:gd name="T5" fmla="*/ 302 h 583"/>
                <a:gd name="T6" fmla="*/ 140 w 437"/>
                <a:gd name="T7" fmla="*/ 0 h 583"/>
                <a:gd name="T8" fmla="*/ 0 w 437"/>
                <a:gd name="T9" fmla="*/ 0 h 583"/>
                <a:gd name="T10" fmla="*/ 0 w 437"/>
                <a:gd name="T11" fmla="*/ 583 h 583"/>
                <a:gd name="T12" fmla="*/ 140 w 437"/>
                <a:gd name="T13" fmla="*/ 583 h 583"/>
                <a:gd name="T14" fmla="*/ 140 w 437"/>
                <a:gd name="T15" fmla="*/ 467 h 583"/>
                <a:gd name="T16" fmla="*/ 183 w 437"/>
                <a:gd name="T17" fmla="*/ 422 h 583"/>
                <a:gd name="T18" fmla="*/ 273 w 437"/>
                <a:gd name="T19" fmla="*/ 583 h 583"/>
                <a:gd name="T20" fmla="*/ 437 w 437"/>
                <a:gd name="T21" fmla="*/ 583 h 583"/>
                <a:gd name="T22" fmla="*/ 279 w 437"/>
                <a:gd name="T23" fmla="*/ 322 h 583"/>
                <a:gd name="T24" fmla="*/ 434 w 437"/>
                <a:gd name="T25" fmla="*/ 15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583">
                  <a:moveTo>
                    <a:pt x="434" y="158"/>
                  </a:moveTo>
                  <a:lnTo>
                    <a:pt x="275" y="158"/>
                  </a:lnTo>
                  <a:lnTo>
                    <a:pt x="140" y="302"/>
                  </a:lnTo>
                  <a:lnTo>
                    <a:pt x="140" y="0"/>
                  </a:lnTo>
                  <a:lnTo>
                    <a:pt x="0" y="0"/>
                  </a:lnTo>
                  <a:lnTo>
                    <a:pt x="0" y="583"/>
                  </a:lnTo>
                  <a:lnTo>
                    <a:pt x="140" y="583"/>
                  </a:lnTo>
                  <a:lnTo>
                    <a:pt x="140" y="467"/>
                  </a:lnTo>
                  <a:lnTo>
                    <a:pt x="183" y="422"/>
                  </a:lnTo>
                  <a:lnTo>
                    <a:pt x="273" y="583"/>
                  </a:lnTo>
                  <a:lnTo>
                    <a:pt x="437" y="583"/>
                  </a:lnTo>
                  <a:lnTo>
                    <a:pt x="279" y="322"/>
                  </a:lnTo>
                  <a:lnTo>
                    <a:pt x="43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9">
              <a:extLst>
                <a:ext uri="{FF2B5EF4-FFF2-40B4-BE49-F238E27FC236}">
                  <a16:creationId xmlns:a16="http://schemas.microsoft.com/office/drawing/2014/main" id="{9EB30A3B-C82C-4313-99B4-01BA9006DDC0}"/>
                </a:ext>
              </a:extLst>
            </p:cNvPr>
            <p:cNvSpPr>
              <a:spLocks noEditPoints="1"/>
            </p:cNvSpPr>
            <p:nvPr userDrawn="1"/>
          </p:nvSpPr>
          <p:spPr bwMode="gray">
            <a:xfrm>
              <a:off x="5606" y="1976"/>
              <a:ext cx="464" cy="434"/>
            </a:xfrm>
            <a:custGeom>
              <a:avLst/>
              <a:gdLst>
                <a:gd name="T0" fmla="*/ 194 w 388"/>
                <a:gd name="T1" fmla="*/ 271 h 363"/>
                <a:gd name="T2" fmla="*/ 118 w 388"/>
                <a:gd name="T3" fmla="*/ 182 h 363"/>
                <a:gd name="T4" fmla="*/ 194 w 388"/>
                <a:gd name="T5" fmla="*/ 94 h 363"/>
                <a:gd name="T6" fmla="*/ 271 w 388"/>
                <a:gd name="T7" fmla="*/ 182 h 363"/>
                <a:gd name="T8" fmla="*/ 194 w 388"/>
                <a:gd name="T9" fmla="*/ 271 h 363"/>
                <a:gd name="T10" fmla="*/ 194 w 388"/>
                <a:gd name="T11" fmla="*/ 0 h 363"/>
                <a:gd name="T12" fmla="*/ 0 w 388"/>
                <a:gd name="T13" fmla="*/ 181 h 363"/>
                <a:gd name="T14" fmla="*/ 194 w 388"/>
                <a:gd name="T15" fmla="*/ 363 h 363"/>
                <a:gd name="T16" fmla="*/ 388 w 388"/>
                <a:gd name="T17" fmla="*/ 181 h 363"/>
                <a:gd name="T18" fmla="*/ 194 w 388"/>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 h="363">
                  <a:moveTo>
                    <a:pt x="194" y="271"/>
                  </a:moveTo>
                  <a:cubicBezTo>
                    <a:pt x="149" y="271"/>
                    <a:pt x="118" y="235"/>
                    <a:pt x="118" y="182"/>
                  </a:cubicBezTo>
                  <a:cubicBezTo>
                    <a:pt x="118" y="130"/>
                    <a:pt x="149" y="94"/>
                    <a:pt x="194" y="94"/>
                  </a:cubicBezTo>
                  <a:cubicBezTo>
                    <a:pt x="240" y="94"/>
                    <a:pt x="271" y="130"/>
                    <a:pt x="271" y="182"/>
                  </a:cubicBezTo>
                  <a:cubicBezTo>
                    <a:pt x="271" y="235"/>
                    <a:pt x="240" y="271"/>
                    <a:pt x="194" y="271"/>
                  </a:cubicBezTo>
                  <a:close/>
                  <a:moveTo>
                    <a:pt x="194" y="0"/>
                  </a:moveTo>
                  <a:cubicBezTo>
                    <a:pt x="77" y="0"/>
                    <a:pt x="0" y="72"/>
                    <a:pt x="0" y="181"/>
                  </a:cubicBezTo>
                  <a:cubicBezTo>
                    <a:pt x="0" y="291"/>
                    <a:pt x="77" y="363"/>
                    <a:pt x="194" y="363"/>
                  </a:cubicBezTo>
                  <a:cubicBezTo>
                    <a:pt x="311" y="363"/>
                    <a:pt x="388" y="291"/>
                    <a:pt x="388" y="181"/>
                  </a:cubicBezTo>
                  <a:cubicBezTo>
                    <a:pt x="388" y="72"/>
                    <a:pt x="311" y="0"/>
                    <a:pt x="19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0">
              <a:extLst>
                <a:ext uri="{FF2B5EF4-FFF2-40B4-BE49-F238E27FC236}">
                  <a16:creationId xmlns:a16="http://schemas.microsoft.com/office/drawing/2014/main" id="{68E3F7A8-890C-4C55-B7DD-541333CFAE3B}"/>
                </a:ext>
              </a:extLst>
            </p:cNvPr>
            <p:cNvSpPr>
              <a:spLocks/>
            </p:cNvSpPr>
            <p:nvPr userDrawn="1"/>
          </p:nvSpPr>
          <p:spPr bwMode="gray">
            <a:xfrm>
              <a:off x="4408" y="1975"/>
              <a:ext cx="277" cy="431"/>
            </a:xfrm>
            <a:custGeom>
              <a:avLst/>
              <a:gdLst>
                <a:gd name="T0" fmla="*/ 116 w 231"/>
                <a:gd name="T1" fmla="*/ 64 h 360"/>
                <a:gd name="T2" fmla="*/ 116 w 231"/>
                <a:gd name="T3" fmla="*/ 5 h 360"/>
                <a:gd name="T4" fmla="*/ 0 w 231"/>
                <a:gd name="T5" fmla="*/ 5 h 360"/>
                <a:gd name="T6" fmla="*/ 0 w 231"/>
                <a:gd name="T7" fmla="*/ 360 h 360"/>
                <a:gd name="T8" fmla="*/ 116 w 231"/>
                <a:gd name="T9" fmla="*/ 360 h 360"/>
                <a:gd name="T10" fmla="*/ 116 w 231"/>
                <a:gd name="T11" fmla="*/ 179 h 360"/>
                <a:gd name="T12" fmla="*/ 231 w 231"/>
                <a:gd name="T13" fmla="*/ 107 h 360"/>
                <a:gd name="T14" fmla="*/ 231 w 231"/>
                <a:gd name="T15" fmla="*/ 0 h 360"/>
                <a:gd name="T16" fmla="*/ 116 w 231"/>
                <a:gd name="T17" fmla="*/ 6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0">
                  <a:moveTo>
                    <a:pt x="116" y="64"/>
                  </a:moveTo>
                  <a:lnTo>
                    <a:pt x="116" y="5"/>
                  </a:lnTo>
                  <a:lnTo>
                    <a:pt x="0" y="5"/>
                  </a:lnTo>
                  <a:lnTo>
                    <a:pt x="0" y="360"/>
                  </a:lnTo>
                  <a:lnTo>
                    <a:pt x="116" y="360"/>
                  </a:lnTo>
                  <a:lnTo>
                    <a:pt x="116" y="179"/>
                  </a:lnTo>
                  <a:cubicBezTo>
                    <a:pt x="122" y="130"/>
                    <a:pt x="166" y="101"/>
                    <a:pt x="231" y="107"/>
                  </a:cubicBezTo>
                  <a:lnTo>
                    <a:pt x="231" y="0"/>
                  </a:lnTo>
                  <a:cubicBezTo>
                    <a:pt x="181" y="0"/>
                    <a:pt x="141" y="23"/>
                    <a:pt x="1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1">
              <a:extLst>
                <a:ext uri="{FF2B5EF4-FFF2-40B4-BE49-F238E27FC236}">
                  <a16:creationId xmlns:a16="http://schemas.microsoft.com/office/drawing/2014/main" id="{0DACA3A3-F628-4D60-9B3D-028A750A8B42}"/>
                </a:ext>
              </a:extLst>
            </p:cNvPr>
            <p:cNvSpPr>
              <a:spLocks noEditPoints="1"/>
            </p:cNvSpPr>
            <p:nvPr userDrawn="1"/>
          </p:nvSpPr>
          <p:spPr bwMode="gray">
            <a:xfrm>
              <a:off x="3395" y="1976"/>
              <a:ext cx="440" cy="587"/>
            </a:xfrm>
            <a:custGeom>
              <a:avLst/>
              <a:gdLst>
                <a:gd name="T0" fmla="*/ 181 w 368"/>
                <a:gd name="T1" fmla="*/ 254 h 491"/>
                <a:gd name="T2" fmla="*/ 108 w 368"/>
                <a:gd name="T3" fmla="*/ 171 h 491"/>
                <a:gd name="T4" fmla="*/ 181 w 368"/>
                <a:gd name="T5" fmla="*/ 88 h 491"/>
                <a:gd name="T6" fmla="*/ 252 w 368"/>
                <a:gd name="T7" fmla="*/ 171 h 491"/>
                <a:gd name="T8" fmla="*/ 181 w 368"/>
                <a:gd name="T9" fmla="*/ 254 h 491"/>
                <a:gd name="T10" fmla="*/ 252 w 368"/>
                <a:gd name="T11" fmla="*/ 47 h 491"/>
                <a:gd name="T12" fmla="*/ 148 w 368"/>
                <a:gd name="T13" fmla="*/ 0 h 491"/>
                <a:gd name="T14" fmla="*/ 0 w 368"/>
                <a:gd name="T15" fmla="*/ 168 h 491"/>
                <a:gd name="T16" fmla="*/ 151 w 368"/>
                <a:gd name="T17" fmla="*/ 339 h 491"/>
                <a:gd name="T18" fmla="*/ 252 w 368"/>
                <a:gd name="T19" fmla="*/ 293 h 491"/>
                <a:gd name="T20" fmla="*/ 252 w 368"/>
                <a:gd name="T21" fmla="*/ 331 h 491"/>
                <a:gd name="T22" fmla="*/ 167 w 368"/>
                <a:gd name="T23" fmla="*/ 399 h 491"/>
                <a:gd name="T24" fmla="*/ 57 w 368"/>
                <a:gd name="T25" fmla="*/ 364 h 491"/>
                <a:gd name="T26" fmla="*/ 17 w 368"/>
                <a:gd name="T27" fmla="*/ 445 h 491"/>
                <a:gd name="T28" fmla="*/ 175 w 368"/>
                <a:gd name="T29" fmla="*/ 491 h 491"/>
                <a:gd name="T30" fmla="*/ 368 w 368"/>
                <a:gd name="T31" fmla="*/ 327 h 491"/>
                <a:gd name="T32" fmla="*/ 368 w 368"/>
                <a:gd name="T33" fmla="*/ 4 h 491"/>
                <a:gd name="T34" fmla="*/ 252 w 368"/>
                <a:gd name="T35" fmla="*/ 4 h 491"/>
                <a:gd name="T36" fmla="*/ 252 w 368"/>
                <a:gd name="T37" fmla="*/ 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491">
                  <a:moveTo>
                    <a:pt x="181" y="254"/>
                  </a:moveTo>
                  <a:cubicBezTo>
                    <a:pt x="137" y="254"/>
                    <a:pt x="108" y="220"/>
                    <a:pt x="108" y="171"/>
                  </a:cubicBezTo>
                  <a:cubicBezTo>
                    <a:pt x="108" y="122"/>
                    <a:pt x="137" y="88"/>
                    <a:pt x="181" y="88"/>
                  </a:cubicBezTo>
                  <a:cubicBezTo>
                    <a:pt x="223" y="88"/>
                    <a:pt x="252" y="121"/>
                    <a:pt x="252" y="171"/>
                  </a:cubicBezTo>
                  <a:cubicBezTo>
                    <a:pt x="252" y="220"/>
                    <a:pt x="223" y="254"/>
                    <a:pt x="181" y="254"/>
                  </a:cubicBezTo>
                  <a:close/>
                  <a:moveTo>
                    <a:pt x="252" y="47"/>
                  </a:moveTo>
                  <a:cubicBezTo>
                    <a:pt x="228" y="17"/>
                    <a:pt x="193" y="0"/>
                    <a:pt x="148" y="0"/>
                  </a:cubicBezTo>
                  <a:cubicBezTo>
                    <a:pt x="61" y="0"/>
                    <a:pt x="0" y="67"/>
                    <a:pt x="0" y="168"/>
                  </a:cubicBezTo>
                  <a:cubicBezTo>
                    <a:pt x="0" y="271"/>
                    <a:pt x="63" y="339"/>
                    <a:pt x="151" y="339"/>
                  </a:cubicBezTo>
                  <a:cubicBezTo>
                    <a:pt x="195" y="339"/>
                    <a:pt x="229" y="323"/>
                    <a:pt x="252" y="293"/>
                  </a:cubicBezTo>
                  <a:lnTo>
                    <a:pt x="252" y="331"/>
                  </a:lnTo>
                  <a:cubicBezTo>
                    <a:pt x="252" y="372"/>
                    <a:pt x="220" y="399"/>
                    <a:pt x="167" y="399"/>
                  </a:cubicBezTo>
                  <a:cubicBezTo>
                    <a:pt x="129" y="399"/>
                    <a:pt x="89" y="386"/>
                    <a:pt x="57" y="364"/>
                  </a:cubicBezTo>
                  <a:lnTo>
                    <a:pt x="17" y="445"/>
                  </a:lnTo>
                  <a:cubicBezTo>
                    <a:pt x="57" y="471"/>
                    <a:pt x="113" y="491"/>
                    <a:pt x="175" y="491"/>
                  </a:cubicBezTo>
                  <a:cubicBezTo>
                    <a:pt x="290" y="491"/>
                    <a:pt x="368" y="428"/>
                    <a:pt x="368" y="327"/>
                  </a:cubicBezTo>
                  <a:lnTo>
                    <a:pt x="368" y="4"/>
                  </a:lnTo>
                  <a:lnTo>
                    <a:pt x="252" y="4"/>
                  </a:lnTo>
                  <a:lnTo>
                    <a:pt x="252" y="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2">
              <a:extLst>
                <a:ext uri="{FF2B5EF4-FFF2-40B4-BE49-F238E27FC236}">
                  <a16:creationId xmlns:a16="http://schemas.microsoft.com/office/drawing/2014/main" id="{EEB67D75-D7D7-4B1F-B5B9-E84FF9FB20F0}"/>
                </a:ext>
              </a:extLst>
            </p:cNvPr>
            <p:cNvSpPr>
              <a:spLocks noEditPoints="1"/>
            </p:cNvSpPr>
            <p:nvPr userDrawn="1"/>
          </p:nvSpPr>
          <p:spPr bwMode="gray">
            <a:xfrm>
              <a:off x="2125" y="1976"/>
              <a:ext cx="445" cy="434"/>
            </a:xfrm>
            <a:custGeom>
              <a:avLst/>
              <a:gdLst>
                <a:gd name="T0" fmla="*/ 115 w 372"/>
                <a:gd name="T1" fmla="*/ 150 h 363"/>
                <a:gd name="T2" fmla="*/ 186 w 372"/>
                <a:gd name="T3" fmla="*/ 82 h 363"/>
                <a:gd name="T4" fmla="*/ 251 w 372"/>
                <a:gd name="T5" fmla="*/ 150 h 363"/>
                <a:gd name="T6" fmla="*/ 115 w 372"/>
                <a:gd name="T7" fmla="*/ 150 h 363"/>
                <a:gd name="T8" fmla="*/ 185 w 372"/>
                <a:gd name="T9" fmla="*/ 0 h 363"/>
                <a:gd name="T10" fmla="*/ 0 w 372"/>
                <a:gd name="T11" fmla="*/ 183 h 363"/>
                <a:gd name="T12" fmla="*/ 188 w 372"/>
                <a:gd name="T13" fmla="*/ 363 h 363"/>
                <a:gd name="T14" fmla="*/ 343 w 372"/>
                <a:gd name="T15" fmla="*/ 300 h 363"/>
                <a:gd name="T16" fmla="*/ 282 w 372"/>
                <a:gd name="T17" fmla="*/ 239 h 363"/>
                <a:gd name="T18" fmla="*/ 198 w 372"/>
                <a:gd name="T19" fmla="*/ 275 h 363"/>
                <a:gd name="T20" fmla="*/ 118 w 372"/>
                <a:gd name="T21" fmla="*/ 213 h 363"/>
                <a:gd name="T22" fmla="*/ 364 w 372"/>
                <a:gd name="T23" fmla="*/ 213 h 363"/>
                <a:gd name="T24" fmla="*/ 185 w 37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63">
                  <a:moveTo>
                    <a:pt x="115" y="150"/>
                  </a:moveTo>
                  <a:cubicBezTo>
                    <a:pt x="123" y="110"/>
                    <a:pt x="148" y="82"/>
                    <a:pt x="186" y="82"/>
                  </a:cubicBezTo>
                  <a:cubicBezTo>
                    <a:pt x="225" y="82"/>
                    <a:pt x="251" y="110"/>
                    <a:pt x="251" y="150"/>
                  </a:cubicBezTo>
                  <a:lnTo>
                    <a:pt x="115" y="150"/>
                  </a:lnTo>
                  <a:close/>
                  <a:moveTo>
                    <a:pt x="185" y="0"/>
                  </a:moveTo>
                  <a:cubicBezTo>
                    <a:pt x="74" y="0"/>
                    <a:pt x="0" y="73"/>
                    <a:pt x="0" y="183"/>
                  </a:cubicBezTo>
                  <a:cubicBezTo>
                    <a:pt x="0" y="291"/>
                    <a:pt x="72" y="363"/>
                    <a:pt x="188" y="363"/>
                  </a:cubicBezTo>
                  <a:cubicBezTo>
                    <a:pt x="253" y="363"/>
                    <a:pt x="306" y="340"/>
                    <a:pt x="343" y="300"/>
                  </a:cubicBezTo>
                  <a:lnTo>
                    <a:pt x="282" y="239"/>
                  </a:lnTo>
                  <a:cubicBezTo>
                    <a:pt x="258" y="262"/>
                    <a:pt x="228" y="275"/>
                    <a:pt x="198" y="275"/>
                  </a:cubicBezTo>
                  <a:cubicBezTo>
                    <a:pt x="158" y="275"/>
                    <a:pt x="129" y="253"/>
                    <a:pt x="118" y="213"/>
                  </a:cubicBezTo>
                  <a:lnTo>
                    <a:pt x="364" y="213"/>
                  </a:lnTo>
                  <a:cubicBezTo>
                    <a:pt x="372" y="83"/>
                    <a:pt x="309" y="0"/>
                    <a:pt x="1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43">
              <a:extLst>
                <a:ext uri="{FF2B5EF4-FFF2-40B4-BE49-F238E27FC236}">
                  <a16:creationId xmlns:a16="http://schemas.microsoft.com/office/drawing/2014/main" id="{F9A8BC4A-D697-4AC7-BC27-4156D71A4535}"/>
                </a:ext>
              </a:extLst>
            </p:cNvPr>
            <p:cNvSpPr>
              <a:spLocks noEditPoints="1"/>
            </p:cNvSpPr>
            <p:nvPr userDrawn="1"/>
          </p:nvSpPr>
          <p:spPr bwMode="gray">
            <a:xfrm>
              <a:off x="1613" y="1856"/>
              <a:ext cx="482" cy="550"/>
            </a:xfrm>
            <a:custGeom>
              <a:avLst/>
              <a:gdLst>
                <a:gd name="T0" fmla="*/ 212 w 404"/>
                <a:gd name="T1" fmla="*/ 367 h 460"/>
                <a:gd name="T2" fmla="*/ 120 w 404"/>
                <a:gd name="T3" fmla="*/ 367 h 460"/>
                <a:gd name="T4" fmla="*/ 120 w 404"/>
                <a:gd name="T5" fmla="*/ 270 h 460"/>
                <a:gd name="T6" fmla="*/ 212 w 404"/>
                <a:gd name="T7" fmla="*/ 270 h 460"/>
                <a:gd name="T8" fmla="*/ 280 w 404"/>
                <a:gd name="T9" fmla="*/ 317 h 460"/>
                <a:gd name="T10" fmla="*/ 212 w 404"/>
                <a:gd name="T11" fmla="*/ 367 h 460"/>
                <a:gd name="T12" fmla="*/ 120 w 404"/>
                <a:gd name="T13" fmla="*/ 94 h 460"/>
                <a:gd name="T14" fmla="*/ 212 w 404"/>
                <a:gd name="T15" fmla="*/ 94 h 460"/>
                <a:gd name="T16" fmla="*/ 265 w 404"/>
                <a:gd name="T17" fmla="*/ 137 h 460"/>
                <a:gd name="T18" fmla="*/ 212 w 404"/>
                <a:gd name="T19" fmla="*/ 183 h 460"/>
                <a:gd name="T20" fmla="*/ 120 w 404"/>
                <a:gd name="T21" fmla="*/ 183 h 460"/>
                <a:gd name="T22" fmla="*/ 120 w 404"/>
                <a:gd name="T23" fmla="*/ 94 h 460"/>
                <a:gd name="T24" fmla="*/ 309 w 404"/>
                <a:gd name="T25" fmla="*/ 216 h 460"/>
                <a:gd name="T26" fmla="*/ 389 w 404"/>
                <a:gd name="T27" fmla="*/ 116 h 460"/>
                <a:gd name="T28" fmla="*/ 218 w 404"/>
                <a:gd name="T29" fmla="*/ 0 h 460"/>
                <a:gd name="T30" fmla="*/ 0 w 404"/>
                <a:gd name="T31" fmla="*/ 0 h 460"/>
                <a:gd name="T32" fmla="*/ 0 w 404"/>
                <a:gd name="T33" fmla="*/ 460 h 460"/>
                <a:gd name="T34" fmla="*/ 227 w 404"/>
                <a:gd name="T35" fmla="*/ 460 h 460"/>
                <a:gd name="T36" fmla="*/ 404 w 404"/>
                <a:gd name="T37" fmla="*/ 332 h 460"/>
                <a:gd name="T38" fmla="*/ 309 w 404"/>
                <a:gd name="T39" fmla="*/ 21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460">
                  <a:moveTo>
                    <a:pt x="212" y="367"/>
                  </a:moveTo>
                  <a:lnTo>
                    <a:pt x="120" y="367"/>
                  </a:lnTo>
                  <a:lnTo>
                    <a:pt x="120" y="270"/>
                  </a:lnTo>
                  <a:lnTo>
                    <a:pt x="212" y="270"/>
                  </a:lnTo>
                  <a:cubicBezTo>
                    <a:pt x="254" y="270"/>
                    <a:pt x="280" y="288"/>
                    <a:pt x="280" y="317"/>
                  </a:cubicBezTo>
                  <a:cubicBezTo>
                    <a:pt x="280" y="348"/>
                    <a:pt x="254" y="367"/>
                    <a:pt x="212" y="367"/>
                  </a:cubicBezTo>
                  <a:close/>
                  <a:moveTo>
                    <a:pt x="120" y="94"/>
                  </a:moveTo>
                  <a:lnTo>
                    <a:pt x="212" y="94"/>
                  </a:lnTo>
                  <a:cubicBezTo>
                    <a:pt x="245" y="93"/>
                    <a:pt x="265" y="110"/>
                    <a:pt x="265" y="137"/>
                  </a:cubicBezTo>
                  <a:cubicBezTo>
                    <a:pt x="265" y="166"/>
                    <a:pt x="245" y="183"/>
                    <a:pt x="212" y="183"/>
                  </a:cubicBezTo>
                  <a:lnTo>
                    <a:pt x="120" y="183"/>
                  </a:lnTo>
                  <a:lnTo>
                    <a:pt x="120" y="94"/>
                  </a:lnTo>
                  <a:close/>
                  <a:moveTo>
                    <a:pt x="309" y="216"/>
                  </a:moveTo>
                  <a:cubicBezTo>
                    <a:pt x="358" y="203"/>
                    <a:pt x="389" y="164"/>
                    <a:pt x="389" y="116"/>
                  </a:cubicBezTo>
                  <a:cubicBezTo>
                    <a:pt x="389" y="45"/>
                    <a:pt x="323" y="0"/>
                    <a:pt x="218" y="0"/>
                  </a:cubicBezTo>
                  <a:lnTo>
                    <a:pt x="0" y="0"/>
                  </a:lnTo>
                  <a:lnTo>
                    <a:pt x="0" y="460"/>
                  </a:lnTo>
                  <a:lnTo>
                    <a:pt x="227" y="460"/>
                  </a:lnTo>
                  <a:cubicBezTo>
                    <a:pt x="335" y="460"/>
                    <a:pt x="404" y="411"/>
                    <a:pt x="404" y="332"/>
                  </a:cubicBezTo>
                  <a:cubicBezTo>
                    <a:pt x="404" y="273"/>
                    <a:pt x="368" y="228"/>
                    <a:pt x="309"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44">
              <a:extLst>
                <a:ext uri="{FF2B5EF4-FFF2-40B4-BE49-F238E27FC236}">
                  <a16:creationId xmlns:a16="http://schemas.microsoft.com/office/drawing/2014/main" id="{5C5BC4B3-3DBC-4A5F-8F56-EE8FC4D4B5E4}"/>
                </a:ext>
              </a:extLst>
            </p:cNvPr>
            <p:cNvSpPr>
              <a:spLocks noEditPoints="1"/>
            </p:cNvSpPr>
            <p:nvPr userDrawn="1"/>
          </p:nvSpPr>
          <p:spPr bwMode="gray">
            <a:xfrm>
              <a:off x="2795" y="1856"/>
              <a:ext cx="614" cy="550"/>
            </a:xfrm>
            <a:custGeom>
              <a:avLst/>
              <a:gdLst>
                <a:gd name="T0" fmla="*/ 192 w 514"/>
                <a:gd name="T1" fmla="*/ 287 h 460"/>
                <a:gd name="T2" fmla="*/ 256 w 514"/>
                <a:gd name="T3" fmla="*/ 123 h 460"/>
                <a:gd name="T4" fmla="*/ 319 w 514"/>
                <a:gd name="T5" fmla="*/ 287 h 460"/>
                <a:gd name="T6" fmla="*/ 192 w 514"/>
                <a:gd name="T7" fmla="*/ 287 h 460"/>
                <a:gd name="T8" fmla="*/ 198 w 514"/>
                <a:gd name="T9" fmla="*/ 0 h 460"/>
                <a:gd name="T10" fmla="*/ 0 w 514"/>
                <a:gd name="T11" fmla="*/ 460 h 460"/>
                <a:gd name="T12" fmla="*/ 124 w 514"/>
                <a:gd name="T13" fmla="*/ 460 h 460"/>
                <a:gd name="T14" fmla="*/ 156 w 514"/>
                <a:gd name="T15" fmla="*/ 378 h 460"/>
                <a:gd name="T16" fmla="*/ 354 w 514"/>
                <a:gd name="T17" fmla="*/ 378 h 460"/>
                <a:gd name="T18" fmla="*/ 386 w 514"/>
                <a:gd name="T19" fmla="*/ 460 h 460"/>
                <a:gd name="T20" fmla="*/ 514 w 514"/>
                <a:gd name="T21" fmla="*/ 460 h 460"/>
                <a:gd name="T22" fmla="*/ 321 w 514"/>
                <a:gd name="T23" fmla="*/ 0 h 460"/>
                <a:gd name="T24" fmla="*/ 198 w 514"/>
                <a:gd name="T25"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4" h="460">
                  <a:moveTo>
                    <a:pt x="192" y="287"/>
                  </a:moveTo>
                  <a:lnTo>
                    <a:pt x="256" y="123"/>
                  </a:lnTo>
                  <a:lnTo>
                    <a:pt x="319" y="287"/>
                  </a:lnTo>
                  <a:lnTo>
                    <a:pt x="192" y="287"/>
                  </a:lnTo>
                  <a:close/>
                  <a:moveTo>
                    <a:pt x="198" y="0"/>
                  </a:moveTo>
                  <a:lnTo>
                    <a:pt x="0" y="460"/>
                  </a:lnTo>
                  <a:lnTo>
                    <a:pt x="124" y="460"/>
                  </a:lnTo>
                  <a:lnTo>
                    <a:pt x="156" y="378"/>
                  </a:lnTo>
                  <a:lnTo>
                    <a:pt x="354" y="378"/>
                  </a:lnTo>
                  <a:lnTo>
                    <a:pt x="386" y="460"/>
                  </a:lnTo>
                  <a:lnTo>
                    <a:pt x="514" y="460"/>
                  </a:lnTo>
                  <a:lnTo>
                    <a:pt x="321" y="0"/>
                  </a:ln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0" name="Text Placeholder 79">
            <a:extLst>
              <a:ext uri="{FF2B5EF4-FFF2-40B4-BE49-F238E27FC236}">
                <a16:creationId xmlns:a16="http://schemas.microsoft.com/office/drawing/2014/main" id="{4EB1C901-FDD7-48D7-ABA6-24568C32FB35}"/>
              </a:ext>
            </a:extLst>
          </p:cNvPr>
          <p:cNvSpPr>
            <a:spLocks noGrp="1"/>
          </p:cNvSpPr>
          <p:nvPr>
            <p:ph type="body" sz="quarter" idx="19" hasCustomPrompt="1"/>
          </p:nvPr>
        </p:nvSpPr>
        <p:spPr bwMode="gray">
          <a:xfrm>
            <a:off x="4116388" y="1773238"/>
            <a:ext cx="7273925" cy="353783"/>
          </a:xfrm>
        </p:spPr>
        <p:txBody>
          <a:bodyPr wrap="none"/>
          <a:lstStyle>
            <a:lvl1pPr>
              <a:defRPr sz="2400" b="1"/>
            </a:lvl1pPr>
          </a:lstStyle>
          <a:p>
            <a:pPr lvl="0"/>
            <a:r>
              <a:rPr lang="en-US"/>
              <a:t>Title here on one line only</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8" name="Group 97">
            <a:extLst>
              <a:ext uri="{FF2B5EF4-FFF2-40B4-BE49-F238E27FC236}">
                <a16:creationId xmlns:a16="http://schemas.microsoft.com/office/drawing/2014/main" id="{7B0D2AC6-79EC-44C7-A64F-1D5CA1B3AEDE}"/>
              </a:ext>
            </a:extLst>
          </p:cNvPr>
          <p:cNvGrpSpPr/>
          <p:nvPr userDrawn="1"/>
        </p:nvGrpSpPr>
        <p:grpSpPr bwMode="gray">
          <a:xfrm>
            <a:off x="-1932892" y="3284984"/>
            <a:ext cx="1639506" cy="3581579"/>
            <a:chOff x="-1932892" y="3784252"/>
            <a:chExt cx="1639506" cy="3581579"/>
          </a:xfrm>
        </p:grpSpPr>
        <p:sp>
          <p:nvSpPr>
            <p:cNvPr id="99" name="TextBox 98">
              <a:extLst>
                <a:ext uri="{FF2B5EF4-FFF2-40B4-BE49-F238E27FC236}">
                  <a16:creationId xmlns:a16="http://schemas.microsoft.com/office/drawing/2014/main" id="{F6E2ECE4-0DC5-4B82-AE5A-C3AF7A40C08F}"/>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100" name="Donut 24">
              <a:extLst>
                <a:ext uri="{FF2B5EF4-FFF2-40B4-BE49-F238E27FC236}">
                  <a16:creationId xmlns:a16="http://schemas.microsoft.com/office/drawing/2014/main" id="{AE941022-2F34-48C5-9315-DE697387DFB5}"/>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1" name="Freeform 5">
              <a:extLst>
                <a:ext uri="{FF2B5EF4-FFF2-40B4-BE49-F238E27FC236}">
                  <a16:creationId xmlns:a16="http://schemas.microsoft.com/office/drawing/2014/main" id="{506887E7-354F-4A70-B160-2C15B14CCD5B}"/>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2" name="Group 101">
              <a:extLst>
                <a:ext uri="{FF2B5EF4-FFF2-40B4-BE49-F238E27FC236}">
                  <a16:creationId xmlns:a16="http://schemas.microsoft.com/office/drawing/2014/main" id="{1E4AC694-2EEB-4752-8673-2FF6E487C589}"/>
                </a:ext>
              </a:extLst>
            </p:cNvPr>
            <p:cNvGrpSpPr/>
            <p:nvPr userDrawn="1"/>
          </p:nvGrpSpPr>
          <p:grpSpPr bwMode="gray">
            <a:xfrm>
              <a:off x="-1707316" y="3839306"/>
              <a:ext cx="1278149" cy="429952"/>
              <a:chOff x="-1571535" y="3086876"/>
              <a:chExt cx="1278149" cy="429952"/>
            </a:xfrm>
          </p:grpSpPr>
          <p:pic>
            <p:nvPicPr>
              <p:cNvPr id="103" name="Picture 102">
                <a:extLst>
                  <a:ext uri="{FF2B5EF4-FFF2-40B4-BE49-F238E27FC236}">
                    <a16:creationId xmlns:a16="http://schemas.microsoft.com/office/drawing/2014/main" id="{591A3862-3803-43E0-828C-26D7035DC4EF}"/>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104" name="Rectangle: Rounded Corners 103">
                <a:extLst>
                  <a:ext uri="{FF2B5EF4-FFF2-40B4-BE49-F238E27FC236}">
                    <a16:creationId xmlns:a16="http://schemas.microsoft.com/office/drawing/2014/main" id="{8258FFF1-2CA0-4454-89A9-8C8212E51479}"/>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5">
                <a:extLst>
                  <a:ext uri="{FF2B5EF4-FFF2-40B4-BE49-F238E27FC236}">
                    <a16:creationId xmlns:a16="http://schemas.microsoft.com/office/drawing/2014/main" id="{144633F4-9036-4BC9-8573-C30DDAF7B1B0}"/>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9">
                <a:extLst>
                  <a:ext uri="{FF2B5EF4-FFF2-40B4-BE49-F238E27FC236}">
                    <a16:creationId xmlns:a16="http://schemas.microsoft.com/office/drawing/2014/main" id="{1EE47465-B41C-405F-9F4F-D3977A4D10EC}"/>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Rectangle: Rounded Corners 106">
                <a:extLst>
                  <a:ext uri="{FF2B5EF4-FFF2-40B4-BE49-F238E27FC236}">
                    <a16:creationId xmlns:a16="http://schemas.microsoft.com/office/drawing/2014/main" id="{A929843C-401E-4BC5-93F2-6356064B00AA}"/>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6631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ERNAL USE ONLY: #AlwaysOrange Title and conten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F3625D5-DEC3-4DBE-A2A6-2D7D16B6D41C}"/>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4" y="332656"/>
            <a:ext cx="8815317" cy="435230"/>
          </a:xfrm>
        </p:spPr>
        <p:txBody>
          <a:bodyPr rIns="360000" anchor="b">
            <a:normAutofit/>
          </a:bodyPr>
          <a:lstStyle>
            <a:lvl1pPr>
              <a:defRPr sz="1800" b="1" u="none" cap="all" spc="0" baseline="0">
                <a:uFill>
                  <a:solidFill>
                    <a:schemeClr val="accent1"/>
                  </a:solidFill>
                </a:uFill>
                <a:latin typeface="+mj-lt"/>
              </a:defRPr>
            </a:lvl1pPr>
          </a:lstStyle>
          <a:p>
            <a:r>
              <a:rPr lang="en-US"/>
              <a:t>Click to edit title on 1 line only</a:t>
            </a: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14565930-2D0E-41C4-8C10-E4E14AA3FBC6}"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 name="Content Placeholder 7">
            <a:extLst>
              <a:ext uri="{FF2B5EF4-FFF2-40B4-BE49-F238E27FC236}">
                <a16:creationId xmlns:a16="http://schemas.microsoft.com/office/drawing/2014/main" id="{28FBC120-45D0-4C2E-8273-D107491712A7}"/>
              </a:ext>
            </a:extLst>
          </p:cNvPr>
          <p:cNvSpPr>
            <a:spLocks noGrp="1"/>
          </p:cNvSpPr>
          <p:nvPr>
            <p:ph sz="quarter" idx="14" hasCustomPrompt="1"/>
          </p:nvPr>
        </p:nvSpPr>
        <p:spPr bwMode="gray">
          <a:xfrm>
            <a:off x="803275" y="1774799"/>
            <a:ext cx="10586637" cy="3420000"/>
          </a:xfrm>
        </p:spPr>
        <p:txBody>
          <a:bodyPr rIns="360000"/>
          <a:lstStyle>
            <a:lvl1pPr>
              <a:defRPr/>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95" name="Shape 159">
            <a:extLst>
              <a:ext uri="{FF2B5EF4-FFF2-40B4-BE49-F238E27FC236}">
                <a16:creationId xmlns:a16="http://schemas.microsoft.com/office/drawing/2014/main" id="{1F828852-5DAC-4D69-B90E-94AE9EA43769}"/>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96" name="Group 4">
            <a:extLst>
              <a:ext uri="{FF2B5EF4-FFF2-40B4-BE49-F238E27FC236}">
                <a16:creationId xmlns:a16="http://schemas.microsoft.com/office/drawing/2014/main" id="{E1B2E389-966C-48ED-A346-2F6D5148C01B}"/>
              </a:ext>
            </a:extLst>
          </p:cNvPr>
          <p:cNvGrpSpPr>
            <a:grpSpLocks noChangeAspect="1"/>
          </p:cNvGrpSpPr>
          <p:nvPr userDrawn="1"/>
        </p:nvGrpSpPr>
        <p:grpSpPr bwMode="gray">
          <a:xfrm>
            <a:off x="9640800" y="5602673"/>
            <a:ext cx="1749112" cy="920970"/>
            <a:chOff x="0" y="127"/>
            <a:chExt cx="7669" cy="4038"/>
          </a:xfrm>
          <a:solidFill>
            <a:schemeClr val="accent1"/>
          </a:solidFill>
        </p:grpSpPr>
        <p:sp>
          <p:nvSpPr>
            <p:cNvPr id="97" name="Freeform 5">
              <a:extLst>
                <a:ext uri="{FF2B5EF4-FFF2-40B4-BE49-F238E27FC236}">
                  <a16:creationId xmlns:a16="http://schemas.microsoft.com/office/drawing/2014/main" id="{357C09CA-2F4C-4B32-A85B-BFAEEA9976BD}"/>
                </a:ext>
              </a:extLst>
            </p:cNvPr>
            <p:cNvSpPr>
              <a:spLocks/>
            </p:cNvSpPr>
            <p:nvPr userDrawn="1"/>
          </p:nvSpPr>
          <p:spPr bwMode="gray">
            <a:xfrm>
              <a:off x="4285" y="522"/>
              <a:ext cx="331" cy="571"/>
            </a:xfrm>
            <a:custGeom>
              <a:avLst/>
              <a:gdLst>
                <a:gd name="T0" fmla="*/ 198 w 277"/>
                <a:gd name="T1" fmla="*/ 91 h 478"/>
                <a:gd name="T2" fmla="*/ 237 w 277"/>
                <a:gd name="T3" fmla="*/ 105 h 478"/>
                <a:gd name="T4" fmla="*/ 277 w 277"/>
                <a:gd name="T5" fmla="*/ 24 h 478"/>
                <a:gd name="T6" fmla="*/ 179 w 277"/>
                <a:gd name="T7" fmla="*/ 0 h 478"/>
                <a:gd name="T8" fmla="*/ 46 w 277"/>
                <a:gd name="T9" fmla="*/ 118 h 478"/>
                <a:gd name="T10" fmla="*/ 46 w 277"/>
                <a:gd name="T11" fmla="*/ 150 h 478"/>
                <a:gd name="T12" fmla="*/ 0 w 277"/>
                <a:gd name="T13" fmla="*/ 150 h 478"/>
                <a:gd name="T14" fmla="*/ 0 w 277"/>
                <a:gd name="T15" fmla="*/ 225 h 478"/>
                <a:gd name="T16" fmla="*/ 46 w 277"/>
                <a:gd name="T17" fmla="*/ 225 h 478"/>
                <a:gd name="T18" fmla="*/ 46 w 277"/>
                <a:gd name="T19" fmla="*/ 478 h 478"/>
                <a:gd name="T20" fmla="*/ 159 w 277"/>
                <a:gd name="T21" fmla="*/ 478 h 478"/>
                <a:gd name="T22" fmla="*/ 159 w 277"/>
                <a:gd name="T23" fmla="*/ 225 h 478"/>
                <a:gd name="T24" fmla="*/ 235 w 277"/>
                <a:gd name="T25" fmla="*/ 225 h 478"/>
                <a:gd name="T26" fmla="*/ 235 w 277"/>
                <a:gd name="T27" fmla="*/ 150 h 478"/>
                <a:gd name="T28" fmla="*/ 159 w 277"/>
                <a:gd name="T29" fmla="*/ 150 h 478"/>
                <a:gd name="T30" fmla="*/ 159 w 277"/>
                <a:gd name="T31" fmla="*/ 128 h 478"/>
                <a:gd name="T32" fmla="*/ 198 w 277"/>
                <a:gd name="T33" fmla="*/ 9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478">
                  <a:moveTo>
                    <a:pt x="198" y="91"/>
                  </a:moveTo>
                  <a:cubicBezTo>
                    <a:pt x="210" y="91"/>
                    <a:pt x="225" y="96"/>
                    <a:pt x="237" y="105"/>
                  </a:cubicBezTo>
                  <a:lnTo>
                    <a:pt x="277" y="24"/>
                  </a:lnTo>
                  <a:cubicBezTo>
                    <a:pt x="251" y="9"/>
                    <a:pt x="213" y="0"/>
                    <a:pt x="179" y="0"/>
                  </a:cubicBezTo>
                  <a:cubicBezTo>
                    <a:pt x="104" y="0"/>
                    <a:pt x="46" y="42"/>
                    <a:pt x="46" y="118"/>
                  </a:cubicBezTo>
                  <a:lnTo>
                    <a:pt x="46" y="150"/>
                  </a:lnTo>
                  <a:lnTo>
                    <a:pt x="0" y="150"/>
                  </a:lnTo>
                  <a:lnTo>
                    <a:pt x="0" y="225"/>
                  </a:lnTo>
                  <a:lnTo>
                    <a:pt x="46" y="225"/>
                  </a:lnTo>
                  <a:lnTo>
                    <a:pt x="46" y="478"/>
                  </a:lnTo>
                  <a:lnTo>
                    <a:pt x="159" y="478"/>
                  </a:lnTo>
                  <a:lnTo>
                    <a:pt x="159" y="225"/>
                  </a:lnTo>
                  <a:lnTo>
                    <a:pt x="235" y="225"/>
                  </a:lnTo>
                  <a:lnTo>
                    <a:pt x="235" y="150"/>
                  </a:lnTo>
                  <a:lnTo>
                    <a:pt x="159" y="150"/>
                  </a:lnTo>
                  <a:lnTo>
                    <a:pt x="159" y="128"/>
                  </a:lnTo>
                  <a:cubicBezTo>
                    <a:pt x="159" y="103"/>
                    <a:pt x="176" y="91"/>
                    <a:pt x="19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6">
              <a:extLst>
                <a:ext uri="{FF2B5EF4-FFF2-40B4-BE49-F238E27FC236}">
                  <a16:creationId xmlns:a16="http://schemas.microsoft.com/office/drawing/2014/main" id="{5D335B70-B7A3-49A9-9451-F554C87CE849}"/>
                </a:ext>
              </a:extLst>
            </p:cNvPr>
            <p:cNvSpPr>
              <a:spLocks noEditPoints="1"/>
            </p:cNvSpPr>
            <p:nvPr userDrawn="1"/>
          </p:nvSpPr>
          <p:spPr bwMode="gray">
            <a:xfrm>
              <a:off x="4589" y="677"/>
              <a:ext cx="431" cy="421"/>
            </a:xfrm>
            <a:custGeom>
              <a:avLst/>
              <a:gdLst>
                <a:gd name="T0" fmla="*/ 112 w 361"/>
                <a:gd name="T1" fmla="*/ 145 h 352"/>
                <a:gd name="T2" fmla="*/ 180 w 361"/>
                <a:gd name="T3" fmla="*/ 79 h 352"/>
                <a:gd name="T4" fmla="*/ 244 w 361"/>
                <a:gd name="T5" fmla="*/ 145 h 352"/>
                <a:gd name="T6" fmla="*/ 112 w 361"/>
                <a:gd name="T7" fmla="*/ 145 h 352"/>
                <a:gd name="T8" fmla="*/ 180 w 361"/>
                <a:gd name="T9" fmla="*/ 0 h 352"/>
                <a:gd name="T10" fmla="*/ 0 w 361"/>
                <a:gd name="T11" fmla="*/ 177 h 352"/>
                <a:gd name="T12" fmla="*/ 182 w 361"/>
                <a:gd name="T13" fmla="*/ 352 h 352"/>
                <a:gd name="T14" fmla="*/ 333 w 361"/>
                <a:gd name="T15" fmla="*/ 291 h 352"/>
                <a:gd name="T16" fmla="*/ 273 w 361"/>
                <a:gd name="T17" fmla="*/ 231 h 352"/>
                <a:gd name="T18" fmla="*/ 193 w 361"/>
                <a:gd name="T19" fmla="*/ 266 h 352"/>
                <a:gd name="T20" fmla="*/ 114 w 361"/>
                <a:gd name="T21" fmla="*/ 206 h 352"/>
                <a:gd name="T22" fmla="*/ 354 w 361"/>
                <a:gd name="T23" fmla="*/ 206 h 352"/>
                <a:gd name="T24" fmla="*/ 180 w 361"/>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2">
                  <a:moveTo>
                    <a:pt x="112" y="145"/>
                  </a:moveTo>
                  <a:cubicBezTo>
                    <a:pt x="119" y="106"/>
                    <a:pt x="143" y="79"/>
                    <a:pt x="180" y="79"/>
                  </a:cubicBezTo>
                  <a:cubicBezTo>
                    <a:pt x="219" y="79"/>
                    <a:pt x="244" y="106"/>
                    <a:pt x="244" y="145"/>
                  </a:cubicBezTo>
                  <a:lnTo>
                    <a:pt x="112" y="145"/>
                  </a:lnTo>
                  <a:close/>
                  <a:moveTo>
                    <a:pt x="180" y="0"/>
                  </a:moveTo>
                  <a:cubicBezTo>
                    <a:pt x="72" y="0"/>
                    <a:pt x="0" y="70"/>
                    <a:pt x="0" y="177"/>
                  </a:cubicBezTo>
                  <a:cubicBezTo>
                    <a:pt x="0" y="282"/>
                    <a:pt x="70" y="352"/>
                    <a:pt x="182" y="352"/>
                  </a:cubicBezTo>
                  <a:cubicBezTo>
                    <a:pt x="246" y="352"/>
                    <a:pt x="298" y="330"/>
                    <a:pt x="333" y="291"/>
                  </a:cubicBezTo>
                  <a:lnTo>
                    <a:pt x="273" y="231"/>
                  </a:lnTo>
                  <a:cubicBezTo>
                    <a:pt x="250" y="254"/>
                    <a:pt x="222" y="266"/>
                    <a:pt x="193" y="266"/>
                  </a:cubicBezTo>
                  <a:cubicBezTo>
                    <a:pt x="154" y="266"/>
                    <a:pt x="125" y="245"/>
                    <a:pt x="114" y="206"/>
                  </a:cubicBezTo>
                  <a:lnTo>
                    <a:pt x="354" y="206"/>
                  </a:lnTo>
                  <a:cubicBezTo>
                    <a:pt x="361" y="80"/>
                    <a:pt x="300"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Rectangle 7">
              <a:extLst>
                <a:ext uri="{FF2B5EF4-FFF2-40B4-BE49-F238E27FC236}">
                  <a16:creationId xmlns:a16="http://schemas.microsoft.com/office/drawing/2014/main" id="{898BB522-62FB-4CDA-8548-9CF2CB2D494D}"/>
                </a:ext>
              </a:extLst>
            </p:cNvPr>
            <p:cNvSpPr>
              <a:spLocks noChangeArrowheads="1"/>
            </p:cNvSpPr>
            <p:nvPr userDrawn="1"/>
          </p:nvSpPr>
          <p:spPr bwMode="gray">
            <a:xfrm>
              <a:off x="3769" y="681"/>
              <a:ext cx="134" cy="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8">
              <a:extLst>
                <a:ext uri="{FF2B5EF4-FFF2-40B4-BE49-F238E27FC236}">
                  <a16:creationId xmlns:a16="http://schemas.microsoft.com/office/drawing/2014/main" id="{07966225-9E98-4043-9F8A-6F615B09AB5B}"/>
                </a:ext>
              </a:extLst>
            </p:cNvPr>
            <p:cNvSpPr>
              <a:spLocks noEditPoints="1"/>
            </p:cNvSpPr>
            <p:nvPr userDrawn="1"/>
          </p:nvSpPr>
          <p:spPr bwMode="gray">
            <a:xfrm>
              <a:off x="6780" y="677"/>
              <a:ext cx="432" cy="421"/>
            </a:xfrm>
            <a:custGeom>
              <a:avLst/>
              <a:gdLst>
                <a:gd name="T0" fmla="*/ 112 w 361"/>
                <a:gd name="T1" fmla="*/ 145 h 352"/>
                <a:gd name="T2" fmla="*/ 180 w 361"/>
                <a:gd name="T3" fmla="*/ 79 h 352"/>
                <a:gd name="T4" fmla="*/ 244 w 361"/>
                <a:gd name="T5" fmla="*/ 145 h 352"/>
                <a:gd name="T6" fmla="*/ 112 w 361"/>
                <a:gd name="T7" fmla="*/ 145 h 352"/>
                <a:gd name="T8" fmla="*/ 180 w 361"/>
                <a:gd name="T9" fmla="*/ 0 h 352"/>
                <a:gd name="T10" fmla="*/ 0 w 361"/>
                <a:gd name="T11" fmla="*/ 177 h 352"/>
                <a:gd name="T12" fmla="*/ 182 w 361"/>
                <a:gd name="T13" fmla="*/ 352 h 352"/>
                <a:gd name="T14" fmla="*/ 333 w 361"/>
                <a:gd name="T15" fmla="*/ 291 h 352"/>
                <a:gd name="T16" fmla="*/ 273 w 361"/>
                <a:gd name="T17" fmla="*/ 231 h 352"/>
                <a:gd name="T18" fmla="*/ 193 w 361"/>
                <a:gd name="T19" fmla="*/ 266 h 352"/>
                <a:gd name="T20" fmla="*/ 114 w 361"/>
                <a:gd name="T21" fmla="*/ 206 h 352"/>
                <a:gd name="T22" fmla="*/ 354 w 361"/>
                <a:gd name="T23" fmla="*/ 206 h 352"/>
                <a:gd name="T24" fmla="*/ 180 w 361"/>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2">
                  <a:moveTo>
                    <a:pt x="112" y="145"/>
                  </a:moveTo>
                  <a:cubicBezTo>
                    <a:pt x="119" y="106"/>
                    <a:pt x="143" y="79"/>
                    <a:pt x="180" y="79"/>
                  </a:cubicBezTo>
                  <a:cubicBezTo>
                    <a:pt x="219" y="79"/>
                    <a:pt x="244" y="106"/>
                    <a:pt x="244" y="145"/>
                  </a:cubicBezTo>
                  <a:lnTo>
                    <a:pt x="112" y="145"/>
                  </a:lnTo>
                  <a:close/>
                  <a:moveTo>
                    <a:pt x="180" y="0"/>
                  </a:moveTo>
                  <a:cubicBezTo>
                    <a:pt x="72" y="0"/>
                    <a:pt x="0" y="70"/>
                    <a:pt x="0" y="177"/>
                  </a:cubicBezTo>
                  <a:cubicBezTo>
                    <a:pt x="0" y="282"/>
                    <a:pt x="70" y="352"/>
                    <a:pt x="182" y="352"/>
                  </a:cubicBezTo>
                  <a:cubicBezTo>
                    <a:pt x="246" y="352"/>
                    <a:pt x="298" y="330"/>
                    <a:pt x="333" y="291"/>
                  </a:cubicBezTo>
                  <a:lnTo>
                    <a:pt x="273" y="231"/>
                  </a:lnTo>
                  <a:cubicBezTo>
                    <a:pt x="250" y="254"/>
                    <a:pt x="222" y="266"/>
                    <a:pt x="193" y="266"/>
                  </a:cubicBezTo>
                  <a:cubicBezTo>
                    <a:pt x="154" y="266"/>
                    <a:pt x="125" y="245"/>
                    <a:pt x="114" y="206"/>
                  </a:cubicBezTo>
                  <a:lnTo>
                    <a:pt x="354" y="206"/>
                  </a:lnTo>
                  <a:cubicBezTo>
                    <a:pt x="361" y="80"/>
                    <a:pt x="300"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9">
              <a:extLst>
                <a:ext uri="{FF2B5EF4-FFF2-40B4-BE49-F238E27FC236}">
                  <a16:creationId xmlns:a16="http://schemas.microsoft.com/office/drawing/2014/main" id="{FCA5997B-9FF3-40D4-B890-A74243565D6F}"/>
                </a:ext>
              </a:extLst>
            </p:cNvPr>
            <p:cNvSpPr>
              <a:spLocks noEditPoints="1"/>
            </p:cNvSpPr>
            <p:nvPr userDrawn="1"/>
          </p:nvSpPr>
          <p:spPr bwMode="gray">
            <a:xfrm>
              <a:off x="5378" y="677"/>
              <a:ext cx="433" cy="421"/>
            </a:xfrm>
            <a:custGeom>
              <a:avLst/>
              <a:gdLst>
                <a:gd name="T0" fmla="*/ 112 w 362"/>
                <a:gd name="T1" fmla="*/ 145 h 352"/>
                <a:gd name="T2" fmla="*/ 181 w 362"/>
                <a:gd name="T3" fmla="*/ 79 h 352"/>
                <a:gd name="T4" fmla="*/ 244 w 362"/>
                <a:gd name="T5" fmla="*/ 145 h 352"/>
                <a:gd name="T6" fmla="*/ 112 w 362"/>
                <a:gd name="T7" fmla="*/ 145 h 352"/>
                <a:gd name="T8" fmla="*/ 180 w 362"/>
                <a:gd name="T9" fmla="*/ 0 h 352"/>
                <a:gd name="T10" fmla="*/ 0 w 362"/>
                <a:gd name="T11" fmla="*/ 177 h 352"/>
                <a:gd name="T12" fmla="*/ 183 w 362"/>
                <a:gd name="T13" fmla="*/ 352 h 352"/>
                <a:gd name="T14" fmla="*/ 333 w 362"/>
                <a:gd name="T15" fmla="*/ 291 h 352"/>
                <a:gd name="T16" fmla="*/ 274 w 362"/>
                <a:gd name="T17" fmla="*/ 231 h 352"/>
                <a:gd name="T18" fmla="*/ 193 w 362"/>
                <a:gd name="T19" fmla="*/ 266 h 352"/>
                <a:gd name="T20" fmla="*/ 114 w 362"/>
                <a:gd name="T21" fmla="*/ 206 h 352"/>
                <a:gd name="T22" fmla="*/ 354 w 362"/>
                <a:gd name="T23" fmla="*/ 206 h 352"/>
                <a:gd name="T24" fmla="*/ 180 w 362"/>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352">
                  <a:moveTo>
                    <a:pt x="112" y="145"/>
                  </a:moveTo>
                  <a:cubicBezTo>
                    <a:pt x="120" y="106"/>
                    <a:pt x="144" y="79"/>
                    <a:pt x="181" y="79"/>
                  </a:cubicBezTo>
                  <a:cubicBezTo>
                    <a:pt x="219" y="79"/>
                    <a:pt x="244" y="106"/>
                    <a:pt x="244" y="145"/>
                  </a:cubicBezTo>
                  <a:lnTo>
                    <a:pt x="112" y="145"/>
                  </a:lnTo>
                  <a:close/>
                  <a:moveTo>
                    <a:pt x="180" y="0"/>
                  </a:moveTo>
                  <a:cubicBezTo>
                    <a:pt x="72" y="0"/>
                    <a:pt x="0" y="70"/>
                    <a:pt x="0" y="177"/>
                  </a:cubicBezTo>
                  <a:cubicBezTo>
                    <a:pt x="0" y="282"/>
                    <a:pt x="70" y="352"/>
                    <a:pt x="183" y="352"/>
                  </a:cubicBezTo>
                  <a:cubicBezTo>
                    <a:pt x="246" y="352"/>
                    <a:pt x="298" y="330"/>
                    <a:pt x="333" y="291"/>
                  </a:cubicBezTo>
                  <a:lnTo>
                    <a:pt x="274" y="231"/>
                  </a:lnTo>
                  <a:cubicBezTo>
                    <a:pt x="251" y="254"/>
                    <a:pt x="222" y="266"/>
                    <a:pt x="193" y="266"/>
                  </a:cubicBezTo>
                  <a:cubicBezTo>
                    <a:pt x="154" y="266"/>
                    <a:pt x="125" y="245"/>
                    <a:pt x="114" y="206"/>
                  </a:cubicBezTo>
                  <a:lnTo>
                    <a:pt x="354" y="206"/>
                  </a:lnTo>
                  <a:cubicBezTo>
                    <a:pt x="362" y="80"/>
                    <a:pt x="300"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
              <a:extLst>
                <a:ext uri="{FF2B5EF4-FFF2-40B4-BE49-F238E27FC236}">
                  <a16:creationId xmlns:a16="http://schemas.microsoft.com/office/drawing/2014/main" id="{8DE2642A-0935-4237-B9F2-874826340183}"/>
                </a:ext>
              </a:extLst>
            </p:cNvPr>
            <p:cNvSpPr>
              <a:spLocks/>
            </p:cNvSpPr>
            <p:nvPr userDrawn="1"/>
          </p:nvSpPr>
          <p:spPr bwMode="gray">
            <a:xfrm>
              <a:off x="3973" y="522"/>
              <a:ext cx="331" cy="571"/>
            </a:xfrm>
            <a:custGeom>
              <a:avLst/>
              <a:gdLst>
                <a:gd name="T0" fmla="*/ 198 w 277"/>
                <a:gd name="T1" fmla="*/ 91 h 478"/>
                <a:gd name="T2" fmla="*/ 238 w 277"/>
                <a:gd name="T3" fmla="*/ 105 h 478"/>
                <a:gd name="T4" fmla="*/ 277 w 277"/>
                <a:gd name="T5" fmla="*/ 24 h 478"/>
                <a:gd name="T6" fmla="*/ 179 w 277"/>
                <a:gd name="T7" fmla="*/ 0 h 478"/>
                <a:gd name="T8" fmla="*/ 47 w 277"/>
                <a:gd name="T9" fmla="*/ 118 h 478"/>
                <a:gd name="T10" fmla="*/ 47 w 277"/>
                <a:gd name="T11" fmla="*/ 150 h 478"/>
                <a:gd name="T12" fmla="*/ 0 w 277"/>
                <a:gd name="T13" fmla="*/ 150 h 478"/>
                <a:gd name="T14" fmla="*/ 0 w 277"/>
                <a:gd name="T15" fmla="*/ 225 h 478"/>
                <a:gd name="T16" fmla="*/ 47 w 277"/>
                <a:gd name="T17" fmla="*/ 225 h 478"/>
                <a:gd name="T18" fmla="*/ 47 w 277"/>
                <a:gd name="T19" fmla="*/ 478 h 478"/>
                <a:gd name="T20" fmla="*/ 159 w 277"/>
                <a:gd name="T21" fmla="*/ 478 h 478"/>
                <a:gd name="T22" fmla="*/ 159 w 277"/>
                <a:gd name="T23" fmla="*/ 225 h 478"/>
                <a:gd name="T24" fmla="*/ 236 w 277"/>
                <a:gd name="T25" fmla="*/ 225 h 478"/>
                <a:gd name="T26" fmla="*/ 236 w 277"/>
                <a:gd name="T27" fmla="*/ 150 h 478"/>
                <a:gd name="T28" fmla="*/ 159 w 277"/>
                <a:gd name="T29" fmla="*/ 150 h 478"/>
                <a:gd name="T30" fmla="*/ 159 w 277"/>
                <a:gd name="T31" fmla="*/ 128 h 478"/>
                <a:gd name="T32" fmla="*/ 198 w 277"/>
                <a:gd name="T33" fmla="*/ 9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478">
                  <a:moveTo>
                    <a:pt x="198" y="91"/>
                  </a:moveTo>
                  <a:cubicBezTo>
                    <a:pt x="210" y="91"/>
                    <a:pt x="226" y="96"/>
                    <a:pt x="238" y="105"/>
                  </a:cubicBezTo>
                  <a:lnTo>
                    <a:pt x="277" y="24"/>
                  </a:lnTo>
                  <a:cubicBezTo>
                    <a:pt x="251" y="9"/>
                    <a:pt x="213" y="0"/>
                    <a:pt x="179" y="0"/>
                  </a:cubicBezTo>
                  <a:cubicBezTo>
                    <a:pt x="104" y="0"/>
                    <a:pt x="47" y="42"/>
                    <a:pt x="47" y="118"/>
                  </a:cubicBezTo>
                  <a:lnTo>
                    <a:pt x="47" y="150"/>
                  </a:lnTo>
                  <a:lnTo>
                    <a:pt x="0" y="150"/>
                  </a:lnTo>
                  <a:lnTo>
                    <a:pt x="0" y="225"/>
                  </a:lnTo>
                  <a:lnTo>
                    <a:pt x="47" y="225"/>
                  </a:lnTo>
                  <a:lnTo>
                    <a:pt x="47" y="478"/>
                  </a:lnTo>
                  <a:lnTo>
                    <a:pt x="159" y="478"/>
                  </a:lnTo>
                  <a:lnTo>
                    <a:pt x="159" y="225"/>
                  </a:lnTo>
                  <a:lnTo>
                    <a:pt x="236" y="225"/>
                  </a:lnTo>
                  <a:lnTo>
                    <a:pt x="236" y="150"/>
                  </a:lnTo>
                  <a:lnTo>
                    <a:pt x="159" y="150"/>
                  </a:lnTo>
                  <a:lnTo>
                    <a:pt x="159" y="128"/>
                  </a:lnTo>
                  <a:cubicBezTo>
                    <a:pt x="159" y="103"/>
                    <a:pt x="176" y="91"/>
                    <a:pt x="19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1">
              <a:extLst>
                <a:ext uri="{FF2B5EF4-FFF2-40B4-BE49-F238E27FC236}">
                  <a16:creationId xmlns:a16="http://schemas.microsoft.com/office/drawing/2014/main" id="{F1A9C9DB-98BD-4DB3-B21C-EF9F92E944E8}"/>
                </a:ext>
              </a:extLst>
            </p:cNvPr>
            <p:cNvSpPr>
              <a:spLocks/>
            </p:cNvSpPr>
            <p:nvPr userDrawn="1"/>
          </p:nvSpPr>
          <p:spPr bwMode="gray">
            <a:xfrm>
              <a:off x="6353" y="677"/>
              <a:ext cx="400" cy="421"/>
            </a:xfrm>
            <a:custGeom>
              <a:avLst/>
              <a:gdLst>
                <a:gd name="T0" fmla="*/ 183 w 334"/>
                <a:gd name="T1" fmla="*/ 260 h 352"/>
                <a:gd name="T2" fmla="*/ 114 w 334"/>
                <a:gd name="T3" fmla="*/ 177 h 352"/>
                <a:gd name="T4" fmla="*/ 183 w 334"/>
                <a:gd name="T5" fmla="*/ 93 h 352"/>
                <a:gd name="T6" fmla="*/ 251 w 334"/>
                <a:gd name="T7" fmla="*/ 129 h 352"/>
                <a:gd name="T8" fmla="*/ 333 w 334"/>
                <a:gd name="T9" fmla="*/ 81 h 352"/>
                <a:gd name="T10" fmla="*/ 179 w 334"/>
                <a:gd name="T11" fmla="*/ 0 h 352"/>
                <a:gd name="T12" fmla="*/ 0 w 334"/>
                <a:gd name="T13" fmla="*/ 177 h 352"/>
                <a:gd name="T14" fmla="*/ 177 w 334"/>
                <a:gd name="T15" fmla="*/ 352 h 352"/>
                <a:gd name="T16" fmla="*/ 334 w 334"/>
                <a:gd name="T17" fmla="*/ 269 h 352"/>
                <a:gd name="T18" fmla="*/ 251 w 334"/>
                <a:gd name="T19" fmla="*/ 221 h 352"/>
                <a:gd name="T20" fmla="*/ 183 w 334"/>
                <a:gd name="T21" fmla="*/ 2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2">
                  <a:moveTo>
                    <a:pt x="183" y="260"/>
                  </a:moveTo>
                  <a:cubicBezTo>
                    <a:pt x="142" y="260"/>
                    <a:pt x="114" y="227"/>
                    <a:pt x="114" y="177"/>
                  </a:cubicBezTo>
                  <a:cubicBezTo>
                    <a:pt x="114" y="127"/>
                    <a:pt x="142" y="93"/>
                    <a:pt x="183" y="93"/>
                  </a:cubicBezTo>
                  <a:cubicBezTo>
                    <a:pt x="212" y="93"/>
                    <a:pt x="235" y="106"/>
                    <a:pt x="251" y="129"/>
                  </a:cubicBezTo>
                  <a:lnTo>
                    <a:pt x="333" y="81"/>
                  </a:lnTo>
                  <a:cubicBezTo>
                    <a:pt x="303" y="29"/>
                    <a:pt x="248" y="0"/>
                    <a:pt x="179" y="0"/>
                  </a:cubicBezTo>
                  <a:cubicBezTo>
                    <a:pt x="72" y="0"/>
                    <a:pt x="0" y="70"/>
                    <a:pt x="0" y="177"/>
                  </a:cubicBezTo>
                  <a:cubicBezTo>
                    <a:pt x="0" y="282"/>
                    <a:pt x="71" y="352"/>
                    <a:pt x="177" y="352"/>
                  </a:cubicBezTo>
                  <a:cubicBezTo>
                    <a:pt x="251" y="352"/>
                    <a:pt x="307" y="322"/>
                    <a:pt x="334" y="269"/>
                  </a:cubicBezTo>
                  <a:lnTo>
                    <a:pt x="251" y="221"/>
                  </a:lnTo>
                  <a:cubicBezTo>
                    <a:pt x="237" y="248"/>
                    <a:pt x="213" y="260"/>
                    <a:pt x="183" y="2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
              <a:extLst>
                <a:ext uri="{FF2B5EF4-FFF2-40B4-BE49-F238E27FC236}">
                  <a16:creationId xmlns:a16="http://schemas.microsoft.com/office/drawing/2014/main" id="{B7236333-66F3-44DF-93FF-483A70DBD07A}"/>
                </a:ext>
              </a:extLst>
            </p:cNvPr>
            <p:cNvSpPr>
              <a:spLocks/>
            </p:cNvSpPr>
            <p:nvPr userDrawn="1"/>
          </p:nvSpPr>
          <p:spPr bwMode="gray">
            <a:xfrm>
              <a:off x="2045" y="527"/>
              <a:ext cx="422" cy="566"/>
            </a:xfrm>
            <a:custGeom>
              <a:avLst/>
              <a:gdLst>
                <a:gd name="T0" fmla="*/ 228 w 353"/>
                <a:gd name="T1" fmla="*/ 124 h 473"/>
                <a:gd name="T2" fmla="*/ 114 w 353"/>
                <a:gd name="T3" fmla="*/ 184 h 473"/>
                <a:gd name="T4" fmla="*/ 114 w 353"/>
                <a:gd name="T5" fmla="*/ 0 h 473"/>
                <a:gd name="T6" fmla="*/ 0 w 353"/>
                <a:gd name="T7" fmla="*/ 0 h 473"/>
                <a:gd name="T8" fmla="*/ 0 w 353"/>
                <a:gd name="T9" fmla="*/ 473 h 473"/>
                <a:gd name="T10" fmla="*/ 114 w 353"/>
                <a:gd name="T11" fmla="*/ 473 h 473"/>
                <a:gd name="T12" fmla="*/ 114 w 353"/>
                <a:gd name="T13" fmla="*/ 303 h 473"/>
                <a:gd name="T14" fmla="*/ 181 w 353"/>
                <a:gd name="T15" fmla="*/ 225 h 473"/>
                <a:gd name="T16" fmla="*/ 240 w 353"/>
                <a:gd name="T17" fmla="*/ 288 h 473"/>
                <a:gd name="T18" fmla="*/ 240 w 353"/>
                <a:gd name="T19" fmla="*/ 473 h 473"/>
                <a:gd name="T20" fmla="*/ 353 w 353"/>
                <a:gd name="T21" fmla="*/ 473 h 473"/>
                <a:gd name="T22" fmla="*/ 353 w 353"/>
                <a:gd name="T23" fmla="*/ 256 h 473"/>
                <a:gd name="T24" fmla="*/ 228 w 353"/>
                <a:gd name="T25" fmla="*/ 12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473">
                  <a:moveTo>
                    <a:pt x="228" y="124"/>
                  </a:moveTo>
                  <a:cubicBezTo>
                    <a:pt x="177" y="124"/>
                    <a:pt x="138" y="145"/>
                    <a:pt x="114" y="184"/>
                  </a:cubicBezTo>
                  <a:lnTo>
                    <a:pt x="114" y="0"/>
                  </a:lnTo>
                  <a:lnTo>
                    <a:pt x="0" y="0"/>
                  </a:lnTo>
                  <a:lnTo>
                    <a:pt x="0" y="473"/>
                  </a:lnTo>
                  <a:lnTo>
                    <a:pt x="114" y="473"/>
                  </a:lnTo>
                  <a:lnTo>
                    <a:pt x="114" y="303"/>
                  </a:lnTo>
                  <a:cubicBezTo>
                    <a:pt x="114" y="258"/>
                    <a:pt x="139" y="226"/>
                    <a:pt x="181" y="225"/>
                  </a:cubicBezTo>
                  <a:cubicBezTo>
                    <a:pt x="218" y="225"/>
                    <a:pt x="240" y="249"/>
                    <a:pt x="240" y="288"/>
                  </a:cubicBezTo>
                  <a:lnTo>
                    <a:pt x="240" y="473"/>
                  </a:lnTo>
                  <a:lnTo>
                    <a:pt x="353" y="473"/>
                  </a:lnTo>
                  <a:lnTo>
                    <a:pt x="353" y="256"/>
                  </a:lnTo>
                  <a:cubicBezTo>
                    <a:pt x="353" y="175"/>
                    <a:pt x="304" y="124"/>
                    <a:pt x="228"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3">
              <a:extLst>
                <a:ext uri="{FF2B5EF4-FFF2-40B4-BE49-F238E27FC236}">
                  <a16:creationId xmlns:a16="http://schemas.microsoft.com/office/drawing/2014/main" id="{F732257E-271B-4AA6-B27C-6C4A6512BA4D}"/>
                </a:ext>
              </a:extLst>
            </p:cNvPr>
            <p:cNvSpPr>
              <a:spLocks/>
            </p:cNvSpPr>
            <p:nvPr userDrawn="1"/>
          </p:nvSpPr>
          <p:spPr bwMode="gray">
            <a:xfrm>
              <a:off x="1670" y="586"/>
              <a:ext cx="306" cy="514"/>
            </a:xfrm>
            <a:custGeom>
              <a:avLst/>
              <a:gdLst>
                <a:gd name="T0" fmla="*/ 192 w 256"/>
                <a:gd name="T1" fmla="*/ 337 h 430"/>
                <a:gd name="T2" fmla="*/ 160 w 256"/>
                <a:gd name="T3" fmla="*/ 301 h 430"/>
                <a:gd name="T4" fmla="*/ 160 w 256"/>
                <a:gd name="T5" fmla="*/ 171 h 430"/>
                <a:gd name="T6" fmla="*/ 250 w 256"/>
                <a:gd name="T7" fmla="*/ 171 h 430"/>
                <a:gd name="T8" fmla="*/ 250 w 256"/>
                <a:gd name="T9" fmla="*/ 96 h 430"/>
                <a:gd name="T10" fmla="*/ 160 w 256"/>
                <a:gd name="T11" fmla="*/ 96 h 430"/>
                <a:gd name="T12" fmla="*/ 160 w 256"/>
                <a:gd name="T13" fmla="*/ 0 h 430"/>
                <a:gd name="T14" fmla="*/ 48 w 256"/>
                <a:gd name="T15" fmla="*/ 0 h 430"/>
                <a:gd name="T16" fmla="*/ 48 w 256"/>
                <a:gd name="T17" fmla="*/ 96 h 430"/>
                <a:gd name="T18" fmla="*/ 0 w 256"/>
                <a:gd name="T19" fmla="*/ 96 h 430"/>
                <a:gd name="T20" fmla="*/ 0 w 256"/>
                <a:gd name="T21" fmla="*/ 171 h 430"/>
                <a:gd name="T22" fmla="*/ 48 w 256"/>
                <a:gd name="T23" fmla="*/ 171 h 430"/>
                <a:gd name="T24" fmla="*/ 48 w 256"/>
                <a:gd name="T25" fmla="*/ 319 h 430"/>
                <a:gd name="T26" fmla="*/ 163 w 256"/>
                <a:gd name="T27" fmla="*/ 429 h 430"/>
                <a:gd name="T28" fmla="*/ 256 w 256"/>
                <a:gd name="T29" fmla="*/ 406 h 430"/>
                <a:gd name="T30" fmla="*/ 234 w 256"/>
                <a:gd name="T31" fmla="*/ 326 h 430"/>
                <a:gd name="T32" fmla="*/ 192 w 256"/>
                <a:gd name="T33" fmla="*/ 33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430">
                  <a:moveTo>
                    <a:pt x="192" y="337"/>
                  </a:moveTo>
                  <a:cubicBezTo>
                    <a:pt x="172" y="338"/>
                    <a:pt x="160" y="327"/>
                    <a:pt x="160" y="301"/>
                  </a:cubicBezTo>
                  <a:lnTo>
                    <a:pt x="160" y="171"/>
                  </a:lnTo>
                  <a:lnTo>
                    <a:pt x="250" y="171"/>
                  </a:lnTo>
                  <a:lnTo>
                    <a:pt x="250" y="96"/>
                  </a:lnTo>
                  <a:lnTo>
                    <a:pt x="160" y="96"/>
                  </a:lnTo>
                  <a:lnTo>
                    <a:pt x="160" y="0"/>
                  </a:lnTo>
                  <a:lnTo>
                    <a:pt x="48" y="0"/>
                  </a:lnTo>
                  <a:lnTo>
                    <a:pt x="48" y="96"/>
                  </a:lnTo>
                  <a:lnTo>
                    <a:pt x="0" y="96"/>
                  </a:lnTo>
                  <a:lnTo>
                    <a:pt x="0" y="171"/>
                  </a:lnTo>
                  <a:lnTo>
                    <a:pt x="48" y="171"/>
                  </a:lnTo>
                  <a:lnTo>
                    <a:pt x="48" y="319"/>
                  </a:lnTo>
                  <a:cubicBezTo>
                    <a:pt x="48" y="390"/>
                    <a:pt x="96" y="430"/>
                    <a:pt x="163" y="429"/>
                  </a:cubicBezTo>
                  <a:cubicBezTo>
                    <a:pt x="197" y="429"/>
                    <a:pt x="231" y="421"/>
                    <a:pt x="256" y="406"/>
                  </a:cubicBezTo>
                  <a:lnTo>
                    <a:pt x="234" y="326"/>
                  </a:lnTo>
                  <a:cubicBezTo>
                    <a:pt x="218" y="333"/>
                    <a:pt x="203" y="337"/>
                    <a:pt x="192"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Oval 14">
              <a:extLst>
                <a:ext uri="{FF2B5EF4-FFF2-40B4-BE49-F238E27FC236}">
                  <a16:creationId xmlns:a16="http://schemas.microsoft.com/office/drawing/2014/main" id="{983F8266-A502-4CB5-A017-CD26A480AB18}"/>
                </a:ext>
              </a:extLst>
            </p:cNvPr>
            <p:cNvSpPr>
              <a:spLocks noChangeArrowheads="1"/>
            </p:cNvSpPr>
            <p:nvPr userDrawn="1"/>
          </p:nvSpPr>
          <p:spPr bwMode="gray">
            <a:xfrm>
              <a:off x="3775" y="502"/>
              <a:ext cx="123" cy="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5">
              <a:extLst>
                <a:ext uri="{FF2B5EF4-FFF2-40B4-BE49-F238E27FC236}">
                  <a16:creationId xmlns:a16="http://schemas.microsoft.com/office/drawing/2014/main" id="{8B1B380F-6BD6-477D-A04A-8A4AFC3DCC65}"/>
                </a:ext>
              </a:extLst>
            </p:cNvPr>
            <p:cNvSpPr>
              <a:spLocks noEditPoints="1"/>
            </p:cNvSpPr>
            <p:nvPr userDrawn="1"/>
          </p:nvSpPr>
          <p:spPr bwMode="gray">
            <a:xfrm>
              <a:off x="470" y="559"/>
              <a:ext cx="468" cy="534"/>
            </a:xfrm>
            <a:custGeom>
              <a:avLst/>
              <a:gdLst>
                <a:gd name="T0" fmla="*/ 206 w 392"/>
                <a:gd name="T1" fmla="*/ 357 h 447"/>
                <a:gd name="T2" fmla="*/ 116 w 392"/>
                <a:gd name="T3" fmla="*/ 357 h 447"/>
                <a:gd name="T4" fmla="*/ 116 w 392"/>
                <a:gd name="T5" fmla="*/ 263 h 447"/>
                <a:gd name="T6" fmla="*/ 206 w 392"/>
                <a:gd name="T7" fmla="*/ 263 h 447"/>
                <a:gd name="T8" fmla="*/ 272 w 392"/>
                <a:gd name="T9" fmla="*/ 308 h 447"/>
                <a:gd name="T10" fmla="*/ 206 w 392"/>
                <a:gd name="T11" fmla="*/ 357 h 447"/>
                <a:gd name="T12" fmla="*/ 116 w 392"/>
                <a:gd name="T13" fmla="*/ 91 h 447"/>
                <a:gd name="T14" fmla="*/ 206 w 392"/>
                <a:gd name="T15" fmla="*/ 91 h 447"/>
                <a:gd name="T16" fmla="*/ 258 w 392"/>
                <a:gd name="T17" fmla="*/ 133 h 447"/>
                <a:gd name="T18" fmla="*/ 206 w 392"/>
                <a:gd name="T19" fmla="*/ 178 h 447"/>
                <a:gd name="T20" fmla="*/ 116 w 392"/>
                <a:gd name="T21" fmla="*/ 178 h 447"/>
                <a:gd name="T22" fmla="*/ 116 w 392"/>
                <a:gd name="T23" fmla="*/ 91 h 447"/>
                <a:gd name="T24" fmla="*/ 301 w 392"/>
                <a:gd name="T25" fmla="*/ 210 h 447"/>
                <a:gd name="T26" fmla="*/ 378 w 392"/>
                <a:gd name="T27" fmla="*/ 113 h 447"/>
                <a:gd name="T28" fmla="*/ 212 w 392"/>
                <a:gd name="T29" fmla="*/ 0 h 447"/>
                <a:gd name="T30" fmla="*/ 0 w 392"/>
                <a:gd name="T31" fmla="*/ 0 h 447"/>
                <a:gd name="T32" fmla="*/ 0 w 392"/>
                <a:gd name="T33" fmla="*/ 447 h 447"/>
                <a:gd name="T34" fmla="*/ 220 w 392"/>
                <a:gd name="T35" fmla="*/ 447 h 447"/>
                <a:gd name="T36" fmla="*/ 392 w 392"/>
                <a:gd name="T37" fmla="*/ 323 h 447"/>
                <a:gd name="T38" fmla="*/ 301 w 392"/>
                <a:gd name="T39" fmla="*/ 2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447">
                  <a:moveTo>
                    <a:pt x="206" y="357"/>
                  </a:moveTo>
                  <a:lnTo>
                    <a:pt x="116" y="357"/>
                  </a:lnTo>
                  <a:lnTo>
                    <a:pt x="116" y="263"/>
                  </a:lnTo>
                  <a:lnTo>
                    <a:pt x="206" y="263"/>
                  </a:lnTo>
                  <a:cubicBezTo>
                    <a:pt x="247" y="262"/>
                    <a:pt x="272" y="280"/>
                    <a:pt x="272" y="308"/>
                  </a:cubicBezTo>
                  <a:cubicBezTo>
                    <a:pt x="272" y="339"/>
                    <a:pt x="247" y="357"/>
                    <a:pt x="206" y="357"/>
                  </a:cubicBezTo>
                  <a:close/>
                  <a:moveTo>
                    <a:pt x="116" y="91"/>
                  </a:moveTo>
                  <a:lnTo>
                    <a:pt x="206" y="91"/>
                  </a:lnTo>
                  <a:cubicBezTo>
                    <a:pt x="238" y="91"/>
                    <a:pt x="258" y="107"/>
                    <a:pt x="258" y="133"/>
                  </a:cubicBezTo>
                  <a:cubicBezTo>
                    <a:pt x="258" y="162"/>
                    <a:pt x="238" y="178"/>
                    <a:pt x="206" y="178"/>
                  </a:cubicBezTo>
                  <a:lnTo>
                    <a:pt x="116" y="178"/>
                  </a:lnTo>
                  <a:lnTo>
                    <a:pt x="116" y="91"/>
                  </a:lnTo>
                  <a:close/>
                  <a:moveTo>
                    <a:pt x="301" y="210"/>
                  </a:moveTo>
                  <a:cubicBezTo>
                    <a:pt x="348" y="197"/>
                    <a:pt x="378" y="160"/>
                    <a:pt x="378" y="113"/>
                  </a:cubicBezTo>
                  <a:cubicBezTo>
                    <a:pt x="378" y="44"/>
                    <a:pt x="313" y="0"/>
                    <a:pt x="212" y="0"/>
                  </a:cubicBezTo>
                  <a:lnTo>
                    <a:pt x="0" y="0"/>
                  </a:lnTo>
                  <a:lnTo>
                    <a:pt x="0" y="447"/>
                  </a:lnTo>
                  <a:lnTo>
                    <a:pt x="220" y="447"/>
                  </a:lnTo>
                  <a:cubicBezTo>
                    <a:pt x="326" y="447"/>
                    <a:pt x="392" y="399"/>
                    <a:pt x="392" y="323"/>
                  </a:cubicBezTo>
                  <a:cubicBezTo>
                    <a:pt x="392" y="265"/>
                    <a:pt x="357" y="221"/>
                    <a:pt x="301" y="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6">
              <a:extLst>
                <a:ext uri="{FF2B5EF4-FFF2-40B4-BE49-F238E27FC236}">
                  <a16:creationId xmlns:a16="http://schemas.microsoft.com/office/drawing/2014/main" id="{78D56D34-5608-460D-B967-551D79FF71AA}"/>
                </a:ext>
              </a:extLst>
            </p:cNvPr>
            <p:cNvSpPr>
              <a:spLocks noEditPoints="1"/>
            </p:cNvSpPr>
            <p:nvPr userDrawn="1"/>
          </p:nvSpPr>
          <p:spPr bwMode="gray">
            <a:xfrm>
              <a:off x="2531" y="677"/>
              <a:ext cx="431" cy="421"/>
            </a:xfrm>
            <a:custGeom>
              <a:avLst/>
              <a:gdLst>
                <a:gd name="T0" fmla="*/ 111 w 361"/>
                <a:gd name="T1" fmla="*/ 145 h 352"/>
                <a:gd name="T2" fmla="*/ 180 w 361"/>
                <a:gd name="T3" fmla="*/ 79 h 352"/>
                <a:gd name="T4" fmla="*/ 244 w 361"/>
                <a:gd name="T5" fmla="*/ 145 h 352"/>
                <a:gd name="T6" fmla="*/ 111 w 361"/>
                <a:gd name="T7" fmla="*/ 145 h 352"/>
                <a:gd name="T8" fmla="*/ 179 w 361"/>
                <a:gd name="T9" fmla="*/ 0 h 352"/>
                <a:gd name="T10" fmla="*/ 0 w 361"/>
                <a:gd name="T11" fmla="*/ 177 h 352"/>
                <a:gd name="T12" fmla="*/ 182 w 361"/>
                <a:gd name="T13" fmla="*/ 352 h 352"/>
                <a:gd name="T14" fmla="*/ 332 w 361"/>
                <a:gd name="T15" fmla="*/ 291 h 352"/>
                <a:gd name="T16" fmla="*/ 273 w 361"/>
                <a:gd name="T17" fmla="*/ 231 h 352"/>
                <a:gd name="T18" fmla="*/ 192 w 361"/>
                <a:gd name="T19" fmla="*/ 266 h 352"/>
                <a:gd name="T20" fmla="*/ 114 w 361"/>
                <a:gd name="T21" fmla="*/ 206 h 352"/>
                <a:gd name="T22" fmla="*/ 353 w 361"/>
                <a:gd name="T23" fmla="*/ 206 h 352"/>
                <a:gd name="T24" fmla="*/ 179 w 361"/>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2">
                  <a:moveTo>
                    <a:pt x="111" y="145"/>
                  </a:moveTo>
                  <a:cubicBezTo>
                    <a:pt x="119" y="106"/>
                    <a:pt x="143" y="79"/>
                    <a:pt x="180" y="79"/>
                  </a:cubicBezTo>
                  <a:cubicBezTo>
                    <a:pt x="218" y="79"/>
                    <a:pt x="244" y="106"/>
                    <a:pt x="244" y="145"/>
                  </a:cubicBezTo>
                  <a:lnTo>
                    <a:pt x="111" y="145"/>
                  </a:lnTo>
                  <a:close/>
                  <a:moveTo>
                    <a:pt x="179" y="0"/>
                  </a:moveTo>
                  <a:cubicBezTo>
                    <a:pt x="72" y="0"/>
                    <a:pt x="0" y="70"/>
                    <a:pt x="0" y="177"/>
                  </a:cubicBezTo>
                  <a:cubicBezTo>
                    <a:pt x="0" y="282"/>
                    <a:pt x="69" y="352"/>
                    <a:pt x="182" y="352"/>
                  </a:cubicBezTo>
                  <a:cubicBezTo>
                    <a:pt x="246" y="352"/>
                    <a:pt x="297" y="330"/>
                    <a:pt x="332" y="291"/>
                  </a:cubicBezTo>
                  <a:lnTo>
                    <a:pt x="273" y="231"/>
                  </a:lnTo>
                  <a:cubicBezTo>
                    <a:pt x="250" y="254"/>
                    <a:pt x="221" y="266"/>
                    <a:pt x="192" y="266"/>
                  </a:cubicBezTo>
                  <a:cubicBezTo>
                    <a:pt x="153" y="266"/>
                    <a:pt x="124" y="245"/>
                    <a:pt x="114" y="206"/>
                  </a:cubicBezTo>
                  <a:lnTo>
                    <a:pt x="353" y="206"/>
                  </a:lnTo>
                  <a:cubicBezTo>
                    <a:pt x="361" y="80"/>
                    <a:pt x="300"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7">
              <a:extLst>
                <a:ext uri="{FF2B5EF4-FFF2-40B4-BE49-F238E27FC236}">
                  <a16:creationId xmlns:a16="http://schemas.microsoft.com/office/drawing/2014/main" id="{F9D3B48E-A736-4426-A191-019BE7350C6B}"/>
                </a:ext>
              </a:extLst>
            </p:cNvPr>
            <p:cNvSpPr>
              <a:spLocks/>
            </p:cNvSpPr>
            <p:nvPr userDrawn="1"/>
          </p:nvSpPr>
          <p:spPr bwMode="gray">
            <a:xfrm>
              <a:off x="5080" y="676"/>
              <a:ext cx="268" cy="417"/>
            </a:xfrm>
            <a:custGeom>
              <a:avLst/>
              <a:gdLst>
                <a:gd name="T0" fmla="*/ 113 w 224"/>
                <a:gd name="T1" fmla="*/ 62 h 349"/>
                <a:gd name="T2" fmla="*/ 113 w 224"/>
                <a:gd name="T3" fmla="*/ 4 h 349"/>
                <a:gd name="T4" fmla="*/ 0 w 224"/>
                <a:gd name="T5" fmla="*/ 4 h 349"/>
                <a:gd name="T6" fmla="*/ 0 w 224"/>
                <a:gd name="T7" fmla="*/ 349 h 349"/>
                <a:gd name="T8" fmla="*/ 113 w 224"/>
                <a:gd name="T9" fmla="*/ 349 h 349"/>
                <a:gd name="T10" fmla="*/ 113 w 224"/>
                <a:gd name="T11" fmla="*/ 173 h 349"/>
                <a:gd name="T12" fmla="*/ 224 w 224"/>
                <a:gd name="T13" fmla="*/ 104 h 349"/>
                <a:gd name="T14" fmla="*/ 224 w 224"/>
                <a:gd name="T15" fmla="*/ 0 h 349"/>
                <a:gd name="T16" fmla="*/ 113 w 224"/>
                <a:gd name="T17" fmla="*/ 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49">
                  <a:moveTo>
                    <a:pt x="113" y="62"/>
                  </a:moveTo>
                  <a:lnTo>
                    <a:pt x="113" y="4"/>
                  </a:lnTo>
                  <a:lnTo>
                    <a:pt x="0" y="4"/>
                  </a:lnTo>
                  <a:lnTo>
                    <a:pt x="0" y="349"/>
                  </a:lnTo>
                  <a:lnTo>
                    <a:pt x="113" y="349"/>
                  </a:lnTo>
                  <a:lnTo>
                    <a:pt x="113" y="173"/>
                  </a:lnTo>
                  <a:cubicBezTo>
                    <a:pt x="119" y="125"/>
                    <a:pt x="161" y="97"/>
                    <a:pt x="224" y="104"/>
                  </a:cubicBezTo>
                  <a:lnTo>
                    <a:pt x="224" y="0"/>
                  </a:lnTo>
                  <a:cubicBezTo>
                    <a:pt x="176" y="0"/>
                    <a:pt x="137" y="22"/>
                    <a:pt x="113"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8">
              <a:extLst>
                <a:ext uri="{FF2B5EF4-FFF2-40B4-BE49-F238E27FC236}">
                  <a16:creationId xmlns:a16="http://schemas.microsoft.com/office/drawing/2014/main" id="{9762041E-80D7-44EF-A1EB-F4A322B18A28}"/>
                </a:ext>
              </a:extLst>
            </p:cNvPr>
            <p:cNvSpPr>
              <a:spLocks noEditPoints="1"/>
            </p:cNvSpPr>
            <p:nvPr userDrawn="1"/>
          </p:nvSpPr>
          <p:spPr bwMode="gray">
            <a:xfrm>
              <a:off x="3218" y="527"/>
              <a:ext cx="449" cy="571"/>
            </a:xfrm>
            <a:custGeom>
              <a:avLst/>
              <a:gdLst>
                <a:gd name="T0" fmla="*/ 188 w 376"/>
                <a:gd name="T1" fmla="*/ 388 h 477"/>
                <a:gd name="T2" fmla="*/ 114 w 376"/>
                <a:gd name="T3" fmla="*/ 302 h 477"/>
                <a:gd name="T4" fmla="*/ 188 w 376"/>
                <a:gd name="T5" fmla="*/ 216 h 477"/>
                <a:gd name="T6" fmla="*/ 262 w 376"/>
                <a:gd name="T7" fmla="*/ 302 h 477"/>
                <a:gd name="T8" fmla="*/ 188 w 376"/>
                <a:gd name="T9" fmla="*/ 388 h 477"/>
                <a:gd name="T10" fmla="*/ 262 w 376"/>
                <a:gd name="T11" fmla="*/ 174 h 477"/>
                <a:gd name="T12" fmla="*/ 158 w 376"/>
                <a:gd name="T13" fmla="*/ 125 h 477"/>
                <a:gd name="T14" fmla="*/ 0 w 376"/>
                <a:gd name="T15" fmla="*/ 299 h 477"/>
                <a:gd name="T16" fmla="*/ 160 w 376"/>
                <a:gd name="T17" fmla="*/ 477 h 477"/>
                <a:gd name="T18" fmla="*/ 262 w 376"/>
                <a:gd name="T19" fmla="*/ 428 h 477"/>
                <a:gd name="T20" fmla="*/ 262 w 376"/>
                <a:gd name="T21" fmla="*/ 473 h 477"/>
                <a:gd name="T22" fmla="*/ 376 w 376"/>
                <a:gd name="T23" fmla="*/ 473 h 477"/>
                <a:gd name="T24" fmla="*/ 376 w 376"/>
                <a:gd name="T25" fmla="*/ 0 h 477"/>
                <a:gd name="T26" fmla="*/ 262 w 376"/>
                <a:gd name="T27" fmla="*/ 0 h 477"/>
                <a:gd name="T28" fmla="*/ 262 w 376"/>
                <a:gd name="T29" fmla="*/ 17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477">
                  <a:moveTo>
                    <a:pt x="188" y="388"/>
                  </a:moveTo>
                  <a:cubicBezTo>
                    <a:pt x="144" y="388"/>
                    <a:pt x="114" y="353"/>
                    <a:pt x="114" y="302"/>
                  </a:cubicBezTo>
                  <a:cubicBezTo>
                    <a:pt x="114" y="251"/>
                    <a:pt x="144" y="216"/>
                    <a:pt x="188" y="216"/>
                  </a:cubicBezTo>
                  <a:cubicBezTo>
                    <a:pt x="232" y="216"/>
                    <a:pt x="262" y="251"/>
                    <a:pt x="262" y="302"/>
                  </a:cubicBezTo>
                  <a:cubicBezTo>
                    <a:pt x="262" y="353"/>
                    <a:pt x="232" y="388"/>
                    <a:pt x="188" y="388"/>
                  </a:cubicBezTo>
                  <a:close/>
                  <a:moveTo>
                    <a:pt x="262" y="174"/>
                  </a:moveTo>
                  <a:cubicBezTo>
                    <a:pt x="238" y="142"/>
                    <a:pt x="203" y="125"/>
                    <a:pt x="158" y="125"/>
                  </a:cubicBezTo>
                  <a:cubicBezTo>
                    <a:pt x="63" y="125"/>
                    <a:pt x="0" y="194"/>
                    <a:pt x="0" y="299"/>
                  </a:cubicBezTo>
                  <a:cubicBezTo>
                    <a:pt x="0" y="406"/>
                    <a:pt x="64" y="477"/>
                    <a:pt x="160" y="477"/>
                  </a:cubicBezTo>
                  <a:cubicBezTo>
                    <a:pt x="204" y="477"/>
                    <a:pt x="239" y="460"/>
                    <a:pt x="262" y="428"/>
                  </a:cubicBezTo>
                  <a:lnTo>
                    <a:pt x="262" y="473"/>
                  </a:lnTo>
                  <a:lnTo>
                    <a:pt x="376" y="473"/>
                  </a:lnTo>
                  <a:lnTo>
                    <a:pt x="376" y="0"/>
                  </a:lnTo>
                  <a:lnTo>
                    <a:pt x="262" y="0"/>
                  </a:lnTo>
                  <a:lnTo>
                    <a:pt x="262" y="17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9">
              <a:extLst>
                <a:ext uri="{FF2B5EF4-FFF2-40B4-BE49-F238E27FC236}">
                  <a16:creationId xmlns:a16="http://schemas.microsoft.com/office/drawing/2014/main" id="{83AD6B57-39E8-40C3-9723-579F8F0767EE}"/>
                </a:ext>
              </a:extLst>
            </p:cNvPr>
            <p:cNvSpPr>
              <a:spLocks/>
            </p:cNvSpPr>
            <p:nvPr userDrawn="1"/>
          </p:nvSpPr>
          <p:spPr bwMode="gray">
            <a:xfrm>
              <a:off x="5869" y="676"/>
              <a:ext cx="422" cy="417"/>
            </a:xfrm>
            <a:custGeom>
              <a:avLst/>
              <a:gdLst>
                <a:gd name="T0" fmla="*/ 228 w 353"/>
                <a:gd name="T1" fmla="*/ 0 h 349"/>
                <a:gd name="T2" fmla="*/ 114 w 353"/>
                <a:gd name="T3" fmla="*/ 60 h 349"/>
                <a:gd name="T4" fmla="*/ 114 w 353"/>
                <a:gd name="T5" fmla="*/ 4 h 349"/>
                <a:gd name="T6" fmla="*/ 0 w 353"/>
                <a:gd name="T7" fmla="*/ 4 h 349"/>
                <a:gd name="T8" fmla="*/ 0 w 353"/>
                <a:gd name="T9" fmla="*/ 349 h 349"/>
                <a:gd name="T10" fmla="*/ 114 w 353"/>
                <a:gd name="T11" fmla="*/ 349 h 349"/>
                <a:gd name="T12" fmla="*/ 114 w 353"/>
                <a:gd name="T13" fmla="*/ 167 h 349"/>
                <a:gd name="T14" fmla="*/ 181 w 353"/>
                <a:gd name="T15" fmla="*/ 101 h 349"/>
                <a:gd name="T16" fmla="*/ 240 w 353"/>
                <a:gd name="T17" fmla="*/ 164 h 349"/>
                <a:gd name="T18" fmla="*/ 240 w 353"/>
                <a:gd name="T19" fmla="*/ 349 h 349"/>
                <a:gd name="T20" fmla="*/ 353 w 353"/>
                <a:gd name="T21" fmla="*/ 349 h 349"/>
                <a:gd name="T22" fmla="*/ 353 w 353"/>
                <a:gd name="T23" fmla="*/ 132 h 349"/>
                <a:gd name="T24" fmla="*/ 228 w 353"/>
                <a:gd name="T2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349">
                  <a:moveTo>
                    <a:pt x="228" y="0"/>
                  </a:moveTo>
                  <a:cubicBezTo>
                    <a:pt x="177" y="0"/>
                    <a:pt x="138" y="21"/>
                    <a:pt x="114" y="60"/>
                  </a:cubicBezTo>
                  <a:lnTo>
                    <a:pt x="114" y="4"/>
                  </a:lnTo>
                  <a:lnTo>
                    <a:pt x="0" y="4"/>
                  </a:lnTo>
                  <a:lnTo>
                    <a:pt x="0" y="349"/>
                  </a:lnTo>
                  <a:lnTo>
                    <a:pt x="114" y="349"/>
                  </a:lnTo>
                  <a:lnTo>
                    <a:pt x="114" y="167"/>
                  </a:lnTo>
                  <a:cubicBezTo>
                    <a:pt x="118" y="128"/>
                    <a:pt x="143" y="102"/>
                    <a:pt x="181" y="101"/>
                  </a:cubicBezTo>
                  <a:cubicBezTo>
                    <a:pt x="217" y="101"/>
                    <a:pt x="240" y="125"/>
                    <a:pt x="240" y="164"/>
                  </a:cubicBezTo>
                  <a:lnTo>
                    <a:pt x="240" y="349"/>
                  </a:lnTo>
                  <a:lnTo>
                    <a:pt x="353" y="349"/>
                  </a:lnTo>
                  <a:lnTo>
                    <a:pt x="353" y="132"/>
                  </a:lnTo>
                  <a:cubicBezTo>
                    <a:pt x="353" y="51"/>
                    <a:pt x="303" y="0"/>
                    <a:pt x="2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0">
              <a:extLst>
                <a:ext uri="{FF2B5EF4-FFF2-40B4-BE49-F238E27FC236}">
                  <a16:creationId xmlns:a16="http://schemas.microsoft.com/office/drawing/2014/main" id="{809A1EE3-8582-488E-91E9-9FA2AED99B68}"/>
                </a:ext>
              </a:extLst>
            </p:cNvPr>
            <p:cNvSpPr>
              <a:spLocks noEditPoints="1"/>
            </p:cNvSpPr>
            <p:nvPr userDrawn="1"/>
          </p:nvSpPr>
          <p:spPr bwMode="gray">
            <a:xfrm>
              <a:off x="986" y="677"/>
              <a:ext cx="433" cy="421"/>
            </a:xfrm>
            <a:custGeom>
              <a:avLst/>
              <a:gdLst>
                <a:gd name="T0" fmla="*/ 112 w 362"/>
                <a:gd name="T1" fmla="*/ 145 h 352"/>
                <a:gd name="T2" fmla="*/ 181 w 362"/>
                <a:gd name="T3" fmla="*/ 79 h 352"/>
                <a:gd name="T4" fmla="*/ 244 w 362"/>
                <a:gd name="T5" fmla="*/ 145 h 352"/>
                <a:gd name="T6" fmla="*/ 112 w 362"/>
                <a:gd name="T7" fmla="*/ 145 h 352"/>
                <a:gd name="T8" fmla="*/ 180 w 362"/>
                <a:gd name="T9" fmla="*/ 0 h 352"/>
                <a:gd name="T10" fmla="*/ 0 w 362"/>
                <a:gd name="T11" fmla="*/ 177 h 352"/>
                <a:gd name="T12" fmla="*/ 183 w 362"/>
                <a:gd name="T13" fmla="*/ 352 h 352"/>
                <a:gd name="T14" fmla="*/ 333 w 362"/>
                <a:gd name="T15" fmla="*/ 291 h 352"/>
                <a:gd name="T16" fmla="*/ 274 w 362"/>
                <a:gd name="T17" fmla="*/ 231 h 352"/>
                <a:gd name="T18" fmla="*/ 193 w 362"/>
                <a:gd name="T19" fmla="*/ 266 h 352"/>
                <a:gd name="T20" fmla="*/ 114 w 362"/>
                <a:gd name="T21" fmla="*/ 206 h 352"/>
                <a:gd name="T22" fmla="*/ 354 w 362"/>
                <a:gd name="T23" fmla="*/ 206 h 352"/>
                <a:gd name="T24" fmla="*/ 180 w 362"/>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352">
                  <a:moveTo>
                    <a:pt x="112" y="145"/>
                  </a:moveTo>
                  <a:cubicBezTo>
                    <a:pt x="119" y="106"/>
                    <a:pt x="144" y="79"/>
                    <a:pt x="181" y="79"/>
                  </a:cubicBezTo>
                  <a:cubicBezTo>
                    <a:pt x="219" y="79"/>
                    <a:pt x="244" y="106"/>
                    <a:pt x="244" y="145"/>
                  </a:cubicBezTo>
                  <a:lnTo>
                    <a:pt x="112" y="145"/>
                  </a:lnTo>
                  <a:close/>
                  <a:moveTo>
                    <a:pt x="180" y="0"/>
                  </a:moveTo>
                  <a:cubicBezTo>
                    <a:pt x="72" y="0"/>
                    <a:pt x="0" y="70"/>
                    <a:pt x="0" y="177"/>
                  </a:cubicBezTo>
                  <a:cubicBezTo>
                    <a:pt x="0" y="282"/>
                    <a:pt x="70" y="352"/>
                    <a:pt x="183" y="352"/>
                  </a:cubicBezTo>
                  <a:cubicBezTo>
                    <a:pt x="246" y="352"/>
                    <a:pt x="298" y="330"/>
                    <a:pt x="333" y="291"/>
                  </a:cubicBezTo>
                  <a:lnTo>
                    <a:pt x="274" y="231"/>
                  </a:lnTo>
                  <a:cubicBezTo>
                    <a:pt x="251" y="254"/>
                    <a:pt x="222" y="266"/>
                    <a:pt x="193" y="266"/>
                  </a:cubicBezTo>
                  <a:cubicBezTo>
                    <a:pt x="154" y="266"/>
                    <a:pt x="125" y="245"/>
                    <a:pt x="114" y="206"/>
                  </a:cubicBezTo>
                  <a:lnTo>
                    <a:pt x="354" y="206"/>
                  </a:lnTo>
                  <a:cubicBezTo>
                    <a:pt x="362" y="80"/>
                    <a:pt x="300" y="0"/>
                    <a:pt x="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
              <a:extLst>
                <a:ext uri="{FF2B5EF4-FFF2-40B4-BE49-F238E27FC236}">
                  <a16:creationId xmlns:a16="http://schemas.microsoft.com/office/drawing/2014/main" id="{D3F6F342-AABE-472C-89FC-4FBD92260C37}"/>
                </a:ext>
              </a:extLst>
            </p:cNvPr>
            <p:cNvSpPr>
              <a:spLocks noEditPoints="1"/>
            </p:cNvSpPr>
            <p:nvPr userDrawn="1"/>
          </p:nvSpPr>
          <p:spPr bwMode="gray">
            <a:xfrm>
              <a:off x="0" y="127"/>
              <a:ext cx="7669" cy="4038"/>
            </a:xfrm>
            <a:custGeom>
              <a:avLst/>
              <a:gdLst>
                <a:gd name="T0" fmla="*/ 83 w 6416"/>
                <a:gd name="T1" fmla="*/ 83 h 3378"/>
                <a:gd name="T2" fmla="*/ 6333 w 6416"/>
                <a:gd name="T3" fmla="*/ 83 h 3378"/>
                <a:gd name="T4" fmla="*/ 6333 w 6416"/>
                <a:gd name="T5" fmla="*/ 1098 h 3378"/>
                <a:gd name="T6" fmla="*/ 83 w 6416"/>
                <a:gd name="T7" fmla="*/ 1098 h 3378"/>
                <a:gd name="T8" fmla="*/ 83 w 6416"/>
                <a:gd name="T9" fmla="*/ 83 h 3378"/>
                <a:gd name="T10" fmla="*/ 1038 w 6416"/>
                <a:gd name="T11" fmla="*/ 2197 h 3378"/>
                <a:gd name="T12" fmla="*/ 1038 w 6416"/>
                <a:gd name="T13" fmla="*/ 1181 h 3378"/>
                <a:gd name="T14" fmla="*/ 5378 w 6416"/>
                <a:gd name="T15" fmla="*/ 1181 h 3378"/>
                <a:gd name="T16" fmla="*/ 5378 w 6416"/>
                <a:gd name="T17" fmla="*/ 2197 h 3378"/>
                <a:gd name="T18" fmla="*/ 1038 w 6416"/>
                <a:gd name="T19" fmla="*/ 2197 h 3378"/>
                <a:gd name="T20" fmla="*/ 6021 w 6416"/>
                <a:gd name="T21" fmla="*/ 2280 h 3378"/>
                <a:gd name="T22" fmla="*/ 6021 w 6416"/>
                <a:gd name="T23" fmla="*/ 3295 h 3378"/>
                <a:gd name="T24" fmla="*/ 395 w 6416"/>
                <a:gd name="T25" fmla="*/ 3295 h 3378"/>
                <a:gd name="T26" fmla="*/ 395 w 6416"/>
                <a:gd name="T27" fmla="*/ 2280 h 3378"/>
                <a:gd name="T28" fmla="*/ 955 w 6416"/>
                <a:gd name="T29" fmla="*/ 2280 h 3378"/>
                <a:gd name="T30" fmla="*/ 955 w 6416"/>
                <a:gd name="T31" fmla="*/ 2280 h 3378"/>
                <a:gd name="T32" fmla="*/ 5461 w 6416"/>
                <a:gd name="T33" fmla="*/ 2280 h 3378"/>
                <a:gd name="T34" fmla="*/ 5461 w 6416"/>
                <a:gd name="T35" fmla="*/ 2280 h 3378"/>
                <a:gd name="T36" fmla="*/ 6021 w 6416"/>
                <a:gd name="T37" fmla="*/ 2280 h 3378"/>
                <a:gd name="T38" fmla="*/ 6416 w 6416"/>
                <a:gd name="T39" fmla="*/ 1181 h 3378"/>
                <a:gd name="T40" fmla="*/ 6416 w 6416"/>
                <a:gd name="T41" fmla="*/ 0 h 3378"/>
                <a:gd name="T42" fmla="*/ 0 w 6416"/>
                <a:gd name="T43" fmla="*/ 0 h 3378"/>
                <a:gd name="T44" fmla="*/ 0 w 6416"/>
                <a:gd name="T45" fmla="*/ 1181 h 3378"/>
                <a:gd name="T46" fmla="*/ 955 w 6416"/>
                <a:gd name="T47" fmla="*/ 1181 h 3378"/>
                <a:gd name="T48" fmla="*/ 955 w 6416"/>
                <a:gd name="T49" fmla="*/ 2197 h 3378"/>
                <a:gd name="T50" fmla="*/ 312 w 6416"/>
                <a:gd name="T51" fmla="*/ 2197 h 3378"/>
                <a:gd name="T52" fmla="*/ 312 w 6416"/>
                <a:gd name="T53" fmla="*/ 3378 h 3378"/>
                <a:gd name="T54" fmla="*/ 6104 w 6416"/>
                <a:gd name="T55" fmla="*/ 3378 h 3378"/>
                <a:gd name="T56" fmla="*/ 6104 w 6416"/>
                <a:gd name="T57" fmla="*/ 2197 h 3378"/>
                <a:gd name="T58" fmla="*/ 5461 w 6416"/>
                <a:gd name="T59" fmla="*/ 2197 h 3378"/>
                <a:gd name="T60" fmla="*/ 5461 w 6416"/>
                <a:gd name="T61" fmla="*/ 1181 h 3378"/>
                <a:gd name="T62" fmla="*/ 6416 w 6416"/>
                <a:gd name="T63" fmla="*/ 1181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16" h="3378">
                  <a:moveTo>
                    <a:pt x="83" y="83"/>
                  </a:moveTo>
                  <a:lnTo>
                    <a:pt x="6333" y="83"/>
                  </a:lnTo>
                  <a:lnTo>
                    <a:pt x="6333" y="1098"/>
                  </a:lnTo>
                  <a:lnTo>
                    <a:pt x="83" y="1098"/>
                  </a:lnTo>
                  <a:lnTo>
                    <a:pt x="83" y="83"/>
                  </a:lnTo>
                  <a:close/>
                  <a:moveTo>
                    <a:pt x="1038" y="2197"/>
                  </a:moveTo>
                  <a:lnTo>
                    <a:pt x="1038" y="1181"/>
                  </a:lnTo>
                  <a:lnTo>
                    <a:pt x="5378" y="1181"/>
                  </a:lnTo>
                  <a:lnTo>
                    <a:pt x="5378" y="2197"/>
                  </a:lnTo>
                  <a:lnTo>
                    <a:pt x="1038" y="2197"/>
                  </a:lnTo>
                  <a:close/>
                  <a:moveTo>
                    <a:pt x="6021" y="2280"/>
                  </a:moveTo>
                  <a:lnTo>
                    <a:pt x="6021" y="3295"/>
                  </a:lnTo>
                  <a:lnTo>
                    <a:pt x="395" y="3295"/>
                  </a:lnTo>
                  <a:lnTo>
                    <a:pt x="395" y="2280"/>
                  </a:lnTo>
                  <a:lnTo>
                    <a:pt x="955" y="2280"/>
                  </a:lnTo>
                  <a:lnTo>
                    <a:pt x="955" y="2280"/>
                  </a:lnTo>
                  <a:lnTo>
                    <a:pt x="5461" y="2280"/>
                  </a:lnTo>
                  <a:lnTo>
                    <a:pt x="5461" y="2280"/>
                  </a:lnTo>
                  <a:lnTo>
                    <a:pt x="6021" y="2280"/>
                  </a:lnTo>
                  <a:close/>
                  <a:moveTo>
                    <a:pt x="6416" y="1181"/>
                  </a:moveTo>
                  <a:lnTo>
                    <a:pt x="6416" y="0"/>
                  </a:lnTo>
                  <a:lnTo>
                    <a:pt x="0" y="0"/>
                  </a:lnTo>
                  <a:lnTo>
                    <a:pt x="0" y="1181"/>
                  </a:lnTo>
                  <a:lnTo>
                    <a:pt x="955" y="1181"/>
                  </a:lnTo>
                  <a:lnTo>
                    <a:pt x="955" y="2197"/>
                  </a:lnTo>
                  <a:lnTo>
                    <a:pt x="312" y="2197"/>
                  </a:lnTo>
                  <a:lnTo>
                    <a:pt x="312" y="3378"/>
                  </a:lnTo>
                  <a:lnTo>
                    <a:pt x="6104" y="3378"/>
                  </a:lnTo>
                  <a:lnTo>
                    <a:pt x="6104" y="2197"/>
                  </a:lnTo>
                  <a:lnTo>
                    <a:pt x="5461" y="2197"/>
                  </a:lnTo>
                  <a:lnTo>
                    <a:pt x="5461" y="1181"/>
                  </a:lnTo>
                  <a:lnTo>
                    <a:pt x="6416" y="118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2">
              <a:extLst>
                <a:ext uri="{FF2B5EF4-FFF2-40B4-BE49-F238E27FC236}">
                  <a16:creationId xmlns:a16="http://schemas.microsoft.com/office/drawing/2014/main" id="{397227F7-4620-45E9-884B-A3B51A46DA9C}"/>
                </a:ext>
              </a:extLst>
            </p:cNvPr>
            <p:cNvSpPr>
              <a:spLocks noEditPoints="1"/>
            </p:cNvSpPr>
            <p:nvPr userDrawn="1"/>
          </p:nvSpPr>
          <p:spPr bwMode="gray">
            <a:xfrm>
              <a:off x="1351" y="3294"/>
              <a:ext cx="432" cy="421"/>
            </a:xfrm>
            <a:custGeom>
              <a:avLst/>
              <a:gdLst>
                <a:gd name="T0" fmla="*/ 112 w 362"/>
                <a:gd name="T1" fmla="*/ 146 h 352"/>
                <a:gd name="T2" fmla="*/ 181 w 362"/>
                <a:gd name="T3" fmla="*/ 79 h 352"/>
                <a:gd name="T4" fmla="*/ 244 w 362"/>
                <a:gd name="T5" fmla="*/ 146 h 352"/>
                <a:gd name="T6" fmla="*/ 112 w 362"/>
                <a:gd name="T7" fmla="*/ 146 h 352"/>
                <a:gd name="T8" fmla="*/ 180 w 362"/>
                <a:gd name="T9" fmla="*/ 0 h 352"/>
                <a:gd name="T10" fmla="*/ 0 w 362"/>
                <a:gd name="T11" fmla="*/ 178 h 352"/>
                <a:gd name="T12" fmla="*/ 183 w 362"/>
                <a:gd name="T13" fmla="*/ 352 h 352"/>
                <a:gd name="T14" fmla="*/ 333 w 362"/>
                <a:gd name="T15" fmla="*/ 291 h 352"/>
                <a:gd name="T16" fmla="*/ 274 w 362"/>
                <a:gd name="T17" fmla="*/ 232 h 352"/>
                <a:gd name="T18" fmla="*/ 193 w 362"/>
                <a:gd name="T19" fmla="*/ 267 h 352"/>
                <a:gd name="T20" fmla="*/ 115 w 362"/>
                <a:gd name="T21" fmla="*/ 206 h 352"/>
                <a:gd name="T22" fmla="*/ 354 w 362"/>
                <a:gd name="T23" fmla="*/ 206 h 352"/>
                <a:gd name="T24" fmla="*/ 180 w 362"/>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352">
                  <a:moveTo>
                    <a:pt x="112" y="146"/>
                  </a:moveTo>
                  <a:cubicBezTo>
                    <a:pt x="120" y="106"/>
                    <a:pt x="144" y="79"/>
                    <a:pt x="181" y="79"/>
                  </a:cubicBezTo>
                  <a:cubicBezTo>
                    <a:pt x="219" y="79"/>
                    <a:pt x="244" y="106"/>
                    <a:pt x="244" y="146"/>
                  </a:cubicBezTo>
                  <a:lnTo>
                    <a:pt x="112" y="146"/>
                  </a:lnTo>
                  <a:close/>
                  <a:moveTo>
                    <a:pt x="180" y="0"/>
                  </a:moveTo>
                  <a:cubicBezTo>
                    <a:pt x="72" y="0"/>
                    <a:pt x="0" y="71"/>
                    <a:pt x="0" y="178"/>
                  </a:cubicBezTo>
                  <a:cubicBezTo>
                    <a:pt x="0" y="283"/>
                    <a:pt x="70" y="352"/>
                    <a:pt x="183" y="352"/>
                  </a:cubicBezTo>
                  <a:cubicBezTo>
                    <a:pt x="246" y="352"/>
                    <a:pt x="298" y="331"/>
                    <a:pt x="333" y="291"/>
                  </a:cubicBezTo>
                  <a:lnTo>
                    <a:pt x="274" y="232"/>
                  </a:lnTo>
                  <a:cubicBezTo>
                    <a:pt x="251" y="255"/>
                    <a:pt x="222" y="267"/>
                    <a:pt x="193" y="267"/>
                  </a:cubicBezTo>
                  <a:cubicBezTo>
                    <a:pt x="154" y="267"/>
                    <a:pt x="125" y="245"/>
                    <a:pt x="115" y="206"/>
                  </a:cubicBezTo>
                  <a:lnTo>
                    <a:pt x="354" y="206"/>
                  </a:lnTo>
                  <a:cubicBezTo>
                    <a:pt x="362" y="81"/>
                    <a:pt x="301" y="0"/>
                    <a:pt x="1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3">
              <a:extLst>
                <a:ext uri="{FF2B5EF4-FFF2-40B4-BE49-F238E27FC236}">
                  <a16:creationId xmlns:a16="http://schemas.microsoft.com/office/drawing/2014/main" id="{FE625BE8-4086-4FEF-B6BC-F414E69BDD67}"/>
                </a:ext>
              </a:extLst>
            </p:cNvPr>
            <p:cNvSpPr>
              <a:spLocks noEditPoints="1"/>
            </p:cNvSpPr>
            <p:nvPr userDrawn="1"/>
          </p:nvSpPr>
          <p:spPr bwMode="gray">
            <a:xfrm>
              <a:off x="842" y="3177"/>
              <a:ext cx="469" cy="533"/>
            </a:xfrm>
            <a:custGeom>
              <a:avLst/>
              <a:gdLst>
                <a:gd name="T0" fmla="*/ 206 w 393"/>
                <a:gd name="T1" fmla="*/ 356 h 446"/>
                <a:gd name="T2" fmla="*/ 117 w 393"/>
                <a:gd name="T3" fmla="*/ 356 h 446"/>
                <a:gd name="T4" fmla="*/ 117 w 393"/>
                <a:gd name="T5" fmla="*/ 262 h 446"/>
                <a:gd name="T6" fmla="*/ 206 w 393"/>
                <a:gd name="T7" fmla="*/ 262 h 446"/>
                <a:gd name="T8" fmla="*/ 273 w 393"/>
                <a:gd name="T9" fmla="*/ 308 h 446"/>
                <a:gd name="T10" fmla="*/ 206 w 393"/>
                <a:gd name="T11" fmla="*/ 356 h 446"/>
                <a:gd name="T12" fmla="*/ 117 w 393"/>
                <a:gd name="T13" fmla="*/ 91 h 446"/>
                <a:gd name="T14" fmla="*/ 206 w 393"/>
                <a:gd name="T15" fmla="*/ 91 h 446"/>
                <a:gd name="T16" fmla="*/ 259 w 393"/>
                <a:gd name="T17" fmla="*/ 133 h 446"/>
                <a:gd name="T18" fmla="*/ 206 w 393"/>
                <a:gd name="T19" fmla="*/ 178 h 446"/>
                <a:gd name="T20" fmla="*/ 117 w 393"/>
                <a:gd name="T21" fmla="*/ 178 h 446"/>
                <a:gd name="T22" fmla="*/ 117 w 393"/>
                <a:gd name="T23" fmla="*/ 91 h 446"/>
                <a:gd name="T24" fmla="*/ 301 w 393"/>
                <a:gd name="T25" fmla="*/ 209 h 446"/>
                <a:gd name="T26" fmla="*/ 378 w 393"/>
                <a:gd name="T27" fmla="*/ 113 h 446"/>
                <a:gd name="T28" fmla="*/ 213 w 393"/>
                <a:gd name="T29" fmla="*/ 0 h 446"/>
                <a:gd name="T30" fmla="*/ 0 w 393"/>
                <a:gd name="T31" fmla="*/ 0 h 446"/>
                <a:gd name="T32" fmla="*/ 0 w 393"/>
                <a:gd name="T33" fmla="*/ 446 h 446"/>
                <a:gd name="T34" fmla="*/ 221 w 393"/>
                <a:gd name="T35" fmla="*/ 446 h 446"/>
                <a:gd name="T36" fmla="*/ 393 w 393"/>
                <a:gd name="T37" fmla="*/ 322 h 446"/>
                <a:gd name="T38" fmla="*/ 301 w 393"/>
                <a:gd name="T39" fmla="*/ 20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446">
                  <a:moveTo>
                    <a:pt x="206" y="356"/>
                  </a:moveTo>
                  <a:lnTo>
                    <a:pt x="117" y="356"/>
                  </a:lnTo>
                  <a:lnTo>
                    <a:pt x="117" y="262"/>
                  </a:lnTo>
                  <a:lnTo>
                    <a:pt x="206" y="262"/>
                  </a:lnTo>
                  <a:cubicBezTo>
                    <a:pt x="247" y="262"/>
                    <a:pt x="273" y="279"/>
                    <a:pt x="273" y="308"/>
                  </a:cubicBezTo>
                  <a:cubicBezTo>
                    <a:pt x="273" y="338"/>
                    <a:pt x="247" y="356"/>
                    <a:pt x="206" y="356"/>
                  </a:cubicBezTo>
                  <a:close/>
                  <a:moveTo>
                    <a:pt x="117" y="91"/>
                  </a:moveTo>
                  <a:lnTo>
                    <a:pt x="206" y="91"/>
                  </a:lnTo>
                  <a:cubicBezTo>
                    <a:pt x="239" y="90"/>
                    <a:pt x="259" y="106"/>
                    <a:pt x="259" y="133"/>
                  </a:cubicBezTo>
                  <a:cubicBezTo>
                    <a:pt x="259" y="161"/>
                    <a:pt x="239" y="178"/>
                    <a:pt x="206" y="178"/>
                  </a:cubicBezTo>
                  <a:lnTo>
                    <a:pt x="117" y="178"/>
                  </a:lnTo>
                  <a:lnTo>
                    <a:pt x="117" y="91"/>
                  </a:lnTo>
                  <a:close/>
                  <a:moveTo>
                    <a:pt x="301" y="209"/>
                  </a:moveTo>
                  <a:cubicBezTo>
                    <a:pt x="348" y="197"/>
                    <a:pt x="378" y="159"/>
                    <a:pt x="378" y="113"/>
                  </a:cubicBezTo>
                  <a:cubicBezTo>
                    <a:pt x="378" y="44"/>
                    <a:pt x="314" y="0"/>
                    <a:pt x="213" y="0"/>
                  </a:cubicBezTo>
                  <a:lnTo>
                    <a:pt x="0" y="0"/>
                  </a:lnTo>
                  <a:lnTo>
                    <a:pt x="0" y="446"/>
                  </a:lnTo>
                  <a:lnTo>
                    <a:pt x="221" y="446"/>
                  </a:lnTo>
                  <a:cubicBezTo>
                    <a:pt x="326" y="446"/>
                    <a:pt x="393" y="399"/>
                    <a:pt x="393" y="322"/>
                  </a:cubicBezTo>
                  <a:cubicBezTo>
                    <a:pt x="393" y="265"/>
                    <a:pt x="358" y="221"/>
                    <a:pt x="301"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4">
              <a:extLst>
                <a:ext uri="{FF2B5EF4-FFF2-40B4-BE49-F238E27FC236}">
                  <a16:creationId xmlns:a16="http://schemas.microsoft.com/office/drawing/2014/main" id="{8550E9A0-F53A-4B2D-A8D5-5F4AC2FBC30F}"/>
                </a:ext>
              </a:extLst>
            </p:cNvPr>
            <p:cNvSpPr>
              <a:spLocks noEditPoints="1"/>
            </p:cNvSpPr>
            <p:nvPr userDrawn="1"/>
          </p:nvSpPr>
          <p:spPr bwMode="gray">
            <a:xfrm>
              <a:off x="1974" y="3149"/>
              <a:ext cx="561" cy="624"/>
            </a:xfrm>
            <a:custGeom>
              <a:avLst/>
              <a:gdLst>
                <a:gd name="T0" fmla="*/ 274 w 470"/>
                <a:gd name="T1" fmla="*/ 287 h 522"/>
                <a:gd name="T2" fmla="*/ 219 w 470"/>
                <a:gd name="T3" fmla="*/ 295 h 522"/>
                <a:gd name="T4" fmla="*/ 219 w 470"/>
                <a:gd name="T5" fmla="*/ 273 h 522"/>
                <a:gd name="T6" fmla="*/ 221 w 470"/>
                <a:gd name="T7" fmla="*/ 237 h 522"/>
                <a:gd name="T8" fmla="*/ 244 w 470"/>
                <a:gd name="T9" fmla="*/ 232 h 522"/>
                <a:gd name="T10" fmla="*/ 287 w 470"/>
                <a:gd name="T11" fmla="*/ 224 h 522"/>
                <a:gd name="T12" fmla="*/ 290 w 470"/>
                <a:gd name="T13" fmla="*/ 273 h 522"/>
                <a:gd name="T14" fmla="*/ 290 w 470"/>
                <a:gd name="T15" fmla="*/ 286 h 522"/>
                <a:gd name="T16" fmla="*/ 274 w 470"/>
                <a:gd name="T17" fmla="*/ 287 h 522"/>
                <a:gd name="T18" fmla="*/ 437 w 470"/>
                <a:gd name="T19" fmla="*/ 278 h 522"/>
                <a:gd name="T20" fmla="*/ 376 w 470"/>
                <a:gd name="T21" fmla="*/ 279 h 522"/>
                <a:gd name="T22" fmla="*/ 351 w 470"/>
                <a:gd name="T23" fmla="*/ 281 h 522"/>
                <a:gd name="T24" fmla="*/ 351 w 470"/>
                <a:gd name="T25" fmla="*/ 279 h 522"/>
                <a:gd name="T26" fmla="*/ 348 w 470"/>
                <a:gd name="T27" fmla="*/ 216 h 522"/>
                <a:gd name="T28" fmla="*/ 421 w 470"/>
                <a:gd name="T29" fmla="*/ 213 h 522"/>
                <a:gd name="T30" fmla="*/ 468 w 470"/>
                <a:gd name="T31" fmla="*/ 180 h 522"/>
                <a:gd name="T32" fmla="*/ 445 w 470"/>
                <a:gd name="T33" fmla="*/ 155 h 522"/>
                <a:gd name="T34" fmla="*/ 348 w 470"/>
                <a:gd name="T35" fmla="*/ 156 h 522"/>
                <a:gd name="T36" fmla="*/ 345 w 470"/>
                <a:gd name="T37" fmla="*/ 156 h 522"/>
                <a:gd name="T38" fmla="*/ 341 w 470"/>
                <a:gd name="T39" fmla="*/ 40 h 522"/>
                <a:gd name="T40" fmla="*/ 281 w 470"/>
                <a:gd name="T41" fmla="*/ 39 h 522"/>
                <a:gd name="T42" fmla="*/ 284 w 470"/>
                <a:gd name="T43" fmla="*/ 163 h 522"/>
                <a:gd name="T44" fmla="*/ 239 w 470"/>
                <a:gd name="T45" fmla="*/ 171 h 522"/>
                <a:gd name="T46" fmla="*/ 221 w 470"/>
                <a:gd name="T47" fmla="*/ 175 h 522"/>
                <a:gd name="T48" fmla="*/ 221 w 470"/>
                <a:gd name="T49" fmla="*/ 175 h 522"/>
                <a:gd name="T50" fmla="*/ 207 w 470"/>
                <a:gd name="T51" fmla="*/ 61 h 522"/>
                <a:gd name="T52" fmla="*/ 153 w 470"/>
                <a:gd name="T53" fmla="*/ 75 h 522"/>
                <a:gd name="T54" fmla="*/ 160 w 470"/>
                <a:gd name="T55" fmla="*/ 172 h 522"/>
                <a:gd name="T56" fmla="*/ 161 w 470"/>
                <a:gd name="T57" fmla="*/ 187 h 522"/>
                <a:gd name="T58" fmla="*/ 136 w 470"/>
                <a:gd name="T59" fmla="*/ 191 h 522"/>
                <a:gd name="T60" fmla="*/ 84 w 470"/>
                <a:gd name="T61" fmla="*/ 199 h 522"/>
                <a:gd name="T62" fmla="*/ 37 w 470"/>
                <a:gd name="T63" fmla="*/ 211 h 522"/>
                <a:gd name="T64" fmla="*/ 52 w 470"/>
                <a:gd name="T65" fmla="*/ 270 h 522"/>
                <a:gd name="T66" fmla="*/ 93 w 470"/>
                <a:gd name="T67" fmla="*/ 260 h 522"/>
                <a:gd name="T68" fmla="*/ 143 w 470"/>
                <a:gd name="T69" fmla="*/ 251 h 522"/>
                <a:gd name="T70" fmla="*/ 160 w 470"/>
                <a:gd name="T71" fmla="*/ 248 h 522"/>
                <a:gd name="T72" fmla="*/ 159 w 470"/>
                <a:gd name="T73" fmla="*/ 273 h 522"/>
                <a:gd name="T74" fmla="*/ 158 w 470"/>
                <a:gd name="T75" fmla="*/ 308 h 522"/>
                <a:gd name="T76" fmla="*/ 118 w 470"/>
                <a:gd name="T77" fmla="*/ 318 h 522"/>
                <a:gd name="T78" fmla="*/ 73 w 470"/>
                <a:gd name="T79" fmla="*/ 326 h 522"/>
                <a:gd name="T80" fmla="*/ 43 w 470"/>
                <a:gd name="T81" fmla="*/ 356 h 522"/>
                <a:gd name="T82" fmla="*/ 73 w 470"/>
                <a:gd name="T83" fmla="*/ 386 h 522"/>
                <a:gd name="T84" fmla="*/ 124 w 470"/>
                <a:gd name="T85" fmla="*/ 379 h 522"/>
                <a:gd name="T86" fmla="*/ 159 w 470"/>
                <a:gd name="T87" fmla="*/ 370 h 522"/>
                <a:gd name="T88" fmla="*/ 163 w 470"/>
                <a:gd name="T89" fmla="*/ 482 h 522"/>
                <a:gd name="T90" fmla="*/ 224 w 470"/>
                <a:gd name="T91" fmla="*/ 483 h 522"/>
                <a:gd name="T92" fmla="*/ 220 w 470"/>
                <a:gd name="T93" fmla="*/ 357 h 522"/>
                <a:gd name="T94" fmla="*/ 290 w 470"/>
                <a:gd name="T95" fmla="*/ 346 h 522"/>
                <a:gd name="T96" fmla="*/ 292 w 470"/>
                <a:gd name="T97" fmla="*/ 346 h 522"/>
                <a:gd name="T98" fmla="*/ 294 w 470"/>
                <a:gd name="T99" fmla="*/ 386 h 522"/>
                <a:gd name="T100" fmla="*/ 299 w 470"/>
                <a:gd name="T101" fmla="*/ 441 h 522"/>
                <a:gd name="T102" fmla="*/ 301 w 470"/>
                <a:gd name="T103" fmla="*/ 463 h 522"/>
                <a:gd name="T104" fmla="*/ 306 w 470"/>
                <a:gd name="T105" fmla="*/ 488 h 522"/>
                <a:gd name="T106" fmla="*/ 308 w 470"/>
                <a:gd name="T107" fmla="*/ 492 h 522"/>
                <a:gd name="T108" fmla="*/ 363 w 470"/>
                <a:gd name="T109" fmla="*/ 485 h 522"/>
                <a:gd name="T110" fmla="*/ 361 w 470"/>
                <a:gd name="T111" fmla="*/ 440 h 522"/>
                <a:gd name="T112" fmla="*/ 356 w 470"/>
                <a:gd name="T113" fmla="*/ 394 h 522"/>
                <a:gd name="T114" fmla="*/ 352 w 470"/>
                <a:gd name="T115" fmla="*/ 341 h 522"/>
                <a:gd name="T116" fmla="*/ 387 w 470"/>
                <a:gd name="T117" fmla="*/ 340 h 522"/>
                <a:gd name="T118" fmla="*/ 467 w 470"/>
                <a:gd name="T119" fmla="*/ 313 h 522"/>
                <a:gd name="T120" fmla="*/ 466 w 470"/>
                <a:gd name="T121" fmla="*/ 292 h 522"/>
                <a:gd name="T122" fmla="*/ 437 w 470"/>
                <a:gd name="T123" fmla="*/ 2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522">
                  <a:moveTo>
                    <a:pt x="274" y="287"/>
                  </a:moveTo>
                  <a:cubicBezTo>
                    <a:pt x="255" y="289"/>
                    <a:pt x="237" y="292"/>
                    <a:pt x="219" y="295"/>
                  </a:cubicBezTo>
                  <a:cubicBezTo>
                    <a:pt x="219" y="288"/>
                    <a:pt x="219" y="281"/>
                    <a:pt x="219" y="273"/>
                  </a:cubicBezTo>
                  <a:cubicBezTo>
                    <a:pt x="220" y="261"/>
                    <a:pt x="220" y="249"/>
                    <a:pt x="221" y="237"/>
                  </a:cubicBezTo>
                  <a:cubicBezTo>
                    <a:pt x="228" y="236"/>
                    <a:pt x="236" y="234"/>
                    <a:pt x="244" y="232"/>
                  </a:cubicBezTo>
                  <a:cubicBezTo>
                    <a:pt x="258" y="229"/>
                    <a:pt x="273" y="227"/>
                    <a:pt x="287" y="224"/>
                  </a:cubicBezTo>
                  <a:cubicBezTo>
                    <a:pt x="288" y="241"/>
                    <a:pt x="289" y="257"/>
                    <a:pt x="290" y="273"/>
                  </a:cubicBezTo>
                  <a:cubicBezTo>
                    <a:pt x="290" y="277"/>
                    <a:pt x="290" y="282"/>
                    <a:pt x="290" y="286"/>
                  </a:cubicBezTo>
                  <a:cubicBezTo>
                    <a:pt x="285" y="286"/>
                    <a:pt x="279" y="287"/>
                    <a:pt x="274" y="287"/>
                  </a:cubicBezTo>
                  <a:close/>
                  <a:moveTo>
                    <a:pt x="437" y="278"/>
                  </a:moveTo>
                  <a:cubicBezTo>
                    <a:pt x="417" y="276"/>
                    <a:pt x="396" y="278"/>
                    <a:pt x="376" y="279"/>
                  </a:cubicBezTo>
                  <a:cubicBezTo>
                    <a:pt x="368" y="280"/>
                    <a:pt x="359" y="280"/>
                    <a:pt x="351" y="281"/>
                  </a:cubicBezTo>
                  <a:cubicBezTo>
                    <a:pt x="351" y="280"/>
                    <a:pt x="351" y="280"/>
                    <a:pt x="351" y="279"/>
                  </a:cubicBezTo>
                  <a:cubicBezTo>
                    <a:pt x="350" y="258"/>
                    <a:pt x="349" y="237"/>
                    <a:pt x="348" y="216"/>
                  </a:cubicBezTo>
                  <a:cubicBezTo>
                    <a:pt x="348" y="214"/>
                    <a:pt x="415" y="213"/>
                    <a:pt x="421" y="213"/>
                  </a:cubicBezTo>
                  <a:cubicBezTo>
                    <a:pt x="442" y="214"/>
                    <a:pt x="470" y="206"/>
                    <a:pt x="468" y="180"/>
                  </a:cubicBezTo>
                  <a:cubicBezTo>
                    <a:pt x="466" y="167"/>
                    <a:pt x="457" y="158"/>
                    <a:pt x="445" y="155"/>
                  </a:cubicBezTo>
                  <a:cubicBezTo>
                    <a:pt x="414" y="148"/>
                    <a:pt x="380" y="153"/>
                    <a:pt x="348" y="156"/>
                  </a:cubicBezTo>
                  <a:cubicBezTo>
                    <a:pt x="347" y="156"/>
                    <a:pt x="346" y="156"/>
                    <a:pt x="345" y="156"/>
                  </a:cubicBezTo>
                  <a:cubicBezTo>
                    <a:pt x="343" y="117"/>
                    <a:pt x="341" y="78"/>
                    <a:pt x="341" y="40"/>
                  </a:cubicBezTo>
                  <a:cubicBezTo>
                    <a:pt x="342" y="1"/>
                    <a:pt x="281" y="0"/>
                    <a:pt x="281" y="39"/>
                  </a:cubicBezTo>
                  <a:cubicBezTo>
                    <a:pt x="281" y="81"/>
                    <a:pt x="282" y="122"/>
                    <a:pt x="284" y="163"/>
                  </a:cubicBezTo>
                  <a:cubicBezTo>
                    <a:pt x="269" y="166"/>
                    <a:pt x="254" y="168"/>
                    <a:pt x="239" y="171"/>
                  </a:cubicBezTo>
                  <a:cubicBezTo>
                    <a:pt x="233" y="173"/>
                    <a:pt x="227" y="174"/>
                    <a:pt x="221" y="175"/>
                  </a:cubicBezTo>
                  <a:cubicBezTo>
                    <a:pt x="221" y="175"/>
                    <a:pt x="221" y="175"/>
                    <a:pt x="221" y="175"/>
                  </a:cubicBezTo>
                  <a:cubicBezTo>
                    <a:pt x="219" y="148"/>
                    <a:pt x="214" y="81"/>
                    <a:pt x="207" y="61"/>
                  </a:cubicBezTo>
                  <a:cubicBezTo>
                    <a:pt x="197" y="31"/>
                    <a:pt x="152" y="49"/>
                    <a:pt x="153" y="75"/>
                  </a:cubicBezTo>
                  <a:cubicBezTo>
                    <a:pt x="155" y="107"/>
                    <a:pt x="159" y="139"/>
                    <a:pt x="160" y="172"/>
                  </a:cubicBezTo>
                  <a:cubicBezTo>
                    <a:pt x="161" y="177"/>
                    <a:pt x="161" y="182"/>
                    <a:pt x="161" y="187"/>
                  </a:cubicBezTo>
                  <a:cubicBezTo>
                    <a:pt x="152" y="188"/>
                    <a:pt x="144" y="190"/>
                    <a:pt x="136" y="191"/>
                  </a:cubicBezTo>
                  <a:cubicBezTo>
                    <a:pt x="119" y="194"/>
                    <a:pt x="101" y="197"/>
                    <a:pt x="84" y="199"/>
                  </a:cubicBezTo>
                  <a:cubicBezTo>
                    <a:pt x="68" y="202"/>
                    <a:pt x="52" y="206"/>
                    <a:pt x="37" y="211"/>
                  </a:cubicBezTo>
                  <a:cubicBezTo>
                    <a:pt x="0" y="224"/>
                    <a:pt x="14" y="277"/>
                    <a:pt x="52" y="270"/>
                  </a:cubicBezTo>
                  <a:cubicBezTo>
                    <a:pt x="67" y="267"/>
                    <a:pt x="79" y="263"/>
                    <a:pt x="93" y="260"/>
                  </a:cubicBezTo>
                  <a:cubicBezTo>
                    <a:pt x="110" y="257"/>
                    <a:pt x="127" y="254"/>
                    <a:pt x="143" y="251"/>
                  </a:cubicBezTo>
                  <a:cubicBezTo>
                    <a:pt x="149" y="250"/>
                    <a:pt x="154" y="249"/>
                    <a:pt x="160" y="248"/>
                  </a:cubicBezTo>
                  <a:cubicBezTo>
                    <a:pt x="159" y="257"/>
                    <a:pt x="159" y="265"/>
                    <a:pt x="159" y="273"/>
                  </a:cubicBezTo>
                  <a:cubicBezTo>
                    <a:pt x="159" y="285"/>
                    <a:pt x="158" y="297"/>
                    <a:pt x="158" y="308"/>
                  </a:cubicBezTo>
                  <a:cubicBezTo>
                    <a:pt x="145" y="312"/>
                    <a:pt x="131" y="315"/>
                    <a:pt x="118" y="318"/>
                  </a:cubicBezTo>
                  <a:cubicBezTo>
                    <a:pt x="103" y="321"/>
                    <a:pt x="89" y="325"/>
                    <a:pt x="73" y="326"/>
                  </a:cubicBezTo>
                  <a:cubicBezTo>
                    <a:pt x="57" y="327"/>
                    <a:pt x="43" y="340"/>
                    <a:pt x="43" y="356"/>
                  </a:cubicBezTo>
                  <a:cubicBezTo>
                    <a:pt x="43" y="373"/>
                    <a:pt x="56" y="385"/>
                    <a:pt x="73" y="386"/>
                  </a:cubicBezTo>
                  <a:cubicBezTo>
                    <a:pt x="90" y="388"/>
                    <a:pt x="107" y="383"/>
                    <a:pt x="124" y="379"/>
                  </a:cubicBezTo>
                  <a:cubicBezTo>
                    <a:pt x="136" y="376"/>
                    <a:pt x="148" y="373"/>
                    <a:pt x="159" y="370"/>
                  </a:cubicBezTo>
                  <a:cubicBezTo>
                    <a:pt x="160" y="395"/>
                    <a:pt x="163" y="481"/>
                    <a:pt x="163" y="482"/>
                  </a:cubicBezTo>
                  <a:cubicBezTo>
                    <a:pt x="164" y="522"/>
                    <a:pt x="225" y="521"/>
                    <a:pt x="224" y="483"/>
                  </a:cubicBezTo>
                  <a:cubicBezTo>
                    <a:pt x="224" y="477"/>
                    <a:pt x="221" y="395"/>
                    <a:pt x="220" y="357"/>
                  </a:cubicBezTo>
                  <a:cubicBezTo>
                    <a:pt x="243" y="352"/>
                    <a:pt x="266" y="348"/>
                    <a:pt x="290" y="346"/>
                  </a:cubicBezTo>
                  <a:cubicBezTo>
                    <a:pt x="291" y="346"/>
                    <a:pt x="291" y="346"/>
                    <a:pt x="292" y="346"/>
                  </a:cubicBezTo>
                  <a:cubicBezTo>
                    <a:pt x="292" y="360"/>
                    <a:pt x="294" y="373"/>
                    <a:pt x="294" y="386"/>
                  </a:cubicBezTo>
                  <a:cubicBezTo>
                    <a:pt x="295" y="405"/>
                    <a:pt x="297" y="420"/>
                    <a:pt x="299" y="441"/>
                  </a:cubicBezTo>
                  <a:lnTo>
                    <a:pt x="301" y="463"/>
                  </a:lnTo>
                  <a:cubicBezTo>
                    <a:pt x="301" y="463"/>
                    <a:pt x="302" y="479"/>
                    <a:pt x="306" y="488"/>
                  </a:cubicBezTo>
                  <a:cubicBezTo>
                    <a:pt x="306" y="489"/>
                    <a:pt x="307" y="490"/>
                    <a:pt x="308" y="492"/>
                  </a:cubicBezTo>
                  <a:cubicBezTo>
                    <a:pt x="318" y="517"/>
                    <a:pt x="359" y="509"/>
                    <a:pt x="363" y="485"/>
                  </a:cubicBezTo>
                  <a:cubicBezTo>
                    <a:pt x="366" y="470"/>
                    <a:pt x="362" y="452"/>
                    <a:pt x="361" y="440"/>
                  </a:cubicBezTo>
                  <a:cubicBezTo>
                    <a:pt x="359" y="426"/>
                    <a:pt x="357" y="409"/>
                    <a:pt x="356" y="394"/>
                  </a:cubicBezTo>
                  <a:cubicBezTo>
                    <a:pt x="355" y="376"/>
                    <a:pt x="353" y="360"/>
                    <a:pt x="352" y="341"/>
                  </a:cubicBezTo>
                  <a:cubicBezTo>
                    <a:pt x="364" y="340"/>
                    <a:pt x="375" y="340"/>
                    <a:pt x="387" y="340"/>
                  </a:cubicBezTo>
                  <a:cubicBezTo>
                    <a:pt x="413" y="340"/>
                    <a:pt x="455" y="343"/>
                    <a:pt x="467" y="313"/>
                  </a:cubicBezTo>
                  <a:cubicBezTo>
                    <a:pt x="470" y="306"/>
                    <a:pt x="470" y="298"/>
                    <a:pt x="466" y="292"/>
                  </a:cubicBezTo>
                  <a:cubicBezTo>
                    <a:pt x="460" y="282"/>
                    <a:pt x="447" y="279"/>
                    <a:pt x="437" y="2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5">
              <a:extLst>
                <a:ext uri="{FF2B5EF4-FFF2-40B4-BE49-F238E27FC236}">
                  <a16:creationId xmlns:a16="http://schemas.microsoft.com/office/drawing/2014/main" id="{486598B5-9745-4D08-915F-3DE5420ADAF8}"/>
                </a:ext>
              </a:extLst>
            </p:cNvPr>
            <p:cNvSpPr>
              <a:spLocks noEditPoints="1"/>
            </p:cNvSpPr>
            <p:nvPr userDrawn="1"/>
          </p:nvSpPr>
          <p:spPr bwMode="gray">
            <a:xfrm>
              <a:off x="2571" y="3192"/>
              <a:ext cx="348" cy="603"/>
            </a:xfrm>
            <a:custGeom>
              <a:avLst/>
              <a:gdLst>
                <a:gd name="T0" fmla="*/ 87 w 291"/>
                <a:gd name="T1" fmla="*/ 273 h 504"/>
                <a:gd name="T2" fmla="*/ 92 w 291"/>
                <a:gd name="T3" fmla="*/ 242 h 504"/>
                <a:gd name="T4" fmla="*/ 112 w 291"/>
                <a:gd name="T5" fmla="*/ 120 h 504"/>
                <a:gd name="T6" fmla="*/ 116 w 291"/>
                <a:gd name="T7" fmla="*/ 101 h 504"/>
                <a:gd name="T8" fmla="*/ 119 w 291"/>
                <a:gd name="T9" fmla="*/ 111 h 504"/>
                <a:gd name="T10" fmla="*/ 159 w 291"/>
                <a:gd name="T11" fmla="*/ 226 h 504"/>
                <a:gd name="T12" fmla="*/ 169 w 291"/>
                <a:gd name="T13" fmla="*/ 254 h 504"/>
                <a:gd name="T14" fmla="*/ 87 w 291"/>
                <a:gd name="T15" fmla="*/ 273 h 504"/>
                <a:gd name="T16" fmla="*/ 253 w 291"/>
                <a:gd name="T17" fmla="*/ 314 h 504"/>
                <a:gd name="T18" fmla="*/ 212 w 291"/>
                <a:gd name="T19" fmla="*/ 195 h 504"/>
                <a:gd name="T20" fmla="*/ 184 w 291"/>
                <a:gd name="T21" fmla="*/ 116 h 504"/>
                <a:gd name="T22" fmla="*/ 156 w 291"/>
                <a:gd name="T23" fmla="*/ 40 h 504"/>
                <a:gd name="T24" fmla="*/ 102 w 291"/>
                <a:gd name="T25" fmla="*/ 3 h 504"/>
                <a:gd name="T26" fmla="*/ 56 w 291"/>
                <a:gd name="T27" fmla="*/ 88 h 504"/>
                <a:gd name="T28" fmla="*/ 34 w 291"/>
                <a:gd name="T29" fmla="*/ 221 h 504"/>
                <a:gd name="T30" fmla="*/ 0 w 291"/>
                <a:gd name="T31" fmla="*/ 465 h 504"/>
                <a:gd name="T32" fmla="*/ 61 w 291"/>
                <a:gd name="T33" fmla="*/ 467 h 504"/>
                <a:gd name="T34" fmla="*/ 67 w 291"/>
                <a:gd name="T35" fmla="*/ 422 h 504"/>
                <a:gd name="T36" fmla="*/ 75 w 291"/>
                <a:gd name="T37" fmla="*/ 366 h 504"/>
                <a:gd name="T38" fmla="*/ 79 w 291"/>
                <a:gd name="T39" fmla="*/ 339 h 504"/>
                <a:gd name="T40" fmla="*/ 185 w 291"/>
                <a:gd name="T41" fmla="*/ 313 h 504"/>
                <a:gd name="T42" fmla="*/ 189 w 291"/>
                <a:gd name="T43" fmla="*/ 312 h 504"/>
                <a:gd name="T44" fmla="*/ 197 w 291"/>
                <a:gd name="T45" fmla="*/ 337 h 504"/>
                <a:gd name="T46" fmla="*/ 230 w 291"/>
                <a:gd name="T47" fmla="*/ 441 h 504"/>
                <a:gd name="T48" fmla="*/ 267 w 291"/>
                <a:gd name="T49" fmla="*/ 462 h 504"/>
                <a:gd name="T50" fmla="*/ 289 w 291"/>
                <a:gd name="T51" fmla="*/ 425 h 504"/>
                <a:gd name="T52" fmla="*/ 253 w 291"/>
                <a:gd name="T53" fmla="*/ 31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504">
                  <a:moveTo>
                    <a:pt x="87" y="273"/>
                  </a:moveTo>
                  <a:cubicBezTo>
                    <a:pt x="89" y="263"/>
                    <a:pt x="91" y="252"/>
                    <a:pt x="92" y="242"/>
                  </a:cubicBezTo>
                  <a:cubicBezTo>
                    <a:pt x="99" y="201"/>
                    <a:pt x="104" y="160"/>
                    <a:pt x="112" y="120"/>
                  </a:cubicBezTo>
                  <a:cubicBezTo>
                    <a:pt x="113" y="114"/>
                    <a:pt x="114" y="108"/>
                    <a:pt x="116" y="101"/>
                  </a:cubicBezTo>
                  <a:cubicBezTo>
                    <a:pt x="117" y="105"/>
                    <a:pt x="118" y="108"/>
                    <a:pt x="119" y="111"/>
                  </a:cubicBezTo>
                  <a:cubicBezTo>
                    <a:pt x="132" y="150"/>
                    <a:pt x="145" y="188"/>
                    <a:pt x="159" y="226"/>
                  </a:cubicBezTo>
                  <a:cubicBezTo>
                    <a:pt x="162" y="235"/>
                    <a:pt x="165" y="245"/>
                    <a:pt x="169" y="254"/>
                  </a:cubicBezTo>
                  <a:cubicBezTo>
                    <a:pt x="141" y="257"/>
                    <a:pt x="114" y="265"/>
                    <a:pt x="87" y="273"/>
                  </a:cubicBezTo>
                  <a:close/>
                  <a:moveTo>
                    <a:pt x="253" y="314"/>
                  </a:moveTo>
                  <a:cubicBezTo>
                    <a:pt x="241" y="274"/>
                    <a:pt x="226" y="235"/>
                    <a:pt x="212" y="195"/>
                  </a:cubicBezTo>
                  <a:cubicBezTo>
                    <a:pt x="203" y="169"/>
                    <a:pt x="194" y="142"/>
                    <a:pt x="184" y="116"/>
                  </a:cubicBezTo>
                  <a:cubicBezTo>
                    <a:pt x="175" y="90"/>
                    <a:pt x="167" y="65"/>
                    <a:pt x="156" y="40"/>
                  </a:cubicBezTo>
                  <a:cubicBezTo>
                    <a:pt x="147" y="19"/>
                    <a:pt x="126" y="0"/>
                    <a:pt x="102" y="3"/>
                  </a:cubicBezTo>
                  <a:cubicBezTo>
                    <a:pt x="62" y="7"/>
                    <a:pt x="61" y="60"/>
                    <a:pt x="56" y="88"/>
                  </a:cubicBezTo>
                  <a:cubicBezTo>
                    <a:pt x="49" y="133"/>
                    <a:pt x="42" y="177"/>
                    <a:pt x="34" y="221"/>
                  </a:cubicBezTo>
                  <a:cubicBezTo>
                    <a:pt x="30" y="246"/>
                    <a:pt x="1" y="446"/>
                    <a:pt x="0" y="465"/>
                  </a:cubicBezTo>
                  <a:cubicBezTo>
                    <a:pt x="0" y="503"/>
                    <a:pt x="55" y="504"/>
                    <a:pt x="61" y="467"/>
                  </a:cubicBezTo>
                  <a:cubicBezTo>
                    <a:pt x="63" y="454"/>
                    <a:pt x="65" y="434"/>
                    <a:pt x="67" y="422"/>
                  </a:cubicBezTo>
                  <a:cubicBezTo>
                    <a:pt x="70" y="404"/>
                    <a:pt x="72" y="385"/>
                    <a:pt x="75" y="366"/>
                  </a:cubicBezTo>
                  <a:cubicBezTo>
                    <a:pt x="76" y="357"/>
                    <a:pt x="77" y="348"/>
                    <a:pt x="79" y="339"/>
                  </a:cubicBezTo>
                  <a:cubicBezTo>
                    <a:pt x="114" y="328"/>
                    <a:pt x="147" y="317"/>
                    <a:pt x="185" y="313"/>
                  </a:cubicBezTo>
                  <a:cubicBezTo>
                    <a:pt x="187" y="313"/>
                    <a:pt x="188" y="313"/>
                    <a:pt x="189" y="312"/>
                  </a:cubicBezTo>
                  <a:cubicBezTo>
                    <a:pt x="192" y="321"/>
                    <a:pt x="194" y="329"/>
                    <a:pt x="197" y="337"/>
                  </a:cubicBezTo>
                  <a:cubicBezTo>
                    <a:pt x="202" y="355"/>
                    <a:pt x="223" y="423"/>
                    <a:pt x="230" y="441"/>
                  </a:cubicBezTo>
                  <a:cubicBezTo>
                    <a:pt x="236" y="453"/>
                    <a:pt x="250" y="466"/>
                    <a:pt x="267" y="462"/>
                  </a:cubicBezTo>
                  <a:cubicBezTo>
                    <a:pt x="285" y="459"/>
                    <a:pt x="291" y="442"/>
                    <a:pt x="289" y="425"/>
                  </a:cubicBezTo>
                  <a:cubicBezTo>
                    <a:pt x="287" y="407"/>
                    <a:pt x="259" y="334"/>
                    <a:pt x="253"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6">
              <a:extLst>
                <a:ext uri="{FF2B5EF4-FFF2-40B4-BE49-F238E27FC236}">
                  <a16:creationId xmlns:a16="http://schemas.microsoft.com/office/drawing/2014/main" id="{A5B4ABDA-F8D4-4CD2-B6CA-40396502EF63}"/>
                </a:ext>
              </a:extLst>
            </p:cNvPr>
            <p:cNvSpPr>
              <a:spLocks/>
            </p:cNvSpPr>
            <p:nvPr userDrawn="1"/>
          </p:nvSpPr>
          <p:spPr bwMode="gray">
            <a:xfrm>
              <a:off x="2935" y="3170"/>
              <a:ext cx="252" cy="572"/>
            </a:xfrm>
            <a:custGeom>
              <a:avLst/>
              <a:gdLst>
                <a:gd name="T0" fmla="*/ 173 w 211"/>
                <a:gd name="T1" fmla="*/ 406 h 479"/>
                <a:gd name="T2" fmla="*/ 152 w 211"/>
                <a:gd name="T3" fmla="*/ 406 h 479"/>
                <a:gd name="T4" fmla="*/ 94 w 211"/>
                <a:gd name="T5" fmla="*/ 405 h 479"/>
                <a:gd name="T6" fmla="*/ 67 w 211"/>
                <a:gd name="T7" fmla="*/ 407 h 479"/>
                <a:gd name="T8" fmla="*/ 65 w 211"/>
                <a:gd name="T9" fmla="*/ 408 h 479"/>
                <a:gd name="T10" fmla="*/ 64 w 211"/>
                <a:gd name="T11" fmla="*/ 400 h 479"/>
                <a:gd name="T12" fmla="*/ 61 w 211"/>
                <a:gd name="T13" fmla="*/ 353 h 479"/>
                <a:gd name="T14" fmla="*/ 62 w 211"/>
                <a:gd name="T15" fmla="*/ 249 h 479"/>
                <a:gd name="T16" fmla="*/ 63 w 211"/>
                <a:gd name="T17" fmla="*/ 39 h 479"/>
                <a:gd name="T18" fmla="*/ 2 w 211"/>
                <a:gd name="T19" fmla="*/ 39 h 479"/>
                <a:gd name="T20" fmla="*/ 1 w 211"/>
                <a:gd name="T21" fmla="*/ 336 h 479"/>
                <a:gd name="T22" fmla="*/ 2 w 211"/>
                <a:gd name="T23" fmla="*/ 408 h 479"/>
                <a:gd name="T24" fmla="*/ 15 w 211"/>
                <a:gd name="T25" fmla="*/ 459 h 479"/>
                <a:gd name="T26" fmla="*/ 83 w 211"/>
                <a:gd name="T27" fmla="*/ 466 h 479"/>
                <a:gd name="T28" fmla="*/ 123 w 211"/>
                <a:gd name="T29" fmla="*/ 467 h 479"/>
                <a:gd name="T30" fmla="*/ 171 w 211"/>
                <a:gd name="T31" fmla="*/ 468 h 479"/>
                <a:gd name="T32" fmla="*/ 210 w 211"/>
                <a:gd name="T33" fmla="*/ 439 h 479"/>
                <a:gd name="T34" fmla="*/ 203 w 211"/>
                <a:gd name="T35" fmla="*/ 418 h 479"/>
                <a:gd name="T36" fmla="*/ 173 w 211"/>
                <a:gd name="T37" fmla="*/ 40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479">
                  <a:moveTo>
                    <a:pt x="173" y="406"/>
                  </a:moveTo>
                  <a:cubicBezTo>
                    <a:pt x="166" y="406"/>
                    <a:pt x="159" y="406"/>
                    <a:pt x="152" y="406"/>
                  </a:cubicBezTo>
                  <a:cubicBezTo>
                    <a:pt x="133" y="405"/>
                    <a:pt x="113" y="405"/>
                    <a:pt x="94" y="405"/>
                  </a:cubicBezTo>
                  <a:cubicBezTo>
                    <a:pt x="85" y="405"/>
                    <a:pt x="76" y="406"/>
                    <a:pt x="67" y="407"/>
                  </a:cubicBezTo>
                  <a:cubicBezTo>
                    <a:pt x="66" y="407"/>
                    <a:pt x="65" y="408"/>
                    <a:pt x="65" y="408"/>
                  </a:cubicBezTo>
                  <a:cubicBezTo>
                    <a:pt x="65" y="405"/>
                    <a:pt x="64" y="403"/>
                    <a:pt x="64" y="400"/>
                  </a:cubicBezTo>
                  <a:cubicBezTo>
                    <a:pt x="62" y="385"/>
                    <a:pt x="61" y="369"/>
                    <a:pt x="61" y="353"/>
                  </a:cubicBezTo>
                  <a:cubicBezTo>
                    <a:pt x="61" y="318"/>
                    <a:pt x="62" y="284"/>
                    <a:pt x="62" y="249"/>
                  </a:cubicBezTo>
                  <a:cubicBezTo>
                    <a:pt x="62" y="179"/>
                    <a:pt x="63" y="109"/>
                    <a:pt x="63" y="39"/>
                  </a:cubicBezTo>
                  <a:cubicBezTo>
                    <a:pt x="63" y="0"/>
                    <a:pt x="3" y="0"/>
                    <a:pt x="2" y="39"/>
                  </a:cubicBezTo>
                  <a:cubicBezTo>
                    <a:pt x="2" y="138"/>
                    <a:pt x="1" y="237"/>
                    <a:pt x="1" y="336"/>
                  </a:cubicBezTo>
                  <a:cubicBezTo>
                    <a:pt x="0" y="361"/>
                    <a:pt x="0" y="384"/>
                    <a:pt x="2" y="408"/>
                  </a:cubicBezTo>
                  <a:cubicBezTo>
                    <a:pt x="3" y="423"/>
                    <a:pt x="2" y="445"/>
                    <a:pt x="15" y="459"/>
                  </a:cubicBezTo>
                  <a:cubicBezTo>
                    <a:pt x="35" y="479"/>
                    <a:pt x="59" y="468"/>
                    <a:pt x="83" y="466"/>
                  </a:cubicBezTo>
                  <a:cubicBezTo>
                    <a:pt x="97" y="465"/>
                    <a:pt x="110" y="466"/>
                    <a:pt x="123" y="467"/>
                  </a:cubicBezTo>
                  <a:cubicBezTo>
                    <a:pt x="139" y="468"/>
                    <a:pt x="155" y="469"/>
                    <a:pt x="171" y="468"/>
                  </a:cubicBezTo>
                  <a:cubicBezTo>
                    <a:pt x="188" y="466"/>
                    <a:pt x="208" y="459"/>
                    <a:pt x="210" y="439"/>
                  </a:cubicBezTo>
                  <a:cubicBezTo>
                    <a:pt x="211" y="431"/>
                    <a:pt x="208" y="424"/>
                    <a:pt x="203" y="418"/>
                  </a:cubicBezTo>
                  <a:cubicBezTo>
                    <a:pt x="196" y="410"/>
                    <a:pt x="184" y="407"/>
                    <a:pt x="173" y="4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7">
              <a:extLst>
                <a:ext uri="{FF2B5EF4-FFF2-40B4-BE49-F238E27FC236}">
                  <a16:creationId xmlns:a16="http://schemas.microsoft.com/office/drawing/2014/main" id="{0131C031-0D9E-4B04-972B-5F89367E4807}"/>
                </a:ext>
              </a:extLst>
            </p:cNvPr>
            <p:cNvSpPr>
              <a:spLocks/>
            </p:cNvSpPr>
            <p:nvPr userDrawn="1"/>
          </p:nvSpPr>
          <p:spPr bwMode="gray">
            <a:xfrm>
              <a:off x="3189" y="3229"/>
              <a:ext cx="401" cy="489"/>
            </a:xfrm>
            <a:custGeom>
              <a:avLst/>
              <a:gdLst>
                <a:gd name="T0" fmla="*/ 307 w 335"/>
                <a:gd name="T1" fmla="*/ 130 h 409"/>
                <a:gd name="T2" fmla="*/ 299 w 335"/>
                <a:gd name="T3" fmla="*/ 91 h 409"/>
                <a:gd name="T4" fmla="*/ 288 w 335"/>
                <a:gd name="T5" fmla="*/ 50 h 409"/>
                <a:gd name="T6" fmla="*/ 251 w 335"/>
                <a:gd name="T7" fmla="*/ 29 h 409"/>
                <a:gd name="T8" fmla="*/ 229 w 335"/>
                <a:gd name="T9" fmla="*/ 66 h 409"/>
                <a:gd name="T10" fmla="*/ 240 w 335"/>
                <a:gd name="T11" fmla="*/ 106 h 409"/>
                <a:gd name="T12" fmla="*/ 248 w 335"/>
                <a:gd name="T13" fmla="*/ 143 h 409"/>
                <a:gd name="T14" fmla="*/ 261 w 335"/>
                <a:gd name="T15" fmla="*/ 223 h 409"/>
                <a:gd name="T16" fmla="*/ 271 w 335"/>
                <a:gd name="T17" fmla="*/ 306 h 409"/>
                <a:gd name="T18" fmla="*/ 273 w 335"/>
                <a:gd name="T19" fmla="*/ 340 h 409"/>
                <a:gd name="T20" fmla="*/ 267 w 335"/>
                <a:gd name="T21" fmla="*/ 338 h 409"/>
                <a:gd name="T22" fmla="*/ 249 w 335"/>
                <a:gd name="T23" fmla="*/ 327 h 409"/>
                <a:gd name="T24" fmla="*/ 215 w 335"/>
                <a:gd name="T25" fmla="*/ 291 h 409"/>
                <a:gd name="T26" fmla="*/ 178 w 335"/>
                <a:gd name="T27" fmla="*/ 233 h 409"/>
                <a:gd name="T28" fmla="*/ 136 w 335"/>
                <a:gd name="T29" fmla="*/ 180 h 409"/>
                <a:gd name="T30" fmla="*/ 91 w 335"/>
                <a:gd name="T31" fmla="*/ 199 h 409"/>
                <a:gd name="T32" fmla="*/ 81 w 335"/>
                <a:gd name="T33" fmla="*/ 262 h 409"/>
                <a:gd name="T34" fmla="*/ 75 w 335"/>
                <a:gd name="T35" fmla="*/ 291 h 409"/>
                <a:gd name="T36" fmla="*/ 75 w 335"/>
                <a:gd name="T37" fmla="*/ 134 h 409"/>
                <a:gd name="T38" fmla="*/ 73 w 335"/>
                <a:gd name="T39" fmla="*/ 72 h 409"/>
                <a:gd name="T40" fmla="*/ 55 w 335"/>
                <a:gd name="T41" fmla="*/ 12 h 409"/>
                <a:gd name="T42" fmla="*/ 12 w 335"/>
                <a:gd name="T43" fmla="*/ 12 h 409"/>
                <a:gd name="T44" fmla="*/ 10 w 335"/>
                <a:gd name="T45" fmla="*/ 53 h 409"/>
                <a:gd name="T46" fmla="*/ 11 w 335"/>
                <a:gd name="T47" fmla="*/ 61 h 409"/>
                <a:gd name="T48" fmla="*/ 13 w 335"/>
                <a:gd name="T49" fmla="*/ 85 h 409"/>
                <a:gd name="T50" fmla="*/ 14 w 335"/>
                <a:gd name="T51" fmla="*/ 162 h 409"/>
                <a:gd name="T52" fmla="*/ 21 w 335"/>
                <a:gd name="T53" fmla="*/ 338 h 409"/>
                <a:gd name="T54" fmla="*/ 60 w 335"/>
                <a:gd name="T55" fmla="*/ 396 h 409"/>
                <a:gd name="T56" fmla="*/ 103 w 335"/>
                <a:gd name="T57" fmla="*/ 385 h 409"/>
                <a:gd name="T58" fmla="*/ 136 w 335"/>
                <a:gd name="T59" fmla="*/ 299 h 409"/>
                <a:gd name="T60" fmla="*/ 138 w 335"/>
                <a:gd name="T61" fmla="*/ 286 h 409"/>
                <a:gd name="T62" fmla="*/ 167 w 335"/>
                <a:gd name="T63" fmla="*/ 329 h 409"/>
                <a:gd name="T64" fmla="*/ 250 w 335"/>
                <a:gd name="T65" fmla="*/ 396 h 409"/>
                <a:gd name="T66" fmla="*/ 334 w 335"/>
                <a:gd name="T67" fmla="*/ 352 h 409"/>
                <a:gd name="T68" fmla="*/ 320 w 335"/>
                <a:gd name="T69" fmla="*/ 211 h 409"/>
                <a:gd name="T70" fmla="*/ 307 w 335"/>
                <a:gd name="T71" fmla="*/ 13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09">
                  <a:moveTo>
                    <a:pt x="307" y="130"/>
                  </a:moveTo>
                  <a:cubicBezTo>
                    <a:pt x="304" y="117"/>
                    <a:pt x="302" y="104"/>
                    <a:pt x="299" y="91"/>
                  </a:cubicBezTo>
                  <a:cubicBezTo>
                    <a:pt x="295" y="77"/>
                    <a:pt x="290" y="64"/>
                    <a:pt x="288" y="50"/>
                  </a:cubicBezTo>
                  <a:cubicBezTo>
                    <a:pt x="285" y="34"/>
                    <a:pt x="265" y="25"/>
                    <a:pt x="251" y="29"/>
                  </a:cubicBezTo>
                  <a:cubicBezTo>
                    <a:pt x="234" y="33"/>
                    <a:pt x="226" y="49"/>
                    <a:pt x="229" y="66"/>
                  </a:cubicBezTo>
                  <a:cubicBezTo>
                    <a:pt x="231" y="79"/>
                    <a:pt x="236" y="92"/>
                    <a:pt x="240" y="106"/>
                  </a:cubicBezTo>
                  <a:cubicBezTo>
                    <a:pt x="243" y="118"/>
                    <a:pt x="245" y="130"/>
                    <a:pt x="248" y="143"/>
                  </a:cubicBezTo>
                  <a:cubicBezTo>
                    <a:pt x="253" y="169"/>
                    <a:pt x="257" y="196"/>
                    <a:pt x="261" y="223"/>
                  </a:cubicBezTo>
                  <a:cubicBezTo>
                    <a:pt x="265" y="250"/>
                    <a:pt x="269" y="278"/>
                    <a:pt x="271" y="306"/>
                  </a:cubicBezTo>
                  <a:cubicBezTo>
                    <a:pt x="272" y="317"/>
                    <a:pt x="272" y="328"/>
                    <a:pt x="273" y="340"/>
                  </a:cubicBezTo>
                  <a:cubicBezTo>
                    <a:pt x="271" y="339"/>
                    <a:pt x="268" y="339"/>
                    <a:pt x="267" y="338"/>
                  </a:cubicBezTo>
                  <a:cubicBezTo>
                    <a:pt x="263" y="337"/>
                    <a:pt x="254" y="331"/>
                    <a:pt x="249" y="327"/>
                  </a:cubicBezTo>
                  <a:cubicBezTo>
                    <a:pt x="237" y="318"/>
                    <a:pt x="224" y="304"/>
                    <a:pt x="215" y="291"/>
                  </a:cubicBezTo>
                  <a:cubicBezTo>
                    <a:pt x="201" y="273"/>
                    <a:pt x="188" y="254"/>
                    <a:pt x="178" y="233"/>
                  </a:cubicBezTo>
                  <a:cubicBezTo>
                    <a:pt x="167" y="212"/>
                    <a:pt x="156" y="193"/>
                    <a:pt x="136" y="180"/>
                  </a:cubicBezTo>
                  <a:cubicBezTo>
                    <a:pt x="119" y="169"/>
                    <a:pt x="97" y="181"/>
                    <a:pt x="91" y="199"/>
                  </a:cubicBezTo>
                  <a:cubicBezTo>
                    <a:pt x="85" y="219"/>
                    <a:pt x="84" y="241"/>
                    <a:pt x="81" y="262"/>
                  </a:cubicBezTo>
                  <a:cubicBezTo>
                    <a:pt x="79" y="272"/>
                    <a:pt x="77" y="281"/>
                    <a:pt x="75" y="291"/>
                  </a:cubicBezTo>
                  <a:cubicBezTo>
                    <a:pt x="70" y="239"/>
                    <a:pt x="75" y="186"/>
                    <a:pt x="75" y="134"/>
                  </a:cubicBezTo>
                  <a:cubicBezTo>
                    <a:pt x="75" y="113"/>
                    <a:pt x="74" y="92"/>
                    <a:pt x="73" y="72"/>
                  </a:cubicBezTo>
                  <a:cubicBezTo>
                    <a:pt x="72" y="52"/>
                    <a:pt x="70" y="27"/>
                    <a:pt x="55" y="12"/>
                  </a:cubicBezTo>
                  <a:cubicBezTo>
                    <a:pt x="42" y="2"/>
                    <a:pt x="24" y="0"/>
                    <a:pt x="12" y="12"/>
                  </a:cubicBezTo>
                  <a:cubicBezTo>
                    <a:pt x="1" y="23"/>
                    <a:pt x="0" y="42"/>
                    <a:pt x="10" y="53"/>
                  </a:cubicBezTo>
                  <a:cubicBezTo>
                    <a:pt x="10" y="57"/>
                    <a:pt x="11" y="60"/>
                    <a:pt x="11" y="61"/>
                  </a:cubicBezTo>
                  <a:cubicBezTo>
                    <a:pt x="12" y="69"/>
                    <a:pt x="13" y="77"/>
                    <a:pt x="13" y="85"/>
                  </a:cubicBezTo>
                  <a:cubicBezTo>
                    <a:pt x="13" y="111"/>
                    <a:pt x="14" y="136"/>
                    <a:pt x="14" y="162"/>
                  </a:cubicBezTo>
                  <a:cubicBezTo>
                    <a:pt x="13" y="221"/>
                    <a:pt x="12" y="279"/>
                    <a:pt x="21" y="338"/>
                  </a:cubicBezTo>
                  <a:cubicBezTo>
                    <a:pt x="25" y="361"/>
                    <a:pt x="34" y="388"/>
                    <a:pt x="60" y="396"/>
                  </a:cubicBezTo>
                  <a:cubicBezTo>
                    <a:pt x="75" y="401"/>
                    <a:pt x="92" y="396"/>
                    <a:pt x="103" y="385"/>
                  </a:cubicBezTo>
                  <a:cubicBezTo>
                    <a:pt x="124" y="363"/>
                    <a:pt x="130" y="327"/>
                    <a:pt x="136" y="299"/>
                  </a:cubicBezTo>
                  <a:cubicBezTo>
                    <a:pt x="136" y="295"/>
                    <a:pt x="137" y="291"/>
                    <a:pt x="138" y="286"/>
                  </a:cubicBezTo>
                  <a:cubicBezTo>
                    <a:pt x="147" y="301"/>
                    <a:pt x="157" y="315"/>
                    <a:pt x="167" y="329"/>
                  </a:cubicBezTo>
                  <a:cubicBezTo>
                    <a:pt x="189" y="357"/>
                    <a:pt x="216" y="384"/>
                    <a:pt x="250" y="396"/>
                  </a:cubicBezTo>
                  <a:cubicBezTo>
                    <a:pt x="285" y="409"/>
                    <a:pt x="334" y="395"/>
                    <a:pt x="334" y="352"/>
                  </a:cubicBezTo>
                  <a:cubicBezTo>
                    <a:pt x="335" y="305"/>
                    <a:pt x="327" y="257"/>
                    <a:pt x="320" y="211"/>
                  </a:cubicBezTo>
                  <a:cubicBezTo>
                    <a:pt x="316" y="184"/>
                    <a:pt x="312" y="157"/>
                    <a:pt x="307"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8">
              <a:extLst>
                <a:ext uri="{FF2B5EF4-FFF2-40B4-BE49-F238E27FC236}">
                  <a16:creationId xmlns:a16="http://schemas.microsoft.com/office/drawing/2014/main" id="{F17D0FC9-D13C-481F-8224-122D04D4DE95}"/>
                </a:ext>
              </a:extLst>
            </p:cNvPr>
            <p:cNvSpPr>
              <a:spLocks noEditPoints="1"/>
            </p:cNvSpPr>
            <p:nvPr userDrawn="1"/>
          </p:nvSpPr>
          <p:spPr bwMode="gray">
            <a:xfrm>
              <a:off x="3602" y="3229"/>
              <a:ext cx="359" cy="504"/>
            </a:xfrm>
            <a:custGeom>
              <a:avLst/>
              <a:gdLst>
                <a:gd name="T0" fmla="*/ 83 w 301"/>
                <a:gd name="T1" fmla="*/ 250 h 421"/>
                <a:gd name="T2" fmla="*/ 87 w 301"/>
                <a:gd name="T3" fmla="*/ 185 h 421"/>
                <a:gd name="T4" fmla="*/ 95 w 301"/>
                <a:gd name="T5" fmla="*/ 78 h 421"/>
                <a:gd name="T6" fmla="*/ 97 w 301"/>
                <a:gd name="T7" fmla="*/ 80 h 421"/>
                <a:gd name="T8" fmla="*/ 119 w 301"/>
                <a:gd name="T9" fmla="*/ 119 h 421"/>
                <a:gd name="T10" fmla="*/ 172 w 301"/>
                <a:gd name="T11" fmla="*/ 227 h 421"/>
                <a:gd name="T12" fmla="*/ 178 w 301"/>
                <a:gd name="T13" fmla="*/ 237 h 421"/>
                <a:gd name="T14" fmla="*/ 83 w 301"/>
                <a:gd name="T15" fmla="*/ 250 h 421"/>
                <a:gd name="T16" fmla="*/ 251 w 301"/>
                <a:gd name="T17" fmla="*/ 250 h 421"/>
                <a:gd name="T18" fmla="*/ 240 w 301"/>
                <a:gd name="T19" fmla="*/ 227 h 421"/>
                <a:gd name="T20" fmla="*/ 184 w 301"/>
                <a:gd name="T21" fmla="*/ 114 h 421"/>
                <a:gd name="T22" fmla="*/ 149 w 301"/>
                <a:gd name="T23" fmla="*/ 48 h 421"/>
                <a:gd name="T24" fmla="*/ 109 w 301"/>
                <a:gd name="T25" fmla="*/ 5 h 421"/>
                <a:gd name="T26" fmla="*/ 71 w 301"/>
                <a:gd name="T27" fmla="*/ 6 h 421"/>
                <a:gd name="T28" fmla="*/ 32 w 301"/>
                <a:gd name="T29" fmla="*/ 90 h 421"/>
                <a:gd name="T30" fmla="*/ 20 w 301"/>
                <a:gd name="T31" fmla="*/ 268 h 421"/>
                <a:gd name="T32" fmla="*/ 4 w 301"/>
                <a:gd name="T33" fmla="*/ 303 h 421"/>
                <a:gd name="T34" fmla="*/ 16 w 301"/>
                <a:gd name="T35" fmla="*/ 320 h 421"/>
                <a:gd name="T36" fmla="*/ 14 w 301"/>
                <a:gd name="T37" fmla="*/ 382 h 421"/>
                <a:gd name="T38" fmla="*/ 75 w 301"/>
                <a:gd name="T39" fmla="*/ 382 h 421"/>
                <a:gd name="T40" fmla="*/ 77 w 301"/>
                <a:gd name="T41" fmla="*/ 313 h 421"/>
                <a:gd name="T42" fmla="*/ 208 w 301"/>
                <a:gd name="T43" fmla="*/ 298 h 421"/>
                <a:gd name="T44" fmla="*/ 221 w 301"/>
                <a:gd name="T45" fmla="*/ 329 h 421"/>
                <a:gd name="T46" fmla="*/ 231 w 301"/>
                <a:gd name="T47" fmla="*/ 358 h 421"/>
                <a:gd name="T48" fmla="*/ 249 w 301"/>
                <a:gd name="T49" fmla="*/ 407 h 421"/>
                <a:gd name="T50" fmla="*/ 261 w 301"/>
                <a:gd name="T51" fmla="*/ 417 h 421"/>
                <a:gd name="T52" fmla="*/ 281 w 301"/>
                <a:gd name="T53" fmla="*/ 416 h 421"/>
                <a:gd name="T54" fmla="*/ 300 w 301"/>
                <a:gd name="T55" fmla="*/ 390 h 421"/>
                <a:gd name="T56" fmla="*/ 295 w 301"/>
                <a:gd name="T57" fmla="*/ 360 h 421"/>
                <a:gd name="T58" fmla="*/ 251 w 301"/>
                <a:gd name="T59" fmla="*/ 25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1" h="421">
                  <a:moveTo>
                    <a:pt x="83" y="250"/>
                  </a:moveTo>
                  <a:cubicBezTo>
                    <a:pt x="85" y="228"/>
                    <a:pt x="85" y="207"/>
                    <a:pt x="87" y="185"/>
                  </a:cubicBezTo>
                  <a:cubicBezTo>
                    <a:pt x="90" y="145"/>
                    <a:pt x="92" y="110"/>
                    <a:pt x="95" y="78"/>
                  </a:cubicBezTo>
                  <a:cubicBezTo>
                    <a:pt x="95" y="77"/>
                    <a:pt x="96" y="79"/>
                    <a:pt x="97" y="80"/>
                  </a:cubicBezTo>
                  <a:cubicBezTo>
                    <a:pt x="104" y="93"/>
                    <a:pt x="109" y="100"/>
                    <a:pt x="119" y="119"/>
                  </a:cubicBezTo>
                  <a:cubicBezTo>
                    <a:pt x="137" y="155"/>
                    <a:pt x="154" y="191"/>
                    <a:pt x="172" y="227"/>
                  </a:cubicBezTo>
                  <a:cubicBezTo>
                    <a:pt x="174" y="230"/>
                    <a:pt x="176" y="234"/>
                    <a:pt x="178" y="237"/>
                  </a:cubicBezTo>
                  <a:cubicBezTo>
                    <a:pt x="146" y="239"/>
                    <a:pt x="114" y="243"/>
                    <a:pt x="83" y="250"/>
                  </a:cubicBezTo>
                  <a:close/>
                  <a:moveTo>
                    <a:pt x="251" y="250"/>
                  </a:moveTo>
                  <a:cubicBezTo>
                    <a:pt x="247" y="242"/>
                    <a:pt x="244" y="235"/>
                    <a:pt x="240" y="227"/>
                  </a:cubicBezTo>
                  <a:cubicBezTo>
                    <a:pt x="222" y="189"/>
                    <a:pt x="204" y="152"/>
                    <a:pt x="184" y="114"/>
                  </a:cubicBezTo>
                  <a:cubicBezTo>
                    <a:pt x="173" y="92"/>
                    <a:pt x="161" y="70"/>
                    <a:pt x="149" y="48"/>
                  </a:cubicBezTo>
                  <a:cubicBezTo>
                    <a:pt x="140" y="32"/>
                    <a:pt x="127" y="12"/>
                    <a:pt x="109" y="5"/>
                  </a:cubicBezTo>
                  <a:cubicBezTo>
                    <a:pt x="97" y="0"/>
                    <a:pt x="83" y="0"/>
                    <a:pt x="71" y="6"/>
                  </a:cubicBezTo>
                  <a:cubicBezTo>
                    <a:pt x="43" y="21"/>
                    <a:pt x="34" y="61"/>
                    <a:pt x="32" y="90"/>
                  </a:cubicBezTo>
                  <a:cubicBezTo>
                    <a:pt x="30" y="119"/>
                    <a:pt x="23" y="237"/>
                    <a:pt x="20" y="268"/>
                  </a:cubicBezTo>
                  <a:cubicBezTo>
                    <a:pt x="8" y="275"/>
                    <a:pt x="0" y="288"/>
                    <a:pt x="4" y="303"/>
                  </a:cubicBezTo>
                  <a:cubicBezTo>
                    <a:pt x="6" y="309"/>
                    <a:pt x="10" y="316"/>
                    <a:pt x="16" y="320"/>
                  </a:cubicBezTo>
                  <a:cubicBezTo>
                    <a:pt x="15" y="341"/>
                    <a:pt x="14" y="361"/>
                    <a:pt x="14" y="382"/>
                  </a:cubicBezTo>
                  <a:cubicBezTo>
                    <a:pt x="15" y="421"/>
                    <a:pt x="75" y="421"/>
                    <a:pt x="75" y="382"/>
                  </a:cubicBezTo>
                  <a:cubicBezTo>
                    <a:pt x="75" y="359"/>
                    <a:pt x="76" y="336"/>
                    <a:pt x="77" y="313"/>
                  </a:cubicBezTo>
                  <a:cubicBezTo>
                    <a:pt x="120" y="302"/>
                    <a:pt x="164" y="297"/>
                    <a:pt x="208" y="298"/>
                  </a:cubicBezTo>
                  <a:cubicBezTo>
                    <a:pt x="213" y="308"/>
                    <a:pt x="218" y="319"/>
                    <a:pt x="221" y="329"/>
                  </a:cubicBezTo>
                  <a:cubicBezTo>
                    <a:pt x="225" y="339"/>
                    <a:pt x="227" y="349"/>
                    <a:pt x="231" y="358"/>
                  </a:cubicBezTo>
                  <a:cubicBezTo>
                    <a:pt x="236" y="375"/>
                    <a:pt x="239" y="393"/>
                    <a:pt x="249" y="407"/>
                  </a:cubicBezTo>
                  <a:cubicBezTo>
                    <a:pt x="252" y="412"/>
                    <a:pt x="256" y="416"/>
                    <a:pt x="261" y="417"/>
                  </a:cubicBezTo>
                  <a:cubicBezTo>
                    <a:pt x="268" y="420"/>
                    <a:pt x="275" y="419"/>
                    <a:pt x="281" y="416"/>
                  </a:cubicBezTo>
                  <a:cubicBezTo>
                    <a:pt x="292" y="411"/>
                    <a:pt x="298" y="401"/>
                    <a:pt x="300" y="390"/>
                  </a:cubicBezTo>
                  <a:cubicBezTo>
                    <a:pt x="301" y="380"/>
                    <a:pt x="299" y="370"/>
                    <a:pt x="295" y="360"/>
                  </a:cubicBezTo>
                  <a:cubicBezTo>
                    <a:pt x="282" y="323"/>
                    <a:pt x="267" y="286"/>
                    <a:pt x="251" y="2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9">
              <a:extLst>
                <a:ext uri="{FF2B5EF4-FFF2-40B4-BE49-F238E27FC236}">
                  <a16:creationId xmlns:a16="http://schemas.microsoft.com/office/drawing/2014/main" id="{1462F3C8-24FA-4CB3-B37E-6CF52C3ADDA6}"/>
                </a:ext>
              </a:extLst>
            </p:cNvPr>
            <p:cNvSpPr>
              <a:spLocks/>
            </p:cNvSpPr>
            <p:nvPr userDrawn="1"/>
          </p:nvSpPr>
          <p:spPr bwMode="gray">
            <a:xfrm>
              <a:off x="3853" y="3176"/>
              <a:ext cx="374" cy="583"/>
            </a:xfrm>
            <a:custGeom>
              <a:avLst/>
              <a:gdLst>
                <a:gd name="T0" fmla="*/ 287 w 313"/>
                <a:gd name="T1" fmla="*/ 144 h 488"/>
                <a:gd name="T2" fmla="*/ 311 w 313"/>
                <a:gd name="T3" fmla="*/ 31 h 488"/>
                <a:gd name="T4" fmla="*/ 281 w 313"/>
                <a:gd name="T5" fmla="*/ 0 h 488"/>
                <a:gd name="T6" fmla="*/ 251 w 313"/>
                <a:gd name="T7" fmla="*/ 30 h 488"/>
                <a:gd name="T8" fmla="*/ 226 w 313"/>
                <a:gd name="T9" fmla="*/ 139 h 488"/>
                <a:gd name="T10" fmla="*/ 211 w 313"/>
                <a:gd name="T11" fmla="*/ 194 h 488"/>
                <a:gd name="T12" fmla="*/ 209 w 313"/>
                <a:gd name="T13" fmla="*/ 192 h 488"/>
                <a:gd name="T14" fmla="*/ 97 w 313"/>
                <a:gd name="T15" fmla="*/ 83 h 488"/>
                <a:gd name="T16" fmla="*/ 69 w 313"/>
                <a:gd name="T17" fmla="*/ 56 h 488"/>
                <a:gd name="T18" fmla="*/ 42 w 313"/>
                <a:gd name="T19" fmla="*/ 36 h 488"/>
                <a:gd name="T20" fmla="*/ 32 w 313"/>
                <a:gd name="T21" fmla="*/ 35 h 488"/>
                <a:gd name="T22" fmla="*/ 9 w 313"/>
                <a:gd name="T23" fmla="*/ 51 h 488"/>
                <a:gd name="T24" fmla="*/ 30 w 313"/>
                <a:gd name="T25" fmla="*/ 103 h 488"/>
                <a:gd name="T26" fmla="*/ 81 w 313"/>
                <a:gd name="T27" fmla="*/ 153 h 488"/>
                <a:gd name="T28" fmla="*/ 131 w 313"/>
                <a:gd name="T29" fmla="*/ 204 h 488"/>
                <a:gd name="T30" fmla="*/ 185 w 313"/>
                <a:gd name="T31" fmla="*/ 251 h 488"/>
                <a:gd name="T32" fmla="*/ 193 w 313"/>
                <a:gd name="T33" fmla="*/ 259 h 488"/>
                <a:gd name="T34" fmla="*/ 153 w 313"/>
                <a:gd name="T35" fmla="*/ 409 h 488"/>
                <a:gd name="T36" fmla="*/ 145 w 313"/>
                <a:gd name="T37" fmla="*/ 457 h 488"/>
                <a:gd name="T38" fmla="*/ 175 w 313"/>
                <a:gd name="T39" fmla="*/ 488 h 488"/>
                <a:gd name="T40" fmla="*/ 206 w 313"/>
                <a:gd name="T41" fmla="*/ 458 h 488"/>
                <a:gd name="T42" fmla="*/ 226 w 313"/>
                <a:gd name="T43" fmla="*/ 362 h 488"/>
                <a:gd name="T44" fmla="*/ 248 w 313"/>
                <a:gd name="T45" fmla="*/ 285 h 488"/>
                <a:gd name="T46" fmla="*/ 262 w 313"/>
                <a:gd name="T47" fmla="*/ 236 h 488"/>
                <a:gd name="T48" fmla="*/ 287 w 313"/>
                <a:gd name="T49" fmla="*/ 14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488">
                  <a:moveTo>
                    <a:pt x="287" y="144"/>
                  </a:moveTo>
                  <a:cubicBezTo>
                    <a:pt x="297" y="106"/>
                    <a:pt x="308" y="70"/>
                    <a:pt x="311" y="31"/>
                  </a:cubicBezTo>
                  <a:cubicBezTo>
                    <a:pt x="313" y="14"/>
                    <a:pt x="297" y="0"/>
                    <a:pt x="281" y="0"/>
                  </a:cubicBezTo>
                  <a:cubicBezTo>
                    <a:pt x="264" y="0"/>
                    <a:pt x="252" y="14"/>
                    <a:pt x="251" y="30"/>
                  </a:cubicBezTo>
                  <a:cubicBezTo>
                    <a:pt x="248" y="67"/>
                    <a:pt x="235" y="103"/>
                    <a:pt x="226" y="139"/>
                  </a:cubicBezTo>
                  <a:cubicBezTo>
                    <a:pt x="221" y="157"/>
                    <a:pt x="216" y="175"/>
                    <a:pt x="211" y="194"/>
                  </a:cubicBezTo>
                  <a:cubicBezTo>
                    <a:pt x="211" y="193"/>
                    <a:pt x="210" y="192"/>
                    <a:pt x="209" y="192"/>
                  </a:cubicBezTo>
                  <a:cubicBezTo>
                    <a:pt x="169" y="159"/>
                    <a:pt x="134" y="120"/>
                    <a:pt x="97" y="83"/>
                  </a:cubicBezTo>
                  <a:cubicBezTo>
                    <a:pt x="88" y="74"/>
                    <a:pt x="78" y="65"/>
                    <a:pt x="69" y="56"/>
                  </a:cubicBezTo>
                  <a:cubicBezTo>
                    <a:pt x="60" y="49"/>
                    <a:pt x="53" y="40"/>
                    <a:pt x="42" y="36"/>
                  </a:cubicBezTo>
                  <a:cubicBezTo>
                    <a:pt x="39" y="35"/>
                    <a:pt x="35" y="35"/>
                    <a:pt x="32" y="35"/>
                  </a:cubicBezTo>
                  <a:cubicBezTo>
                    <a:pt x="22" y="35"/>
                    <a:pt x="13" y="42"/>
                    <a:pt x="9" y="51"/>
                  </a:cubicBezTo>
                  <a:cubicBezTo>
                    <a:pt x="0" y="72"/>
                    <a:pt x="16" y="89"/>
                    <a:pt x="30" y="103"/>
                  </a:cubicBezTo>
                  <a:cubicBezTo>
                    <a:pt x="48" y="119"/>
                    <a:pt x="65" y="135"/>
                    <a:pt x="81" y="153"/>
                  </a:cubicBezTo>
                  <a:cubicBezTo>
                    <a:pt x="97" y="170"/>
                    <a:pt x="113" y="187"/>
                    <a:pt x="131" y="204"/>
                  </a:cubicBezTo>
                  <a:cubicBezTo>
                    <a:pt x="148" y="220"/>
                    <a:pt x="168" y="235"/>
                    <a:pt x="185" y="251"/>
                  </a:cubicBezTo>
                  <a:cubicBezTo>
                    <a:pt x="190" y="255"/>
                    <a:pt x="191" y="257"/>
                    <a:pt x="193" y="259"/>
                  </a:cubicBezTo>
                  <a:cubicBezTo>
                    <a:pt x="183" y="291"/>
                    <a:pt x="157" y="391"/>
                    <a:pt x="153" y="409"/>
                  </a:cubicBezTo>
                  <a:cubicBezTo>
                    <a:pt x="150" y="425"/>
                    <a:pt x="143" y="441"/>
                    <a:pt x="145" y="457"/>
                  </a:cubicBezTo>
                  <a:cubicBezTo>
                    <a:pt x="146" y="474"/>
                    <a:pt x="158" y="488"/>
                    <a:pt x="175" y="488"/>
                  </a:cubicBezTo>
                  <a:cubicBezTo>
                    <a:pt x="190" y="488"/>
                    <a:pt x="203" y="474"/>
                    <a:pt x="206" y="458"/>
                  </a:cubicBezTo>
                  <a:cubicBezTo>
                    <a:pt x="208" y="443"/>
                    <a:pt x="221" y="380"/>
                    <a:pt x="226" y="362"/>
                  </a:cubicBezTo>
                  <a:cubicBezTo>
                    <a:pt x="233" y="336"/>
                    <a:pt x="241" y="310"/>
                    <a:pt x="248" y="285"/>
                  </a:cubicBezTo>
                  <a:cubicBezTo>
                    <a:pt x="272" y="278"/>
                    <a:pt x="274" y="252"/>
                    <a:pt x="262" y="236"/>
                  </a:cubicBezTo>
                  <a:cubicBezTo>
                    <a:pt x="271" y="206"/>
                    <a:pt x="279" y="175"/>
                    <a:pt x="287"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0">
              <a:extLst>
                <a:ext uri="{FF2B5EF4-FFF2-40B4-BE49-F238E27FC236}">
                  <a16:creationId xmlns:a16="http://schemas.microsoft.com/office/drawing/2014/main" id="{B61EB166-EB20-4C1F-969B-74E71697DCB4}"/>
                </a:ext>
              </a:extLst>
            </p:cNvPr>
            <p:cNvSpPr>
              <a:spLocks/>
            </p:cNvSpPr>
            <p:nvPr userDrawn="1"/>
          </p:nvSpPr>
          <p:spPr bwMode="gray">
            <a:xfrm>
              <a:off x="4184" y="3237"/>
              <a:ext cx="373" cy="504"/>
            </a:xfrm>
            <a:custGeom>
              <a:avLst/>
              <a:gdLst>
                <a:gd name="T0" fmla="*/ 169 w 312"/>
                <a:gd name="T1" fmla="*/ 66 h 422"/>
                <a:gd name="T2" fmla="*/ 216 w 312"/>
                <a:gd name="T3" fmla="*/ 82 h 422"/>
                <a:gd name="T4" fmla="*/ 254 w 312"/>
                <a:gd name="T5" fmla="*/ 118 h 422"/>
                <a:gd name="T6" fmla="*/ 296 w 312"/>
                <a:gd name="T7" fmla="*/ 118 h 422"/>
                <a:gd name="T8" fmla="*/ 297 w 312"/>
                <a:gd name="T9" fmla="*/ 76 h 422"/>
                <a:gd name="T10" fmla="*/ 278 w 312"/>
                <a:gd name="T11" fmla="*/ 54 h 422"/>
                <a:gd name="T12" fmla="*/ 208 w 312"/>
                <a:gd name="T13" fmla="*/ 13 h 422"/>
                <a:gd name="T14" fmla="*/ 97 w 312"/>
                <a:gd name="T15" fmla="*/ 17 h 422"/>
                <a:gd name="T16" fmla="*/ 58 w 312"/>
                <a:gd name="T17" fmla="*/ 48 h 422"/>
                <a:gd name="T18" fmla="*/ 57 w 312"/>
                <a:gd name="T19" fmla="*/ 51 h 422"/>
                <a:gd name="T20" fmla="*/ 43 w 312"/>
                <a:gd name="T21" fmla="*/ 138 h 422"/>
                <a:gd name="T22" fmla="*/ 56 w 312"/>
                <a:gd name="T23" fmla="*/ 165 h 422"/>
                <a:gd name="T24" fmla="*/ 182 w 312"/>
                <a:gd name="T25" fmla="*/ 260 h 422"/>
                <a:gd name="T26" fmla="*/ 233 w 312"/>
                <a:gd name="T27" fmla="*/ 287 h 422"/>
                <a:gd name="T28" fmla="*/ 244 w 312"/>
                <a:gd name="T29" fmla="*/ 298 h 422"/>
                <a:gd name="T30" fmla="*/ 243 w 312"/>
                <a:gd name="T31" fmla="*/ 302 h 422"/>
                <a:gd name="T32" fmla="*/ 222 w 312"/>
                <a:gd name="T33" fmla="*/ 325 h 422"/>
                <a:gd name="T34" fmla="*/ 143 w 312"/>
                <a:gd name="T35" fmla="*/ 356 h 422"/>
                <a:gd name="T36" fmla="*/ 106 w 312"/>
                <a:gd name="T37" fmla="*/ 352 h 422"/>
                <a:gd name="T38" fmla="*/ 69 w 312"/>
                <a:gd name="T39" fmla="*/ 322 h 422"/>
                <a:gd name="T40" fmla="*/ 54 w 312"/>
                <a:gd name="T41" fmla="*/ 296 h 422"/>
                <a:gd name="T42" fmla="*/ 25 w 312"/>
                <a:gd name="T43" fmla="*/ 285 h 422"/>
                <a:gd name="T44" fmla="*/ 8 w 312"/>
                <a:gd name="T45" fmla="*/ 296 h 422"/>
                <a:gd name="T46" fmla="*/ 1 w 312"/>
                <a:gd name="T47" fmla="*/ 311 h 422"/>
                <a:gd name="T48" fmla="*/ 12 w 312"/>
                <a:gd name="T49" fmla="*/ 344 h 422"/>
                <a:gd name="T50" fmla="*/ 33 w 312"/>
                <a:gd name="T51" fmla="*/ 374 h 422"/>
                <a:gd name="T52" fmla="*/ 85 w 312"/>
                <a:gd name="T53" fmla="*/ 409 h 422"/>
                <a:gd name="T54" fmla="*/ 196 w 312"/>
                <a:gd name="T55" fmla="*/ 405 h 422"/>
                <a:gd name="T56" fmla="*/ 268 w 312"/>
                <a:gd name="T57" fmla="*/ 366 h 422"/>
                <a:gd name="T58" fmla="*/ 302 w 312"/>
                <a:gd name="T59" fmla="*/ 280 h 422"/>
                <a:gd name="T60" fmla="*/ 214 w 312"/>
                <a:gd name="T61" fmla="*/ 204 h 422"/>
                <a:gd name="T62" fmla="*/ 106 w 312"/>
                <a:gd name="T63" fmla="*/ 130 h 422"/>
                <a:gd name="T64" fmla="*/ 103 w 312"/>
                <a:gd name="T65" fmla="*/ 126 h 422"/>
                <a:gd name="T66" fmla="*/ 98 w 312"/>
                <a:gd name="T67" fmla="*/ 114 h 422"/>
                <a:gd name="T68" fmla="*/ 108 w 312"/>
                <a:gd name="T69" fmla="*/ 83 h 422"/>
                <a:gd name="T70" fmla="*/ 169 w 312"/>
                <a:gd name="T71" fmla="*/ 6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422">
                  <a:moveTo>
                    <a:pt x="169" y="66"/>
                  </a:moveTo>
                  <a:cubicBezTo>
                    <a:pt x="185" y="68"/>
                    <a:pt x="202" y="73"/>
                    <a:pt x="216" y="82"/>
                  </a:cubicBezTo>
                  <a:cubicBezTo>
                    <a:pt x="232" y="91"/>
                    <a:pt x="242" y="104"/>
                    <a:pt x="254" y="118"/>
                  </a:cubicBezTo>
                  <a:cubicBezTo>
                    <a:pt x="264" y="130"/>
                    <a:pt x="286" y="129"/>
                    <a:pt x="296" y="118"/>
                  </a:cubicBezTo>
                  <a:cubicBezTo>
                    <a:pt x="309" y="106"/>
                    <a:pt x="306" y="89"/>
                    <a:pt x="297" y="76"/>
                  </a:cubicBezTo>
                  <a:cubicBezTo>
                    <a:pt x="292" y="68"/>
                    <a:pt x="285" y="61"/>
                    <a:pt x="278" y="54"/>
                  </a:cubicBezTo>
                  <a:cubicBezTo>
                    <a:pt x="260" y="34"/>
                    <a:pt x="234" y="20"/>
                    <a:pt x="208" y="13"/>
                  </a:cubicBezTo>
                  <a:cubicBezTo>
                    <a:pt x="172" y="3"/>
                    <a:pt x="131" y="0"/>
                    <a:pt x="97" y="17"/>
                  </a:cubicBezTo>
                  <a:cubicBezTo>
                    <a:pt x="82" y="24"/>
                    <a:pt x="68" y="35"/>
                    <a:pt x="58" y="48"/>
                  </a:cubicBezTo>
                  <a:cubicBezTo>
                    <a:pt x="58" y="49"/>
                    <a:pt x="57" y="50"/>
                    <a:pt x="57" y="51"/>
                  </a:cubicBezTo>
                  <a:cubicBezTo>
                    <a:pt x="39" y="76"/>
                    <a:pt x="33" y="108"/>
                    <a:pt x="43" y="138"/>
                  </a:cubicBezTo>
                  <a:cubicBezTo>
                    <a:pt x="46" y="147"/>
                    <a:pt x="50" y="156"/>
                    <a:pt x="56" y="165"/>
                  </a:cubicBezTo>
                  <a:cubicBezTo>
                    <a:pt x="86" y="208"/>
                    <a:pt x="135" y="237"/>
                    <a:pt x="182" y="260"/>
                  </a:cubicBezTo>
                  <a:cubicBezTo>
                    <a:pt x="199" y="268"/>
                    <a:pt x="217" y="275"/>
                    <a:pt x="233" y="287"/>
                  </a:cubicBezTo>
                  <a:cubicBezTo>
                    <a:pt x="237" y="289"/>
                    <a:pt x="244" y="293"/>
                    <a:pt x="244" y="298"/>
                  </a:cubicBezTo>
                  <a:cubicBezTo>
                    <a:pt x="244" y="300"/>
                    <a:pt x="243" y="301"/>
                    <a:pt x="243" y="302"/>
                  </a:cubicBezTo>
                  <a:cubicBezTo>
                    <a:pt x="238" y="312"/>
                    <a:pt x="231" y="319"/>
                    <a:pt x="222" y="325"/>
                  </a:cubicBezTo>
                  <a:cubicBezTo>
                    <a:pt x="199" y="342"/>
                    <a:pt x="172" y="352"/>
                    <a:pt x="143" y="356"/>
                  </a:cubicBezTo>
                  <a:cubicBezTo>
                    <a:pt x="131" y="357"/>
                    <a:pt x="118" y="357"/>
                    <a:pt x="106" y="352"/>
                  </a:cubicBezTo>
                  <a:cubicBezTo>
                    <a:pt x="91" y="347"/>
                    <a:pt x="78" y="335"/>
                    <a:pt x="69" y="322"/>
                  </a:cubicBezTo>
                  <a:cubicBezTo>
                    <a:pt x="63" y="314"/>
                    <a:pt x="60" y="304"/>
                    <a:pt x="54" y="296"/>
                  </a:cubicBezTo>
                  <a:cubicBezTo>
                    <a:pt x="47" y="287"/>
                    <a:pt x="36" y="282"/>
                    <a:pt x="25" y="285"/>
                  </a:cubicBezTo>
                  <a:cubicBezTo>
                    <a:pt x="18" y="287"/>
                    <a:pt x="12" y="291"/>
                    <a:pt x="8" y="296"/>
                  </a:cubicBezTo>
                  <a:cubicBezTo>
                    <a:pt x="4" y="300"/>
                    <a:pt x="2" y="306"/>
                    <a:pt x="1" y="311"/>
                  </a:cubicBezTo>
                  <a:cubicBezTo>
                    <a:pt x="0" y="323"/>
                    <a:pt x="7" y="334"/>
                    <a:pt x="12" y="344"/>
                  </a:cubicBezTo>
                  <a:cubicBezTo>
                    <a:pt x="18" y="355"/>
                    <a:pt x="25" y="365"/>
                    <a:pt x="33" y="374"/>
                  </a:cubicBezTo>
                  <a:cubicBezTo>
                    <a:pt x="47" y="390"/>
                    <a:pt x="65" y="402"/>
                    <a:pt x="85" y="409"/>
                  </a:cubicBezTo>
                  <a:cubicBezTo>
                    <a:pt x="120" y="422"/>
                    <a:pt x="161" y="417"/>
                    <a:pt x="196" y="405"/>
                  </a:cubicBezTo>
                  <a:cubicBezTo>
                    <a:pt x="222" y="397"/>
                    <a:pt x="247" y="384"/>
                    <a:pt x="268" y="366"/>
                  </a:cubicBezTo>
                  <a:cubicBezTo>
                    <a:pt x="292" y="346"/>
                    <a:pt x="312" y="312"/>
                    <a:pt x="302" y="280"/>
                  </a:cubicBezTo>
                  <a:cubicBezTo>
                    <a:pt x="289" y="240"/>
                    <a:pt x="248" y="220"/>
                    <a:pt x="214" y="204"/>
                  </a:cubicBezTo>
                  <a:cubicBezTo>
                    <a:pt x="175" y="186"/>
                    <a:pt x="130" y="167"/>
                    <a:pt x="106" y="130"/>
                  </a:cubicBezTo>
                  <a:cubicBezTo>
                    <a:pt x="105" y="129"/>
                    <a:pt x="104" y="127"/>
                    <a:pt x="103" y="126"/>
                  </a:cubicBezTo>
                  <a:cubicBezTo>
                    <a:pt x="101" y="122"/>
                    <a:pt x="99" y="118"/>
                    <a:pt x="98" y="114"/>
                  </a:cubicBezTo>
                  <a:cubicBezTo>
                    <a:pt x="96" y="103"/>
                    <a:pt x="100" y="91"/>
                    <a:pt x="108" y="83"/>
                  </a:cubicBezTo>
                  <a:cubicBezTo>
                    <a:pt x="122" y="67"/>
                    <a:pt x="148" y="64"/>
                    <a:pt x="169"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
              <a:extLst>
                <a:ext uri="{FF2B5EF4-FFF2-40B4-BE49-F238E27FC236}">
                  <a16:creationId xmlns:a16="http://schemas.microsoft.com/office/drawing/2014/main" id="{65BFBC0E-A0ED-449D-9E64-BCE0744061DB}"/>
                </a:ext>
              </a:extLst>
            </p:cNvPr>
            <p:cNvSpPr>
              <a:spLocks noEditPoints="1"/>
            </p:cNvSpPr>
            <p:nvPr userDrawn="1"/>
          </p:nvSpPr>
          <p:spPr bwMode="gray">
            <a:xfrm>
              <a:off x="4639" y="3227"/>
              <a:ext cx="374" cy="500"/>
            </a:xfrm>
            <a:custGeom>
              <a:avLst/>
              <a:gdLst>
                <a:gd name="T0" fmla="*/ 241 w 313"/>
                <a:gd name="T1" fmla="*/ 276 h 418"/>
                <a:gd name="T2" fmla="*/ 227 w 313"/>
                <a:gd name="T3" fmla="*/ 327 h 418"/>
                <a:gd name="T4" fmla="*/ 181 w 313"/>
                <a:gd name="T5" fmla="*/ 349 h 418"/>
                <a:gd name="T6" fmla="*/ 132 w 313"/>
                <a:gd name="T7" fmla="*/ 335 h 418"/>
                <a:gd name="T8" fmla="*/ 109 w 313"/>
                <a:gd name="T9" fmla="*/ 318 h 418"/>
                <a:gd name="T10" fmla="*/ 72 w 313"/>
                <a:gd name="T11" fmla="*/ 240 h 418"/>
                <a:gd name="T12" fmla="*/ 70 w 313"/>
                <a:gd name="T13" fmla="*/ 232 h 418"/>
                <a:gd name="T14" fmla="*/ 79 w 313"/>
                <a:gd name="T15" fmla="*/ 116 h 418"/>
                <a:gd name="T16" fmla="*/ 83 w 313"/>
                <a:gd name="T17" fmla="*/ 102 h 418"/>
                <a:gd name="T18" fmla="*/ 88 w 313"/>
                <a:gd name="T19" fmla="*/ 89 h 418"/>
                <a:gd name="T20" fmla="*/ 90 w 313"/>
                <a:gd name="T21" fmla="*/ 87 h 418"/>
                <a:gd name="T22" fmla="*/ 98 w 313"/>
                <a:gd name="T23" fmla="*/ 84 h 418"/>
                <a:gd name="T24" fmla="*/ 142 w 313"/>
                <a:gd name="T25" fmla="*/ 72 h 418"/>
                <a:gd name="T26" fmla="*/ 162 w 313"/>
                <a:gd name="T27" fmla="*/ 80 h 418"/>
                <a:gd name="T28" fmla="*/ 217 w 313"/>
                <a:gd name="T29" fmla="*/ 137 h 418"/>
                <a:gd name="T30" fmla="*/ 241 w 313"/>
                <a:gd name="T31" fmla="*/ 276 h 418"/>
                <a:gd name="T32" fmla="*/ 193 w 313"/>
                <a:gd name="T33" fmla="*/ 28 h 418"/>
                <a:gd name="T34" fmla="*/ 117 w 313"/>
                <a:gd name="T35" fmla="*/ 10 h 418"/>
                <a:gd name="T36" fmla="*/ 105 w 313"/>
                <a:gd name="T37" fmla="*/ 5 h 418"/>
                <a:gd name="T38" fmla="*/ 48 w 313"/>
                <a:gd name="T39" fmla="*/ 34 h 418"/>
                <a:gd name="T40" fmla="*/ 12 w 313"/>
                <a:gd name="T41" fmla="*/ 151 h 418"/>
                <a:gd name="T42" fmla="*/ 105 w 313"/>
                <a:gd name="T43" fmla="*/ 391 h 418"/>
                <a:gd name="T44" fmla="*/ 230 w 313"/>
                <a:gd name="T45" fmla="*/ 402 h 418"/>
                <a:gd name="T46" fmla="*/ 292 w 313"/>
                <a:gd name="T47" fmla="*/ 328 h 418"/>
                <a:gd name="T48" fmla="*/ 280 w 313"/>
                <a:gd name="T49" fmla="*/ 130 h 418"/>
                <a:gd name="T50" fmla="*/ 193 w 313"/>
                <a:gd name="T51" fmla="*/ 2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3" h="418">
                  <a:moveTo>
                    <a:pt x="241" y="276"/>
                  </a:moveTo>
                  <a:cubicBezTo>
                    <a:pt x="239" y="294"/>
                    <a:pt x="236" y="312"/>
                    <a:pt x="227" y="327"/>
                  </a:cubicBezTo>
                  <a:cubicBezTo>
                    <a:pt x="216" y="345"/>
                    <a:pt x="200" y="350"/>
                    <a:pt x="181" y="349"/>
                  </a:cubicBezTo>
                  <a:cubicBezTo>
                    <a:pt x="164" y="348"/>
                    <a:pt x="147" y="344"/>
                    <a:pt x="132" y="335"/>
                  </a:cubicBezTo>
                  <a:cubicBezTo>
                    <a:pt x="123" y="331"/>
                    <a:pt x="116" y="325"/>
                    <a:pt x="109" y="318"/>
                  </a:cubicBezTo>
                  <a:cubicBezTo>
                    <a:pt x="89" y="297"/>
                    <a:pt x="77" y="268"/>
                    <a:pt x="72" y="240"/>
                  </a:cubicBezTo>
                  <a:cubicBezTo>
                    <a:pt x="71" y="237"/>
                    <a:pt x="71" y="234"/>
                    <a:pt x="70" y="232"/>
                  </a:cubicBezTo>
                  <a:cubicBezTo>
                    <a:pt x="65" y="193"/>
                    <a:pt x="71" y="154"/>
                    <a:pt x="79" y="116"/>
                  </a:cubicBezTo>
                  <a:cubicBezTo>
                    <a:pt x="80" y="111"/>
                    <a:pt x="82" y="106"/>
                    <a:pt x="83" y="102"/>
                  </a:cubicBezTo>
                  <a:cubicBezTo>
                    <a:pt x="84" y="97"/>
                    <a:pt x="85" y="93"/>
                    <a:pt x="88" y="89"/>
                  </a:cubicBezTo>
                  <a:cubicBezTo>
                    <a:pt x="88" y="88"/>
                    <a:pt x="89" y="87"/>
                    <a:pt x="90" y="87"/>
                  </a:cubicBezTo>
                  <a:cubicBezTo>
                    <a:pt x="93" y="85"/>
                    <a:pt x="95" y="84"/>
                    <a:pt x="98" y="84"/>
                  </a:cubicBezTo>
                  <a:cubicBezTo>
                    <a:pt x="113" y="93"/>
                    <a:pt x="135" y="89"/>
                    <a:pt x="142" y="72"/>
                  </a:cubicBezTo>
                  <a:cubicBezTo>
                    <a:pt x="149" y="74"/>
                    <a:pt x="156" y="77"/>
                    <a:pt x="162" y="80"/>
                  </a:cubicBezTo>
                  <a:cubicBezTo>
                    <a:pt x="186" y="93"/>
                    <a:pt x="204" y="114"/>
                    <a:pt x="217" y="137"/>
                  </a:cubicBezTo>
                  <a:cubicBezTo>
                    <a:pt x="241" y="182"/>
                    <a:pt x="247" y="227"/>
                    <a:pt x="241" y="276"/>
                  </a:cubicBezTo>
                  <a:close/>
                  <a:moveTo>
                    <a:pt x="193" y="28"/>
                  </a:moveTo>
                  <a:cubicBezTo>
                    <a:pt x="170" y="15"/>
                    <a:pt x="144" y="8"/>
                    <a:pt x="117" y="10"/>
                  </a:cubicBezTo>
                  <a:cubicBezTo>
                    <a:pt x="114" y="8"/>
                    <a:pt x="110" y="7"/>
                    <a:pt x="105" y="5"/>
                  </a:cubicBezTo>
                  <a:cubicBezTo>
                    <a:pt x="82" y="0"/>
                    <a:pt x="60" y="15"/>
                    <a:pt x="48" y="34"/>
                  </a:cubicBezTo>
                  <a:cubicBezTo>
                    <a:pt x="25" y="69"/>
                    <a:pt x="18" y="110"/>
                    <a:pt x="12" y="151"/>
                  </a:cubicBezTo>
                  <a:cubicBezTo>
                    <a:pt x="0" y="238"/>
                    <a:pt x="19" y="347"/>
                    <a:pt x="105" y="391"/>
                  </a:cubicBezTo>
                  <a:cubicBezTo>
                    <a:pt x="141" y="409"/>
                    <a:pt x="191" y="418"/>
                    <a:pt x="230" y="402"/>
                  </a:cubicBezTo>
                  <a:cubicBezTo>
                    <a:pt x="262" y="390"/>
                    <a:pt x="281" y="360"/>
                    <a:pt x="292" y="328"/>
                  </a:cubicBezTo>
                  <a:cubicBezTo>
                    <a:pt x="313" y="265"/>
                    <a:pt x="306" y="191"/>
                    <a:pt x="280" y="130"/>
                  </a:cubicBezTo>
                  <a:cubicBezTo>
                    <a:pt x="263" y="89"/>
                    <a:pt x="233" y="50"/>
                    <a:pt x="19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2">
              <a:extLst>
                <a:ext uri="{FF2B5EF4-FFF2-40B4-BE49-F238E27FC236}">
                  <a16:creationId xmlns:a16="http://schemas.microsoft.com/office/drawing/2014/main" id="{6D8E429C-2F8C-47D9-B2EA-6F26EFDF2988}"/>
                </a:ext>
              </a:extLst>
            </p:cNvPr>
            <p:cNvSpPr>
              <a:spLocks noEditPoints="1"/>
            </p:cNvSpPr>
            <p:nvPr userDrawn="1"/>
          </p:nvSpPr>
          <p:spPr bwMode="gray">
            <a:xfrm>
              <a:off x="5005" y="3182"/>
              <a:ext cx="703" cy="570"/>
            </a:xfrm>
            <a:custGeom>
              <a:avLst/>
              <a:gdLst>
                <a:gd name="T0" fmla="*/ 381 w 588"/>
                <a:gd name="T1" fmla="*/ 252 h 477"/>
                <a:gd name="T2" fmla="*/ 408 w 588"/>
                <a:gd name="T3" fmla="*/ 124 h 477"/>
                <a:gd name="T4" fmla="*/ 424 w 588"/>
                <a:gd name="T5" fmla="*/ 131 h 477"/>
                <a:gd name="T6" fmla="*/ 471 w 588"/>
                <a:gd name="T7" fmla="*/ 242 h 477"/>
                <a:gd name="T8" fmla="*/ 88 w 588"/>
                <a:gd name="T9" fmla="*/ 241 h 477"/>
                <a:gd name="T10" fmla="*/ 81 w 588"/>
                <a:gd name="T11" fmla="*/ 131 h 477"/>
                <a:gd name="T12" fmla="*/ 78 w 588"/>
                <a:gd name="T13" fmla="*/ 80 h 477"/>
                <a:gd name="T14" fmla="*/ 146 w 588"/>
                <a:gd name="T15" fmla="*/ 117 h 477"/>
                <a:gd name="T16" fmla="*/ 88 w 588"/>
                <a:gd name="T17" fmla="*/ 241 h 477"/>
                <a:gd name="T18" fmla="*/ 535 w 588"/>
                <a:gd name="T19" fmla="*/ 238 h 477"/>
                <a:gd name="T20" fmla="*/ 439 w 588"/>
                <a:gd name="T21" fmla="*/ 16 h 477"/>
                <a:gd name="T22" fmla="*/ 387 w 588"/>
                <a:gd name="T23" fmla="*/ 11 h 477"/>
                <a:gd name="T24" fmla="*/ 351 w 588"/>
                <a:gd name="T25" fmla="*/ 103 h 477"/>
                <a:gd name="T26" fmla="*/ 331 w 588"/>
                <a:gd name="T27" fmla="*/ 189 h 477"/>
                <a:gd name="T28" fmla="*/ 315 w 588"/>
                <a:gd name="T29" fmla="*/ 266 h 477"/>
                <a:gd name="T30" fmla="*/ 305 w 588"/>
                <a:gd name="T31" fmla="*/ 325 h 477"/>
                <a:gd name="T32" fmla="*/ 301 w 588"/>
                <a:gd name="T33" fmla="*/ 346 h 477"/>
                <a:gd name="T34" fmla="*/ 298 w 588"/>
                <a:gd name="T35" fmla="*/ 356 h 477"/>
                <a:gd name="T36" fmla="*/ 268 w 588"/>
                <a:gd name="T37" fmla="*/ 371 h 477"/>
                <a:gd name="T38" fmla="*/ 250 w 588"/>
                <a:gd name="T39" fmla="*/ 361 h 477"/>
                <a:gd name="T40" fmla="*/ 156 w 588"/>
                <a:gd name="T41" fmla="*/ 300 h 477"/>
                <a:gd name="T42" fmla="*/ 187 w 588"/>
                <a:gd name="T43" fmla="*/ 223 h 477"/>
                <a:gd name="T44" fmla="*/ 102 w 588"/>
                <a:gd name="T45" fmla="*/ 10 h 477"/>
                <a:gd name="T46" fmla="*/ 18 w 588"/>
                <a:gd name="T47" fmla="*/ 125 h 477"/>
                <a:gd name="T48" fmla="*/ 21 w 588"/>
                <a:gd name="T49" fmla="*/ 160 h 477"/>
                <a:gd name="T50" fmla="*/ 32 w 588"/>
                <a:gd name="T51" fmla="*/ 361 h 477"/>
                <a:gd name="T52" fmla="*/ 73 w 588"/>
                <a:gd name="T53" fmla="*/ 472 h 477"/>
                <a:gd name="T54" fmla="*/ 92 w 588"/>
                <a:gd name="T55" fmla="*/ 344 h 477"/>
                <a:gd name="T56" fmla="*/ 161 w 588"/>
                <a:gd name="T57" fmla="*/ 373 h 477"/>
                <a:gd name="T58" fmla="*/ 224 w 588"/>
                <a:gd name="T59" fmla="*/ 417 h 477"/>
                <a:gd name="T60" fmla="*/ 310 w 588"/>
                <a:gd name="T61" fmla="*/ 405 h 477"/>
                <a:gd name="T62" fmla="*/ 368 w 588"/>
                <a:gd name="T63" fmla="*/ 319 h 477"/>
                <a:gd name="T64" fmla="*/ 371 w 588"/>
                <a:gd name="T65" fmla="*/ 315 h 477"/>
                <a:gd name="T66" fmla="*/ 499 w 588"/>
                <a:gd name="T67" fmla="*/ 301 h 477"/>
                <a:gd name="T68" fmla="*/ 520 w 588"/>
                <a:gd name="T69" fmla="*/ 356 h 477"/>
                <a:gd name="T70" fmla="*/ 539 w 588"/>
                <a:gd name="T71" fmla="*/ 419 h 477"/>
                <a:gd name="T72" fmla="*/ 580 w 588"/>
                <a:gd name="T73" fmla="*/ 415 h 477"/>
                <a:gd name="T74" fmla="*/ 559 w 588"/>
                <a:gd name="T75" fmla="*/ 2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477">
                  <a:moveTo>
                    <a:pt x="425" y="247"/>
                  </a:moveTo>
                  <a:cubicBezTo>
                    <a:pt x="410" y="249"/>
                    <a:pt x="395" y="250"/>
                    <a:pt x="381" y="252"/>
                  </a:cubicBezTo>
                  <a:cubicBezTo>
                    <a:pt x="383" y="242"/>
                    <a:pt x="385" y="231"/>
                    <a:pt x="387" y="221"/>
                  </a:cubicBezTo>
                  <a:cubicBezTo>
                    <a:pt x="393" y="188"/>
                    <a:pt x="400" y="156"/>
                    <a:pt x="408" y="124"/>
                  </a:cubicBezTo>
                  <a:cubicBezTo>
                    <a:pt x="410" y="118"/>
                    <a:pt x="411" y="111"/>
                    <a:pt x="413" y="104"/>
                  </a:cubicBezTo>
                  <a:cubicBezTo>
                    <a:pt x="417" y="113"/>
                    <a:pt x="420" y="122"/>
                    <a:pt x="424" y="131"/>
                  </a:cubicBezTo>
                  <a:cubicBezTo>
                    <a:pt x="437" y="163"/>
                    <a:pt x="450" y="196"/>
                    <a:pt x="464" y="228"/>
                  </a:cubicBezTo>
                  <a:cubicBezTo>
                    <a:pt x="466" y="233"/>
                    <a:pt x="468" y="237"/>
                    <a:pt x="471" y="242"/>
                  </a:cubicBezTo>
                  <a:cubicBezTo>
                    <a:pt x="455" y="244"/>
                    <a:pt x="440" y="245"/>
                    <a:pt x="425" y="247"/>
                  </a:cubicBezTo>
                  <a:close/>
                  <a:moveTo>
                    <a:pt x="88" y="241"/>
                  </a:moveTo>
                  <a:cubicBezTo>
                    <a:pt x="87" y="239"/>
                    <a:pt x="87" y="237"/>
                    <a:pt x="87" y="235"/>
                  </a:cubicBezTo>
                  <a:cubicBezTo>
                    <a:pt x="85" y="200"/>
                    <a:pt x="82" y="165"/>
                    <a:pt x="81" y="131"/>
                  </a:cubicBezTo>
                  <a:cubicBezTo>
                    <a:pt x="79" y="110"/>
                    <a:pt x="78" y="100"/>
                    <a:pt x="75" y="84"/>
                  </a:cubicBezTo>
                  <a:cubicBezTo>
                    <a:pt x="75" y="84"/>
                    <a:pt x="77" y="81"/>
                    <a:pt x="78" y="80"/>
                  </a:cubicBezTo>
                  <a:cubicBezTo>
                    <a:pt x="85" y="75"/>
                    <a:pt x="91" y="70"/>
                    <a:pt x="104" y="71"/>
                  </a:cubicBezTo>
                  <a:cubicBezTo>
                    <a:pt x="130" y="73"/>
                    <a:pt x="142" y="92"/>
                    <a:pt x="146" y="117"/>
                  </a:cubicBezTo>
                  <a:cubicBezTo>
                    <a:pt x="151" y="148"/>
                    <a:pt x="146" y="179"/>
                    <a:pt x="127" y="204"/>
                  </a:cubicBezTo>
                  <a:cubicBezTo>
                    <a:pt x="116" y="219"/>
                    <a:pt x="102" y="230"/>
                    <a:pt x="88" y="241"/>
                  </a:cubicBezTo>
                  <a:close/>
                  <a:moveTo>
                    <a:pt x="540" y="238"/>
                  </a:moveTo>
                  <a:cubicBezTo>
                    <a:pt x="539" y="238"/>
                    <a:pt x="537" y="238"/>
                    <a:pt x="535" y="238"/>
                  </a:cubicBezTo>
                  <a:cubicBezTo>
                    <a:pt x="507" y="178"/>
                    <a:pt x="483" y="116"/>
                    <a:pt x="458" y="54"/>
                  </a:cubicBezTo>
                  <a:cubicBezTo>
                    <a:pt x="453" y="41"/>
                    <a:pt x="448" y="27"/>
                    <a:pt x="439" y="16"/>
                  </a:cubicBezTo>
                  <a:cubicBezTo>
                    <a:pt x="431" y="6"/>
                    <a:pt x="419" y="0"/>
                    <a:pt x="406" y="2"/>
                  </a:cubicBezTo>
                  <a:cubicBezTo>
                    <a:pt x="399" y="3"/>
                    <a:pt x="392" y="7"/>
                    <a:pt x="387" y="11"/>
                  </a:cubicBezTo>
                  <a:cubicBezTo>
                    <a:pt x="379" y="18"/>
                    <a:pt x="373" y="27"/>
                    <a:pt x="369" y="37"/>
                  </a:cubicBezTo>
                  <a:cubicBezTo>
                    <a:pt x="360" y="58"/>
                    <a:pt x="356" y="81"/>
                    <a:pt x="351" y="103"/>
                  </a:cubicBezTo>
                  <a:cubicBezTo>
                    <a:pt x="347" y="119"/>
                    <a:pt x="343" y="135"/>
                    <a:pt x="339" y="150"/>
                  </a:cubicBezTo>
                  <a:cubicBezTo>
                    <a:pt x="337" y="163"/>
                    <a:pt x="334" y="176"/>
                    <a:pt x="331" y="189"/>
                  </a:cubicBezTo>
                  <a:cubicBezTo>
                    <a:pt x="326" y="214"/>
                    <a:pt x="322" y="240"/>
                    <a:pt x="317" y="265"/>
                  </a:cubicBezTo>
                  <a:cubicBezTo>
                    <a:pt x="317" y="265"/>
                    <a:pt x="316" y="265"/>
                    <a:pt x="315" y="266"/>
                  </a:cubicBezTo>
                  <a:cubicBezTo>
                    <a:pt x="299" y="267"/>
                    <a:pt x="285" y="278"/>
                    <a:pt x="285" y="296"/>
                  </a:cubicBezTo>
                  <a:cubicBezTo>
                    <a:pt x="285" y="308"/>
                    <a:pt x="293" y="321"/>
                    <a:pt x="305" y="325"/>
                  </a:cubicBezTo>
                  <a:cubicBezTo>
                    <a:pt x="305" y="327"/>
                    <a:pt x="304" y="329"/>
                    <a:pt x="304" y="331"/>
                  </a:cubicBezTo>
                  <a:cubicBezTo>
                    <a:pt x="303" y="336"/>
                    <a:pt x="302" y="341"/>
                    <a:pt x="301" y="346"/>
                  </a:cubicBezTo>
                  <a:cubicBezTo>
                    <a:pt x="300" y="349"/>
                    <a:pt x="300" y="352"/>
                    <a:pt x="299" y="355"/>
                  </a:cubicBezTo>
                  <a:cubicBezTo>
                    <a:pt x="298" y="356"/>
                    <a:pt x="298" y="356"/>
                    <a:pt x="298" y="356"/>
                  </a:cubicBezTo>
                  <a:cubicBezTo>
                    <a:pt x="294" y="361"/>
                    <a:pt x="291" y="367"/>
                    <a:pt x="291" y="372"/>
                  </a:cubicBezTo>
                  <a:cubicBezTo>
                    <a:pt x="284" y="369"/>
                    <a:pt x="276" y="368"/>
                    <a:pt x="268" y="371"/>
                  </a:cubicBezTo>
                  <a:cubicBezTo>
                    <a:pt x="268" y="371"/>
                    <a:pt x="263" y="369"/>
                    <a:pt x="262" y="368"/>
                  </a:cubicBezTo>
                  <a:cubicBezTo>
                    <a:pt x="258" y="366"/>
                    <a:pt x="254" y="364"/>
                    <a:pt x="250" y="361"/>
                  </a:cubicBezTo>
                  <a:cubicBezTo>
                    <a:pt x="236" y="352"/>
                    <a:pt x="222" y="341"/>
                    <a:pt x="208" y="332"/>
                  </a:cubicBezTo>
                  <a:cubicBezTo>
                    <a:pt x="191" y="320"/>
                    <a:pt x="174" y="310"/>
                    <a:pt x="156" y="300"/>
                  </a:cubicBezTo>
                  <a:cubicBezTo>
                    <a:pt x="147" y="295"/>
                    <a:pt x="137" y="291"/>
                    <a:pt x="128" y="286"/>
                  </a:cubicBezTo>
                  <a:cubicBezTo>
                    <a:pt x="151" y="269"/>
                    <a:pt x="172" y="248"/>
                    <a:pt x="187" y="223"/>
                  </a:cubicBezTo>
                  <a:cubicBezTo>
                    <a:pt x="210" y="183"/>
                    <a:pt x="214" y="129"/>
                    <a:pt x="201" y="85"/>
                  </a:cubicBezTo>
                  <a:cubicBezTo>
                    <a:pt x="188" y="41"/>
                    <a:pt x="147" y="11"/>
                    <a:pt x="102" y="10"/>
                  </a:cubicBezTo>
                  <a:cubicBezTo>
                    <a:pt x="55" y="9"/>
                    <a:pt x="24" y="42"/>
                    <a:pt x="7" y="83"/>
                  </a:cubicBezTo>
                  <a:cubicBezTo>
                    <a:pt x="0" y="98"/>
                    <a:pt x="2" y="116"/>
                    <a:pt x="18" y="125"/>
                  </a:cubicBezTo>
                  <a:cubicBezTo>
                    <a:pt x="19" y="125"/>
                    <a:pt x="19" y="125"/>
                    <a:pt x="20" y="126"/>
                  </a:cubicBezTo>
                  <a:cubicBezTo>
                    <a:pt x="20" y="137"/>
                    <a:pt x="21" y="149"/>
                    <a:pt x="21" y="160"/>
                  </a:cubicBezTo>
                  <a:cubicBezTo>
                    <a:pt x="23" y="194"/>
                    <a:pt x="27" y="228"/>
                    <a:pt x="29" y="263"/>
                  </a:cubicBezTo>
                  <a:cubicBezTo>
                    <a:pt x="30" y="295"/>
                    <a:pt x="30" y="328"/>
                    <a:pt x="32" y="361"/>
                  </a:cubicBezTo>
                  <a:cubicBezTo>
                    <a:pt x="33" y="379"/>
                    <a:pt x="32" y="398"/>
                    <a:pt x="34" y="417"/>
                  </a:cubicBezTo>
                  <a:cubicBezTo>
                    <a:pt x="36" y="438"/>
                    <a:pt x="43" y="477"/>
                    <a:pt x="73" y="472"/>
                  </a:cubicBezTo>
                  <a:cubicBezTo>
                    <a:pt x="95" y="469"/>
                    <a:pt x="97" y="444"/>
                    <a:pt x="96" y="426"/>
                  </a:cubicBezTo>
                  <a:cubicBezTo>
                    <a:pt x="95" y="399"/>
                    <a:pt x="93" y="372"/>
                    <a:pt x="92" y="344"/>
                  </a:cubicBezTo>
                  <a:cubicBezTo>
                    <a:pt x="92" y="341"/>
                    <a:pt x="92" y="338"/>
                    <a:pt x="91" y="335"/>
                  </a:cubicBezTo>
                  <a:cubicBezTo>
                    <a:pt x="115" y="346"/>
                    <a:pt x="139" y="359"/>
                    <a:pt x="161" y="373"/>
                  </a:cubicBezTo>
                  <a:cubicBezTo>
                    <a:pt x="172" y="380"/>
                    <a:pt x="183" y="388"/>
                    <a:pt x="194" y="395"/>
                  </a:cubicBezTo>
                  <a:cubicBezTo>
                    <a:pt x="204" y="402"/>
                    <a:pt x="213" y="411"/>
                    <a:pt x="224" y="417"/>
                  </a:cubicBezTo>
                  <a:cubicBezTo>
                    <a:pt x="248" y="430"/>
                    <a:pt x="279" y="445"/>
                    <a:pt x="301" y="421"/>
                  </a:cubicBezTo>
                  <a:cubicBezTo>
                    <a:pt x="306" y="416"/>
                    <a:pt x="309" y="410"/>
                    <a:pt x="310" y="405"/>
                  </a:cubicBezTo>
                  <a:cubicBezTo>
                    <a:pt x="320" y="410"/>
                    <a:pt x="332" y="409"/>
                    <a:pt x="342" y="398"/>
                  </a:cubicBezTo>
                  <a:cubicBezTo>
                    <a:pt x="361" y="378"/>
                    <a:pt x="363" y="345"/>
                    <a:pt x="368" y="319"/>
                  </a:cubicBezTo>
                  <a:cubicBezTo>
                    <a:pt x="369" y="318"/>
                    <a:pt x="369" y="317"/>
                    <a:pt x="369" y="316"/>
                  </a:cubicBezTo>
                  <a:cubicBezTo>
                    <a:pt x="370" y="316"/>
                    <a:pt x="370" y="316"/>
                    <a:pt x="371" y="315"/>
                  </a:cubicBezTo>
                  <a:cubicBezTo>
                    <a:pt x="388" y="311"/>
                    <a:pt x="406" y="310"/>
                    <a:pt x="424" y="308"/>
                  </a:cubicBezTo>
                  <a:cubicBezTo>
                    <a:pt x="449" y="305"/>
                    <a:pt x="474" y="302"/>
                    <a:pt x="499" y="301"/>
                  </a:cubicBezTo>
                  <a:cubicBezTo>
                    <a:pt x="502" y="300"/>
                    <a:pt x="508" y="321"/>
                    <a:pt x="509" y="324"/>
                  </a:cubicBezTo>
                  <a:cubicBezTo>
                    <a:pt x="513" y="335"/>
                    <a:pt x="517" y="345"/>
                    <a:pt x="520" y="356"/>
                  </a:cubicBezTo>
                  <a:cubicBezTo>
                    <a:pt x="522" y="366"/>
                    <a:pt x="524" y="377"/>
                    <a:pt x="525" y="388"/>
                  </a:cubicBezTo>
                  <a:cubicBezTo>
                    <a:pt x="527" y="399"/>
                    <a:pt x="530" y="412"/>
                    <a:pt x="539" y="419"/>
                  </a:cubicBezTo>
                  <a:cubicBezTo>
                    <a:pt x="546" y="424"/>
                    <a:pt x="554" y="426"/>
                    <a:pt x="563" y="424"/>
                  </a:cubicBezTo>
                  <a:cubicBezTo>
                    <a:pt x="569" y="423"/>
                    <a:pt x="575" y="420"/>
                    <a:pt x="580" y="415"/>
                  </a:cubicBezTo>
                  <a:cubicBezTo>
                    <a:pt x="585" y="410"/>
                    <a:pt x="588" y="403"/>
                    <a:pt x="587" y="395"/>
                  </a:cubicBezTo>
                  <a:cubicBezTo>
                    <a:pt x="585" y="358"/>
                    <a:pt x="573" y="324"/>
                    <a:pt x="559" y="291"/>
                  </a:cubicBezTo>
                  <a:cubicBezTo>
                    <a:pt x="578" y="275"/>
                    <a:pt x="572" y="237"/>
                    <a:pt x="540" y="2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3">
              <a:extLst>
                <a:ext uri="{FF2B5EF4-FFF2-40B4-BE49-F238E27FC236}">
                  <a16:creationId xmlns:a16="http://schemas.microsoft.com/office/drawing/2014/main" id="{2E0D60A7-552B-40DF-994F-354448999DD5}"/>
                </a:ext>
              </a:extLst>
            </p:cNvPr>
            <p:cNvSpPr>
              <a:spLocks/>
            </p:cNvSpPr>
            <p:nvPr userDrawn="1"/>
          </p:nvSpPr>
          <p:spPr bwMode="gray">
            <a:xfrm>
              <a:off x="5713" y="3162"/>
              <a:ext cx="405" cy="560"/>
            </a:xfrm>
            <a:custGeom>
              <a:avLst/>
              <a:gdLst>
                <a:gd name="T0" fmla="*/ 317 w 339"/>
                <a:gd name="T1" fmla="*/ 379 h 468"/>
                <a:gd name="T2" fmla="*/ 309 w 339"/>
                <a:gd name="T3" fmla="*/ 331 h 468"/>
                <a:gd name="T4" fmla="*/ 297 w 339"/>
                <a:gd name="T5" fmla="*/ 229 h 468"/>
                <a:gd name="T6" fmla="*/ 287 w 339"/>
                <a:gd name="T7" fmla="*/ 124 h 468"/>
                <a:gd name="T8" fmla="*/ 265 w 339"/>
                <a:gd name="T9" fmla="*/ 34 h 468"/>
                <a:gd name="T10" fmla="*/ 212 w 339"/>
                <a:gd name="T11" fmla="*/ 63 h 468"/>
                <a:gd name="T12" fmla="*/ 228 w 339"/>
                <a:gd name="T13" fmla="*/ 144 h 468"/>
                <a:gd name="T14" fmla="*/ 239 w 339"/>
                <a:gd name="T15" fmla="*/ 250 h 468"/>
                <a:gd name="T16" fmla="*/ 250 w 339"/>
                <a:gd name="T17" fmla="*/ 348 h 468"/>
                <a:gd name="T18" fmla="*/ 134 w 339"/>
                <a:gd name="T19" fmla="*/ 208 h 468"/>
                <a:gd name="T20" fmla="*/ 103 w 339"/>
                <a:gd name="T21" fmla="*/ 163 h 468"/>
                <a:gd name="T22" fmla="*/ 80 w 339"/>
                <a:gd name="T23" fmla="*/ 128 h 468"/>
                <a:gd name="T24" fmla="*/ 56 w 339"/>
                <a:gd name="T25" fmla="*/ 63 h 468"/>
                <a:gd name="T26" fmla="*/ 8 w 339"/>
                <a:gd name="T27" fmla="*/ 67 h 468"/>
                <a:gd name="T28" fmla="*/ 1 w 339"/>
                <a:gd name="T29" fmla="*/ 93 h 468"/>
                <a:gd name="T30" fmla="*/ 13 w 339"/>
                <a:gd name="T31" fmla="*/ 120 h 468"/>
                <a:gd name="T32" fmla="*/ 23 w 339"/>
                <a:gd name="T33" fmla="*/ 167 h 468"/>
                <a:gd name="T34" fmla="*/ 24 w 339"/>
                <a:gd name="T35" fmla="*/ 254 h 468"/>
                <a:gd name="T36" fmla="*/ 27 w 339"/>
                <a:gd name="T37" fmla="*/ 339 h 468"/>
                <a:gd name="T38" fmla="*/ 26 w 339"/>
                <a:gd name="T39" fmla="*/ 379 h 468"/>
                <a:gd name="T40" fmla="*/ 27 w 339"/>
                <a:gd name="T41" fmla="*/ 417 h 468"/>
                <a:gd name="T42" fmla="*/ 41 w 339"/>
                <a:gd name="T43" fmla="*/ 441 h 468"/>
                <a:gd name="T44" fmla="*/ 67 w 339"/>
                <a:gd name="T45" fmla="*/ 447 h 468"/>
                <a:gd name="T46" fmla="*/ 89 w 339"/>
                <a:gd name="T47" fmla="*/ 398 h 468"/>
                <a:gd name="T48" fmla="*/ 88 w 339"/>
                <a:gd name="T49" fmla="*/ 319 h 468"/>
                <a:gd name="T50" fmla="*/ 85 w 339"/>
                <a:gd name="T51" fmla="*/ 242 h 468"/>
                <a:gd name="T52" fmla="*/ 144 w 339"/>
                <a:gd name="T53" fmla="*/ 318 h 468"/>
                <a:gd name="T54" fmla="*/ 255 w 339"/>
                <a:gd name="T55" fmla="*/ 439 h 468"/>
                <a:gd name="T56" fmla="*/ 306 w 339"/>
                <a:gd name="T57" fmla="*/ 466 h 468"/>
                <a:gd name="T58" fmla="*/ 332 w 339"/>
                <a:gd name="T59" fmla="*/ 451 h 468"/>
                <a:gd name="T60" fmla="*/ 330 w 339"/>
                <a:gd name="T61" fmla="*/ 414 h 468"/>
                <a:gd name="T62" fmla="*/ 317 w 339"/>
                <a:gd name="T63" fmla="*/ 37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9" h="468">
                  <a:moveTo>
                    <a:pt x="317" y="379"/>
                  </a:moveTo>
                  <a:cubicBezTo>
                    <a:pt x="313" y="363"/>
                    <a:pt x="311" y="347"/>
                    <a:pt x="309" y="331"/>
                  </a:cubicBezTo>
                  <a:cubicBezTo>
                    <a:pt x="304" y="297"/>
                    <a:pt x="301" y="263"/>
                    <a:pt x="297" y="229"/>
                  </a:cubicBezTo>
                  <a:cubicBezTo>
                    <a:pt x="293" y="194"/>
                    <a:pt x="290" y="159"/>
                    <a:pt x="287" y="124"/>
                  </a:cubicBezTo>
                  <a:cubicBezTo>
                    <a:pt x="284" y="92"/>
                    <a:pt x="281" y="62"/>
                    <a:pt x="265" y="34"/>
                  </a:cubicBezTo>
                  <a:cubicBezTo>
                    <a:pt x="245" y="0"/>
                    <a:pt x="193" y="29"/>
                    <a:pt x="212" y="63"/>
                  </a:cubicBezTo>
                  <a:cubicBezTo>
                    <a:pt x="225" y="88"/>
                    <a:pt x="225" y="116"/>
                    <a:pt x="228" y="144"/>
                  </a:cubicBezTo>
                  <a:cubicBezTo>
                    <a:pt x="231" y="179"/>
                    <a:pt x="235" y="215"/>
                    <a:pt x="239" y="250"/>
                  </a:cubicBezTo>
                  <a:cubicBezTo>
                    <a:pt x="242" y="283"/>
                    <a:pt x="246" y="315"/>
                    <a:pt x="250" y="348"/>
                  </a:cubicBezTo>
                  <a:cubicBezTo>
                    <a:pt x="208" y="304"/>
                    <a:pt x="170" y="256"/>
                    <a:pt x="134" y="208"/>
                  </a:cubicBezTo>
                  <a:cubicBezTo>
                    <a:pt x="125" y="196"/>
                    <a:pt x="111" y="175"/>
                    <a:pt x="103" y="163"/>
                  </a:cubicBezTo>
                  <a:cubicBezTo>
                    <a:pt x="96" y="152"/>
                    <a:pt x="87" y="140"/>
                    <a:pt x="80" y="128"/>
                  </a:cubicBezTo>
                  <a:cubicBezTo>
                    <a:pt x="78" y="105"/>
                    <a:pt x="73" y="78"/>
                    <a:pt x="56" y="63"/>
                  </a:cubicBezTo>
                  <a:cubicBezTo>
                    <a:pt x="42" y="50"/>
                    <a:pt x="19" y="52"/>
                    <a:pt x="8" y="67"/>
                  </a:cubicBezTo>
                  <a:cubicBezTo>
                    <a:pt x="2" y="74"/>
                    <a:pt x="0" y="84"/>
                    <a:pt x="1" y="93"/>
                  </a:cubicBezTo>
                  <a:cubicBezTo>
                    <a:pt x="2" y="103"/>
                    <a:pt x="9" y="111"/>
                    <a:pt x="13" y="120"/>
                  </a:cubicBezTo>
                  <a:cubicBezTo>
                    <a:pt x="20" y="135"/>
                    <a:pt x="22" y="151"/>
                    <a:pt x="23" y="167"/>
                  </a:cubicBezTo>
                  <a:cubicBezTo>
                    <a:pt x="24" y="196"/>
                    <a:pt x="24" y="225"/>
                    <a:pt x="24" y="254"/>
                  </a:cubicBezTo>
                  <a:cubicBezTo>
                    <a:pt x="25" y="283"/>
                    <a:pt x="26" y="311"/>
                    <a:pt x="27" y="339"/>
                  </a:cubicBezTo>
                  <a:cubicBezTo>
                    <a:pt x="27" y="352"/>
                    <a:pt x="27" y="365"/>
                    <a:pt x="26" y="379"/>
                  </a:cubicBezTo>
                  <a:cubicBezTo>
                    <a:pt x="26" y="391"/>
                    <a:pt x="24" y="404"/>
                    <a:pt x="27" y="417"/>
                  </a:cubicBezTo>
                  <a:cubicBezTo>
                    <a:pt x="29" y="426"/>
                    <a:pt x="34" y="435"/>
                    <a:pt x="41" y="441"/>
                  </a:cubicBezTo>
                  <a:cubicBezTo>
                    <a:pt x="48" y="447"/>
                    <a:pt x="58" y="449"/>
                    <a:pt x="67" y="447"/>
                  </a:cubicBezTo>
                  <a:cubicBezTo>
                    <a:pt x="89" y="442"/>
                    <a:pt x="89" y="416"/>
                    <a:pt x="89" y="398"/>
                  </a:cubicBezTo>
                  <a:cubicBezTo>
                    <a:pt x="89" y="372"/>
                    <a:pt x="89" y="345"/>
                    <a:pt x="88" y="319"/>
                  </a:cubicBezTo>
                  <a:cubicBezTo>
                    <a:pt x="87" y="294"/>
                    <a:pt x="85" y="268"/>
                    <a:pt x="85" y="242"/>
                  </a:cubicBezTo>
                  <a:cubicBezTo>
                    <a:pt x="104" y="268"/>
                    <a:pt x="123" y="293"/>
                    <a:pt x="144" y="318"/>
                  </a:cubicBezTo>
                  <a:cubicBezTo>
                    <a:pt x="179" y="361"/>
                    <a:pt x="216" y="401"/>
                    <a:pt x="255" y="439"/>
                  </a:cubicBezTo>
                  <a:cubicBezTo>
                    <a:pt x="270" y="452"/>
                    <a:pt x="284" y="468"/>
                    <a:pt x="306" y="466"/>
                  </a:cubicBezTo>
                  <a:cubicBezTo>
                    <a:pt x="316" y="465"/>
                    <a:pt x="326" y="460"/>
                    <a:pt x="332" y="451"/>
                  </a:cubicBezTo>
                  <a:cubicBezTo>
                    <a:pt x="339" y="440"/>
                    <a:pt x="335" y="426"/>
                    <a:pt x="330" y="414"/>
                  </a:cubicBezTo>
                  <a:cubicBezTo>
                    <a:pt x="325" y="403"/>
                    <a:pt x="320" y="391"/>
                    <a:pt x="317" y="3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4">
              <a:extLst>
                <a:ext uri="{FF2B5EF4-FFF2-40B4-BE49-F238E27FC236}">
                  <a16:creationId xmlns:a16="http://schemas.microsoft.com/office/drawing/2014/main" id="{1280B437-F6DC-447B-AF3B-E92D0EFB0D26}"/>
                </a:ext>
              </a:extLst>
            </p:cNvPr>
            <p:cNvSpPr>
              <a:spLocks/>
            </p:cNvSpPr>
            <p:nvPr userDrawn="1"/>
          </p:nvSpPr>
          <p:spPr bwMode="gray">
            <a:xfrm>
              <a:off x="6117" y="3182"/>
              <a:ext cx="334" cy="563"/>
            </a:xfrm>
            <a:custGeom>
              <a:avLst/>
              <a:gdLst>
                <a:gd name="T0" fmla="*/ 264 w 280"/>
                <a:gd name="T1" fmla="*/ 224 h 471"/>
                <a:gd name="T2" fmla="*/ 204 w 280"/>
                <a:gd name="T3" fmla="*/ 208 h 471"/>
                <a:gd name="T4" fmla="*/ 119 w 280"/>
                <a:gd name="T5" fmla="*/ 221 h 471"/>
                <a:gd name="T6" fmla="*/ 92 w 280"/>
                <a:gd name="T7" fmla="*/ 234 h 471"/>
                <a:gd name="T8" fmla="*/ 87 w 280"/>
                <a:gd name="T9" fmla="*/ 265 h 471"/>
                <a:gd name="T10" fmla="*/ 151 w 280"/>
                <a:gd name="T11" fmla="*/ 277 h 471"/>
                <a:gd name="T12" fmla="*/ 213 w 280"/>
                <a:gd name="T13" fmla="*/ 267 h 471"/>
                <a:gd name="T14" fmla="*/ 216 w 280"/>
                <a:gd name="T15" fmla="*/ 267 h 471"/>
                <a:gd name="T16" fmla="*/ 219 w 280"/>
                <a:gd name="T17" fmla="*/ 297 h 471"/>
                <a:gd name="T18" fmla="*/ 211 w 280"/>
                <a:gd name="T19" fmla="*/ 356 h 471"/>
                <a:gd name="T20" fmla="*/ 128 w 280"/>
                <a:gd name="T21" fmla="*/ 403 h 471"/>
                <a:gd name="T22" fmla="*/ 83 w 280"/>
                <a:gd name="T23" fmla="*/ 375 h 471"/>
                <a:gd name="T24" fmla="*/ 66 w 280"/>
                <a:gd name="T25" fmla="*/ 318 h 471"/>
                <a:gd name="T26" fmla="*/ 72 w 280"/>
                <a:gd name="T27" fmla="*/ 235 h 471"/>
                <a:gd name="T28" fmla="*/ 93 w 280"/>
                <a:gd name="T29" fmla="*/ 150 h 471"/>
                <a:gd name="T30" fmla="*/ 109 w 280"/>
                <a:gd name="T31" fmla="*/ 110 h 471"/>
                <a:gd name="T32" fmla="*/ 130 w 280"/>
                <a:gd name="T33" fmla="*/ 75 h 471"/>
                <a:gd name="T34" fmla="*/ 136 w 280"/>
                <a:gd name="T35" fmla="*/ 68 h 471"/>
                <a:gd name="T36" fmla="*/ 145 w 280"/>
                <a:gd name="T37" fmla="*/ 64 h 471"/>
                <a:gd name="T38" fmla="*/ 150 w 280"/>
                <a:gd name="T39" fmla="*/ 67 h 471"/>
                <a:gd name="T40" fmla="*/ 176 w 280"/>
                <a:gd name="T41" fmla="*/ 95 h 471"/>
                <a:gd name="T42" fmla="*/ 177 w 280"/>
                <a:gd name="T43" fmla="*/ 97 h 471"/>
                <a:gd name="T44" fmla="*/ 177 w 280"/>
                <a:gd name="T45" fmla="*/ 99 h 471"/>
                <a:gd name="T46" fmla="*/ 179 w 280"/>
                <a:gd name="T47" fmla="*/ 121 h 471"/>
                <a:gd name="T48" fmla="*/ 191 w 280"/>
                <a:gd name="T49" fmla="*/ 135 h 471"/>
                <a:gd name="T50" fmla="*/ 225 w 280"/>
                <a:gd name="T51" fmla="*/ 133 h 471"/>
                <a:gd name="T52" fmla="*/ 237 w 280"/>
                <a:gd name="T53" fmla="*/ 81 h 471"/>
                <a:gd name="T54" fmla="*/ 203 w 280"/>
                <a:gd name="T55" fmla="*/ 33 h 471"/>
                <a:gd name="T56" fmla="*/ 160 w 280"/>
                <a:gd name="T57" fmla="*/ 4 h 471"/>
                <a:gd name="T58" fmla="*/ 109 w 280"/>
                <a:gd name="T59" fmla="*/ 14 h 471"/>
                <a:gd name="T60" fmla="*/ 45 w 280"/>
                <a:gd name="T61" fmla="*/ 108 h 471"/>
                <a:gd name="T62" fmla="*/ 18 w 280"/>
                <a:gd name="T63" fmla="*/ 194 h 471"/>
                <a:gd name="T64" fmla="*/ 6 w 280"/>
                <a:gd name="T65" fmla="*/ 333 h 471"/>
                <a:gd name="T66" fmla="*/ 25 w 280"/>
                <a:gd name="T67" fmla="*/ 397 h 471"/>
                <a:gd name="T68" fmla="*/ 72 w 280"/>
                <a:gd name="T69" fmla="*/ 444 h 471"/>
                <a:gd name="T70" fmla="*/ 112 w 280"/>
                <a:gd name="T71" fmla="*/ 461 h 471"/>
                <a:gd name="T72" fmla="*/ 241 w 280"/>
                <a:gd name="T73" fmla="*/ 422 h 471"/>
                <a:gd name="T74" fmla="*/ 259 w 280"/>
                <a:gd name="T75" fmla="*/ 397 h 471"/>
                <a:gd name="T76" fmla="*/ 280 w 280"/>
                <a:gd name="T77" fmla="*/ 308 h 471"/>
                <a:gd name="T78" fmla="*/ 276 w 280"/>
                <a:gd name="T79" fmla="*/ 259 h 471"/>
                <a:gd name="T80" fmla="*/ 264 w 280"/>
                <a:gd name="T81" fmla="*/ 2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471">
                  <a:moveTo>
                    <a:pt x="264" y="224"/>
                  </a:moveTo>
                  <a:cubicBezTo>
                    <a:pt x="250" y="204"/>
                    <a:pt x="226" y="205"/>
                    <a:pt x="204" y="208"/>
                  </a:cubicBezTo>
                  <a:cubicBezTo>
                    <a:pt x="176" y="212"/>
                    <a:pt x="148" y="216"/>
                    <a:pt x="119" y="221"/>
                  </a:cubicBezTo>
                  <a:cubicBezTo>
                    <a:pt x="109" y="223"/>
                    <a:pt x="99" y="225"/>
                    <a:pt x="92" y="234"/>
                  </a:cubicBezTo>
                  <a:cubicBezTo>
                    <a:pt x="84" y="242"/>
                    <a:pt x="82" y="255"/>
                    <a:pt x="87" y="265"/>
                  </a:cubicBezTo>
                  <a:cubicBezTo>
                    <a:pt x="98" y="292"/>
                    <a:pt x="130" y="281"/>
                    <a:pt x="151" y="277"/>
                  </a:cubicBezTo>
                  <a:cubicBezTo>
                    <a:pt x="172" y="274"/>
                    <a:pt x="192" y="269"/>
                    <a:pt x="213" y="267"/>
                  </a:cubicBezTo>
                  <a:cubicBezTo>
                    <a:pt x="214" y="267"/>
                    <a:pt x="215" y="267"/>
                    <a:pt x="216" y="267"/>
                  </a:cubicBezTo>
                  <a:cubicBezTo>
                    <a:pt x="218" y="277"/>
                    <a:pt x="219" y="287"/>
                    <a:pt x="219" y="297"/>
                  </a:cubicBezTo>
                  <a:cubicBezTo>
                    <a:pt x="220" y="318"/>
                    <a:pt x="219" y="337"/>
                    <a:pt x="211" y="356"/>
                  </a:cubicBezTo>
                  <a:cubicBezTo>
                    <a:pt x="199" y="390"/>
                    <a:pt x="163" y="411"/>
                    <a:pt x="128" y="403"/>
                  </a:cubicBezTo>
                  <a:cubicBezTo>
                    <a:pt x="110" y="400"/>
                    <a:pt x="94" y="389"/>
                    <a:pt x="83" y="375"/>
                  </a:cubicBezTo>
                  <a:cubicBezTo>
                    <a:pt x="71" y="359"/>
                    <a:pt x="67" y="338"/>
                    <a:pt x="66" y="318"/>
                  </a:cubicBezTo>
                  <a:cubicBezTo>
                    <a:pt x="64" y="289"/>
                    <a:pt x="67" y="262"/>
                    <a:pt x="72" y="235"/>
                  </a:cubicBezTo>
                  <a:cubicBezTo>
                    <a:pt x="77" y="206"/>
                    <a:pt x="84" y="178"/>
                    <a:pt x="93" y="150"/>
                  </a:cubicBezTo>
                  <a:cubicBezTo>
                    <a:pt x="98" y="136"/>
                    <a:pt x="103" y="123"/>
                    <a:pt x="109" y="110"/>
                  </a:cubicBezTo>
                  <a:cubicBezTo>
                    <a:pt x="115" y="98"/>
                    <a:pt x="121" y="85"/>
                    <a:pt x="130" y="75"/>
                  </a:cubicBezTo>
                  <a:cubicBezTo>
                    <a:pt x="132" y="72"/>
                    <a:pt x="134" y="70"/>
                    <a:pt x="136" y="68"/>
                  </a:cubicBezTo>
                  <a:cubicBezTo>
                    <a:pt x="139" y="66"/>
                    <a:pt x="142" y="64"/>
                    <a:pt x="145" y="64"/>
                  </a:cubicBezTo>
                  <a:cubicBezTo>
                    <a:pt x="147" y="65"/>
                    <a:pt x="148" y="66"/>
                    <a:pt x="150" y="67"/>
                  </a:cubicBezTo>
                  <a:cubicBezTo>
                    <a:pt x="160" y="75"/>
                    <a:pt x="169" y="84"/>
                    <a:pt x="176" y="95"/>
                  </a:cubicBezTo>
                  <a:cubicBezTo>
                    <a:pt x="177" y="95"/>
                    <a:pt x="177" y="96"/>
                    <a:pt x="177" y="97"/>
                  </a:cubicBezTo>
                  <a:cubicBezTo>
                    <a:pt x="178" y="98"/>
                    <a:pt x="177" y="98"/>
                    <a:pt x="177" y="99"/>
                  </a:cubicBezTo>
                  <a:cubicBezTo>
                    <a:pt x="176" y="107"/>
                    <a:pt x="175" y="113"/>
                    <a:pt x="179" y="121"/>
                  </a:cubicBezTo>
                  <a:cubicBezTo>
                    <a:pt x="182" y="126"/>
                    <a:pt x="186" y="131"/>
                    <a:pt x="191" y="135"/>
                  </a:cubicBezTo>
                  <a:cubicBezTo>
                    <a:pt x="202" y="142"/>
                    <a:pt x="215" y="141"/>
                    <a:pt x="225" y="133"/>
                  </a:cubicBezTo>
                  <a:cubicBezTo>
                    <a:pt x="240" y="120"/>
                    <a:pt x="243" y="99"/>
                    <a:pt x="237" y="81"/>
                  </a:cubicBezTo>
                  <a:cubicBezTo>
                    <a:pt x="230" y="63"/>
                    <a:pt x="217" y="47"/>
                    <a:pt x="203" y="33"/>
                  </a:cubicBezTo>
                  <a:cubicBezTo>
                    <a:pt x="191" y="22"/>
                    <a:pt x="177" y="9"/>
                    <a:pt x="160" y="4"/>
                  </a:cubicBezTo>
                  <a:cubicBezTo>
                    <a:pt x="143" y="0"/>
                    <a:pt x="124" y="4"/>
                    <a:pt x="109" y="14"/>
                  </a:cubicBezTo>
                  <a:cubicBezTo>
                    <a:pt x="76" y="35"/>
                    <a:pt x="58" y="73"/>
                    <a:pt x="45" y="108"/>
                  </a:cubicBezTo>
                  <a:cubicBezTo>
                    <a:pt x="33" y="136"/>
                    <a:pt x="25" y="165"/>
                    <a:pt x="18" y="194"/>
                  </a:cubicBezTo>
                  <a:cubicBezTo>
                    <a:pt x="8" y="239"/>
                    <a:pt x="0" y="286"/>
                    <a:pt x="6" y="333"/>
                  </a:cubicBezTo>
                  <a:cubicBezTo>
                    <a:pt x="8" y="355"/>
                    <a:pt x="14" y="378"/>
                    <a:pt x="25" y="397"/>
                  </a:cubicBezTo>
                  <a:cubicBezTo>
                    <a:pt x="36" y="416"/>
                    <a:pt x="53" y="433"/>
                    <a:pt x="72" y="444"/>
                  </a:cubicBezTo>
                  <a:cubicBezTo>
                    <a:pt x="84" y="452"/>
                    <a:pt x="98" y="458"/>
                    <a:pt x="112" y="461"/>
                  </a:cubicBezTo>
                  <a:cubicBezTo>
                    <a:pt x="158" y="471"/>
                    <a:pt x="209" y="457"/>
                    <a:pt x="241" y="422"/>
                  </a:cubicBezTo>
                  <a:cubicBezTo>
                    <a:pt x="248" y="415"/>
                    <a:pt x="254" y="406"/>
                    <a:pt x="259" y="397"/>
                  </a:cubicBezTo>
                  <a:cubicBezTo>
                    <a:pt x="274" y="370"/>
                    <a:pt x="280" y="338"/>
                    <a:pt x="280" y="308"/>
                  </a:cubicBezTo>
                  <a:cubicBezTo>
                    <a:pt x="280" y="291"/>
                    <a:pt x="278" y="275"/>
                    <a:pt x="276" y="259"/>
                  </a:cubicBezTo>
                  <a:cubicBezTo>
                    <a:pt x="274" y="247"/>
                    <a:pt x="271" y="234"/>
                    <a:pt x="264" y="2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5">
              <a:extLst>
                <a:ext uri="{FF2B5EF4-FFF2-40B4-BE49-F238E27FC236}">
                  <a16:creationId xmlns:a16="http://schemas.microsoft.com/office/drawing/2014/main" id="{2EF5547C-511A-406B-82EB-58817FB81C27}"/>
                </a:ext>
              </a:extLst>
            </p:cNvPr>
            <p:cNvSpPr>
              <a:spLocks/>
            </p:cNvSpPr>
            <p:nvPr userDrawn="1"/>
          </p:nvSpPr>
          <p:spPr bwMode="gray">
            <a:xfrm>
              <a:off x="6479" y="3225"/>
              <a:ext cx="378" cy="520"/>
            </a:xfrm>
            <a:custGeom>
              <a:avLst/>
              <a:gdLst>
                <a:gd name="T0" fmla="*/ 10 w 316"/>
                <a:gd name="T1" fmla="*/ 32 h 435"/>
                <a:gd name="T2" fmla="*/ 12 w 316"/>
                <a:gd name="T3" fmla="*/ 47 h 435"/>
                <a:gd name="T4" fmla="*/ 13 w 316"/>
                <a:gd name="T5" fmla="*/ 62 h 435"/>
                <a:gd name="T6" fmla="*/ 14 w 316"/>
                <a:gd name="T7" fmla="*/ 94 h 435"/>
                <a:gd name="T8" fmla="*/ 14 w 316"/>
                <a:gd name="T9" fmla="*/ 138 h 435"/>
                <a:gd name="T10" fmla="*/ 13 w 316"/>
                <a:gd name="T11" fmla="*/ 154 h 435"/>
                <a:gd name="T12" fmla="*/ 11 w 316"/>
                <a:gd name="T13" fmla="*/ 156 h 435"/>
                <a:gd name="T14" fmla="*/ 12 w 316"/>
                <a:gd name="T15" fmla="*/ 200 h 435"/>
                <a:gd name="T16" fmla="*/ 15 w 316"/>
                <a:gd name="T17" fmla="*/ 285 h 435"/>
                <a:gd name="T18" fmla="*/ 19 w 316"/>
                <a:gd name="T19" fmla="*/ 359 h 435"/>
                <a:gd name="T20" fmla="*/ 58 w 316"/>
                <a:gd name="T21" fmla="*/ 431 h 435"/>
                <a:gd name="T22" fmla="*/ 84 w 316"/>
                <a:gd name="T23" fmla="*/ 417 h 435"/>
                <a:gd name="T24" fmla="*/ 119 w 316"/>
                <a:gd name="T25" fmla="*/ 414 h 435"/>
                <a:gd name="T26" fmla="*/ 187 w 316"/>
                <a:gd name="T27" fmla="*/ 409 h 435"/>
                <a:gd name="T28" fmla="*/ 241 w 316"/>
                <a:gd name="T29" fmla="*/ 408 h 435"/>
                <a:gd name="T30" fmla="*/ 290 w 316"/>
                <a:gd name="T31" fmla="*/ 406 h 435"/>
                <a:gd name="T32" fmla="*/ 314 w 316"/>
                <a:gd name="T33" fmla="*/ 378 h 435"/>
                <a:gd name="T34" fmla="*/ 289 w 316"/>
                <a:gd name="T35" fmla="*/ 346 h 435"/>
                <a:gd name="T36" fmla="*/ 230 w 316"/>
                <a:gd name="T37" fmla="*/ 345 h 435"/>
                <a:gd name="T38" fmla="*/ 78 w 316"/>
                <a:gd name="T39" fmla="*/ 354 h 435"/>
                <a:gd name="T40" fmla="*/ 75 w 316"/>
                <a:gd name="T41" fmla="*/ 278 h 435"/>
                <a:gd name="T42" fmla="*/ 73 w 316"/>
                <a:gd name="T43" fmla="*/ 203 h 435"/>
                <a:gd name="T44" fmla="*/ 81 w 316"/>
                <a:gd name="T45" fmla="*/ 202 h 435"/>
                <a:gd name="T46" fmla="*/ 158 w 316"/>
                <a:gd name="T47" fmla="*/ 198 h 435"/>
                <a:gd name="T48" fmla="*/ 197 w 316"/>
                <a:gd name="T49" fmla="*/ 197 h 435"/>
                <a:gd name="T50" fmla="*/ 233 w 316"/>
                <a:gd name="T51" fmla="*/ 195 h 435"/>
                <a:gd name="T52" fmla="*/ 254 w 316"/>
                <a:gd name="T53" fmla="*/ 166 h 435"/>
                <a:gd name="T54" fmla="*/ 248 w 316"/>
                <a:gd name="T55" fmla="*/ 147 h 435"/>
                <a:gd name="T56" fmla="*/ 213 w 316"/>
                <a:gd name="T57" fmla="*/ 136 h 435"/>
                <a:gd name="T58" fmla="*/ 110 w 316"/>
                <a:gd name="T59" fmla="*/ 140 h 435"/>
                <a:gd name="T60" fmla="*/ 74 w 316"/>
                <a:gd name="T61" fmla="*/ 142 h 435"/>
                <a:gd name="T62" fmla="*/ 75 w 316"/>
                <a:gd name="T63" fmla="*/ 122 h 435"/>
                <a:gd name="T64" fmla="*/ 74 w 316"/>
                <a:gd name="T65" fmla="*/ 89 h 435"/>
                <a:gd name="T66" fmla="*/ 74 w 316"/>
                <a:gd name="T67" fmla="*/ 66 h 435"/>
                <a:gd name="T68" fmla="*/ 121 w 316"/>
                <a:gd name="T69" fmla="*/ 65 h 435"/>
                <a:gd name="T70" fmla="*/ 175 w 316"/>
                <a:gd name="T71" fmla="*/ 64 h 435"/>
                <a:gd name="T72" fmla="*/ 221 w 316"/>
                <a:gd name="T73" fmla="*/ 64 h 435"/>
                <a:gd name="T74" fmla="*/ 250 w 316"/>
                <a:gd name="T75" fmla="*/ 52 h 435"/>
                <a:gd name="T76" fmla="*/ 235 w 316"/>
                <a:gd name="T77" fmla="*/ 5 h 435"/>
                <a:gd name="T78" fmla="*/ 200 w 316"/>
                <a:gd name="T79" fmla="*/ 3 h 435"/>
                <a:gd name="T80" fmla="*/ 135 w 316"/>
                <a:gd name="T81" fmla="*/ 4 h 435"/>
                <a:gd name="T82" fmla="*/ 74 w 316"/>
                <a:gd name="T83" fmla="*/ 5 h 435"/>
                <a:gd name="T84" fmla="*/ 53 w 316"/>
                <a:gd name="T85" fmla="*/ 3 h 435"/>
                <a:gd name="T86" fmla="*/ 20 w 316"/>
                <a:gd name="T87" fmla="*/ 12 h 435"/>
                <a:gd name="T88" fmla="*/ 10 w 316"/>
                <a:gd name="T89" fmla="*/ 3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 h="435">
                  <a:moveTo>
                    <a:pt x="10" y="32"/>
                  </a:moveTo>
                  <a:cubicBezTo>
                    <a:pt x="10" y="37"/>
                    <a:pt x="11" y="42"/>
                    <a:pt x="12" y="47"/>
                  </a:cubicBezTo>
                  <a:cubicBezTo>
                    <a:pt x="12" y="52"/>
                    <a:pt x="13" y="57"/>
                    <a:pt x="13" y="62"/>
                  </a:cubicBezTo>
                  <a:cubicBezTo>
                    <a:pt x="13" y="73"/>
                    <a:pt x="14" y="83"/>
                    <a:pt x="14" y="94"/>
                  </a:cubicBezTo>
                  <a:cubicBezTo>
                    <a:pt x="14" y="109"/>
                    <a:pt x="15" y="124"/>
                    <a:pt x="14" y="138"/>
                  </a:cubicBezTo>
                  <a:cubicBezTo>
                    <a:pt x="13" y="143"/>
                    <a:pt x="13" y="149"/>
                    <a:pt x="13" y="154"/>
                  </a:cubicBezTo>
                  <a:lnTo>
                    <a:pt x="11" y="156"/>
                  </a:lnTo>
                  <a:cubicBezTo>
                    <a:pt x="0" y="168"/>
                    <a:pt x="1" y="189"/>
                    <a:pt x="12" y="200"/>
                  </a:cubicBezTo>
                  <a:cubicBezTo>
                    <a:pt x="13" y="228"/>
                    <a:pt x="14" y="256"/>
                    <a:pt x="15" y="285"/>
                  </a:cubicBezTo>
                  <a:cubicBezTo>
                    <a:pt x="15" y="309"/>
                    <a:pt x="16" y="334"/>
                    <a:pt x="19" y="359"/>
                  </a:cubicBezTo>
                  <a:cubicBezTo>
                    <a:pt x="21" y="385"/>
                    <a:pt x="19" y="435"/>
                    <a:pt x="58" y="431"/>
                  </a:cubicBezTo>
                  <a:cubicBezTo>
                    <a:pt x="68" y="430"/>
                    <a:pt x="78" y="425"/>
                    <a:pt x="84" y="417"/>
                  </a:cubicBezTo>
                  <a:cubicBezTo>
                    <a:pt x="84" y="417"/>
                    <a:pt x="108" y="415"/>
                    <a:pt x="119" y="414"/>
                  </a:cubicBezTo>
                  <a:cubicBezTo>
                    <a:pt x="141" y="411"/>
                    <a:pt x="164" y="410"/>
                    <a:pt x="187" y="409"/>
                  </a:cubicBezTo>
                  <a:cubicBezTo>
                    <a:pt x="205" y="408"/>
                    <a:pt x="223" y="408"/>
                    <a:pt x="241" y="408"/>
                  </a:cubicBezTo>
                  <a:cubicBezTo>
                    <a:pt x="257" y="408"/>
                    <a:pt x="275" y="410"/>
                    <a:pt x="290" y="406"/>
                  </a:cubicBezTo>
                  <a:cubicBezTo>
                    <a:pt x="302" y="402"/>
                    <a:pt x="312" y="390"/>
                    <a:pt x="314" y="378"/>
                  </a:cubicBezTo>
                  <a:cubicBezTo>
                    <a:pt x="316" y="361"/>
                    <a:pt x="305" y="349"/>
                    <a:pt x="289" y="346"/>
                  </a:cubicBezTo>
                  <a:cubicBezTo>
                    <a:pt x="270" y="342"/>
                    <a:pt x="250" y="344"/>
                    <a:pt x="230" y="345"/>
                  </a:cubicBezTo>
                  <a:cubicBezTo>
                    <a:pt x="225" y="345"/>
                    <a:pt x="124" y="350"/>
                    <a:pt x="78" y="354"/>
                  </a:cubicBezTo>
                  <a:cubicBezTo>
                    <a:pt x="77" y="328"/>
                    <a:pt x="75" y="303"/>
                    <a:pt x="75" y="278"/>
                  </a:cubicBezTo>
                  <a:cubicBezTo>
                    <a:pt x="74" y="252"/>
                    <a:pt x="73" y="228"/>
                    <a:pt x="73" y="203"/>
                  </a:cubicBezTo>
                  <a:cubicBezTo>
                    <a:pt x="76" y="202"/>
                    <a:pt x="78" y="202"/>
                    <a:pt x="81" y="202"/>
                  </a:cubicBezTo>
                  <a:cubicBezTo>
                    <a:pt x="106" y="201"/>
                    <a:pt x="132" y="199"/>
                    <a:pt x="158" y="198"/>
                  </a:cubicBezTo>
                  <a:cubicBezTo>
                    <a:pt x="171" y="197"/>
                    <a:pt x="184" y="197"/>
                    <a:pt x="197" y="197"/>
                  </a:cubicBezTo>
                  <a:cubicBezTo>
                    <a:pt x="209" y="198"/>
                    <a:pt x="222" y="199"/>
                    <a:pt x="233" y="195"/>
                  </a:cubicBezTo>
                  <a:cubicBezTo>
                    <a:pt x="245" y="190"/>
                    <a:pt x="254" y="179"/>
                    <a:pt x="254" y="166"/>
                  </a:cubicBezTo>
                  <a:cubicBezTo>
                    <a:pt x="255" y="159"/>
                    <a:pt x="253" y="152"/>
                    <a:pt x="248" y="147"/>
                  </a:cubicBezTo>
                  <a:cubicBezTo>
                    <a:pt x="239" y="137"/>
                    <a:pt x="225" y="136"/>
                    <a:pt x="213" y="136"/>
                  </a:cubicBezTo>
                  <a:cubicBezTo>
                    <a:pt x="179" y="136"/>
                    <a:pt x="144" y="137"/>
                    <a:pt x="110" y="140"/>
                  </a:cubicBezTo>
                  <a:cubicBezTo>
                    <a:pt x="98" y="141"/>
                    <a:pt x="86" y="141"/>
                    <a:pt x="74" y="142"/>
                  </a:cubicBezTo>
                  <a:cubicBezTo>
                    <a:pt x="76" y="142"/>
                    <a:pt x="75" y="124"/>
                    <a:pt x="75" y="122"/>
                  </a:cubicBezTo>
                  <a:cubicBezTo>
                    <a:pt x="75" y="111"/>
                    <a:pt x="74" y="100"/>
                    <a:pt x="74" y="89"/>
                  </a:cubicBezTo>
                  <a:cubicBezTo>
                    <a:pt x="74" y="82"/>
                    <a:pt x="75" y="74"/>
                    <a:pt x="74" y="66"/>
                  </a:cubicBezTo>
                  <a:cubicBezTo>
                    <a:pt x="74" y="68"/>
                    <a:pt x="117" y="65"/>
                    <a:pt x="121" y="65"/>
                  </a:cubicBezTo>
                  <a:cubicBezTo>
                    <a:pt x="139" y="64"/>
                    <a:pt x="157" y="64"/>
                    <a:pt x="175" y="64"/>
                  </a:cubicBezTo>
                  <a:cubicBezTo>
                    <a:pt x="190" y="64"/>
                    <a:pt x="206" y="65"/>
                    <a:pt x="221" y="64"/>
                  </a:cubicBezTo>
                  <a:cubicBezTo>
                    <a:pt x="232" y="64"/>
                    <a:pt x="243" y="60"/>
                    <a:pt x="250" y="52"/>
                  </a:cubicBezTo>
                  <a:cubicBezTo>
                    <a:pt x="263" y="37"/>
                    <a:pt x="253" y="13"/>
                    <a:pt x="235" y="5"/>
                  </a:cubicBezTo>
                  <a:cubicBezTo>
                    <a:pt x="224" y="1"/>
                    <a:pt x="211" y="3"/>
                    <a:pt x="200" y="3"/>
                  </a:cubicBezTo>
                  <a:cubicBezTo>
                    <a:pt x="178" y="3"/>
                    <a:pt x="157" y="3"/>
                    <a:pt x="135" y="4"/>
                  </a:cubicBezTo>
                  <a:cubicBezTo>
                    <a:pt x="115" y="4"/>
                    <a:pt x="94" y="6"/>
                    <a:pt x="74" y="5"/>
                  </a:cubicBezTo>
                  <a:cubicBezTo>
                    <a:pt x="67" y="5"/>
                    <a:pt x="60" y="4"/>
                    <a:pt x="53" y="3"/>
                  </a:cubicBezTo>
                  <a:cubicBezTo>
                    <a:pt x="41" y="0"/>
                    <a:pt x="28" y="3"/>
                    <a:pt x="20" y="12"/>
                  </a:cubicBezTo>
                  <a:cubicBezTo>
                    <a:pt x="15" y="17"/>
                    <a:pt x="11" y="24"/>
                    <a:pt x="10"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6">
              <a:extLst>
                <a:ext uri="{FF2B5EF4-FFF2-40B4-BE49-F238E27FC236}">
                  <a16:creationId xmlns:a16="http://schemas.microsoft.com/office/drawing/2014/main" id="{10427DF5-D09D-40EE-9714-53F501890CBC}"/>
                </a:ext>
              </a:extLst>
            </p:cNvPr>
            <p:cNvSpPr>
              <a:spLocks noEditPoints="1"/>
            </p:cNvSpPr>
            <p:nvPr userDrawn="1"/>
          </p:nvSpPr>
          <p:spPr bwMode="gray">
            <a:xfrm>
              <a:off x="3887" y="1976"/>
              <a:ext cx="440" cy="587"/>
            </a:xfrm>
            <a:custGeom>
              <a:avLst/>
              <a:gdLst>
                <a:gd name="T0" fmla="*/ 181 w 368"/>
                <a:gd name="T1" fmla="*/ 254 h 491"/>
                <a:gd name="T2" fmla="*/ 109 w 368"/>
                <a:gd name="T3" fmla="*/ 171 h 491"/>
                <a:gd name="T4" fmla="*/ 181 w 368"/>
                <a:gd name="T5" fmla="*/ 88 h 491"/>
                <a:gd name="T6" fmla="*/ 252 w 368"/>
                <a:gd name="T7" fmla="*/ 171 h 491"/>
                <a:gd name="T8" fmla="*/ 181 w 368"/>
                <a:gd name="T9" fmla="*/ 254 h 491"/>
                <a:gd name="T10" fmla="*/ 252 w 368"/>
                <a:gd name="T11" fmla="*/ 47 h 491"/>
                <a:gd name="T12" fmla="*/ 149 w 368"/>
                <a:gd name="T13" fmla="*/ 0 h 491"/>
                <a:gd name="T14" fmla="*/ 0 w 368"/>
                <a:gd name="T15" fmla="*/ 168 h 491"/>
                <a:gd name="T16" fmla="*/ 151 w 368"/>
                <a:gd name="T17" fmla="*/ 339 h 491"/>
                <a:gd name="T18" fmla="*/ 252 w 368"/>
                <a:gd name="T19" fmla="*/ 293 h 491"/>
                <a:gd name="T20" fmla="*/ 252 w 368"/>
                <a:gd name="T21" fmla="*/ 331 h 491"/>
                <a:gd name="T22" fmla="*/ 167 w 368"/>
                <a:gd name="T23" fmla="*/ 399 h 491"/>
                <a:gd name="T24" fmla="*/ 57 w 368"/>
                <a:gd name="T25" fmla="*/ 364 h 491"/>
                <a:gd name="T26" fmla="*/ 17 w 368"/>
                <a:gd name="T27" fmla="*/ 445 h 491"/>
                <a:gd name="T28" fmla="*/ 176 w 368"/>
                <a:gd name="T29" fmla="*/ 491 h 491"/>
                <a:gd name="T30" fmla="*/ 368 w 368"/>
                <a:gd name="T31" fmla="*/ 327 h 491"/>
                <a:gd name="T32" fmla="*/ 368 w 368"/>
                <a:gd name="T33" fmla="*/ 4 h 491"/>
                <a:gd name="T34" fmla="*/ 252 w 368"/>
                <a:gd name="T35" fmla="*/ 4 h 491"/>
                <a:gd name="T36" fmla="*/ 252 w 368"/>
                <a:gd name="T37" fmla="*/ 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491">
                  <a:moveTo>
                    <a:pt x="181" y="254"/>
                  </a:moveTo>
                  <a:cubicBezTo>
                    <a:pt x="138" y="254"/>
                    <a:pt x="109" y="220"/>
                    <a:pt x="109" y="171"/>
                  </a:cubicBezTo>
                  <a:cubicBezTo>
                    <a:pt x="109" y="122"/>
                    <a:pt x="138" y="88"/>
                    <a:pt x="181" y="88"/>
                  </a:cubicBezTo>
                  <a:cubicBezTo>
                    <a:pt x="223" y="88"/>
                    <a:pt x="252" y="121"/>
                    <a:pt x="252" y="171"/>
                  </a:cubicBezTo>
                  <a:cubicBezTo>
                    <a:pt x="252" y="220"/>
                    <a:pt x="223" y="254"/>
                    <a:pt x="181" y="254"/>
                  </a:cubicBezTo>
                  <a:close/>
                  <a:moveTo>
                    <a:pt x="252" y="47"/>
                  </a:moveTo>
                  <a:cubicBezTo>
                    <a:pt x="229" y="17"/>
                    <a:pt x="193" y="0"/>
                    <a:pt x="149" y="0"/>
                  </a:cubicBezTo>
                  <a:cubicBezTo>
                    <a:pt x="61" y="0"/>
                    <a:pt x="0" y="67"/>
                    <a:pt x="0" y="168"/>
                  </a:cubicBezTo>
                  <a:cubicBezTo>
                    <a:pt x="0" y="271"/>
                    <a:pt x="63" y="339"/>
                    <a:pt x="151" y="339"/>
                  </a:cubicBezTo>
                  <a:cubicBezTo>
                    <a:pt x="195" y="339"/>
                    <a:pt x="229" y="323"/>
                    <a:pt x="252" y="293"/>
                  </a:cubicBezTo>
                  <a:lnTo>
                    <a:pt x="252" y="331"/>
                  </a:lnTo>
                  <a:cubicBezTo>
                    <a:pt x="252" y="372"/>
                    <a:pt x="220" y="399"/>
                    <a:pt x="167" y="399"/>
                  </a:cubicBezTo>
                  <a:cubicBezTo>
                    <a:pt x="129" y="399"/>
                    <a:pt x="90" y="386"/>
                    <a:pt x="57" y="364"/>
                  </a:cubicBezTo>
                  <a:lnTo>
                    <a:pt x="17" y="445"/>
                  </a:lnTo>
                  <a:cubicBezTo>
                    <a:pt x="57" y="471"/>
                    <a:pt x="113" y="491"/>
                    <a:pt x="176" y="491"/>
                  </a:cubicBezTo>
                  <a:cubicBezTo>
                    <a:pt x="290" y="491"/>
                    <a:pt x="368" y="428"/>
                    <a:pt x="368" y="327"/>
                  </a:cubicBezTo>
                  <a:lnTo>
                    <a:pt x="368" y="4"/>
                  </a:lnTo>
                  <a:lnTo>
                    <a:pt x="252" y="4"/>
                  </a:lnTo>
                  <a:lnTo>
                    <a:pt x="252" y="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7">
              <a:extLst>
                <a:ext uri="{FF2B5EF4-FFF2-40B4-BE49-F238E27FC236}">
                  <a16:creationId xmlns:a16="http://schemas.microsoft.com/office/drawing/2014/main" id="{68A02D6E-7783-47AF-B66B-FC9BF8F9AC14}"/>
                </a:ext>
              </a:extLst>
            </p:cNvPr>
            <p:cNvSpPr>
              <a:spLocks noEditPoints="1"/>
            </p:cNvSpPr>
            <p:nvPr userDrawn="1"/>
          </p:nvSpPr>
          <p:spPr bwMode="gray">
            <a:xfrm>
              <a:off x="4697" y="1976"/>
              <a:ext cx="443" cy="434"/>
            </a:xfrm>
            <a:custGeom>
              <a:avLst/>
              <a:gdLst>
                <a:gd name="T0" fmla="*/ 114 w 371"/>
                <a:gd name="T1" fmla="*/ 150 h 363"/>
                <a:gd name="T2" fmla="*/ 185 w 371"/>
                <a:gd name="T3" fmla="*/ 82 h 363"/>
                <a:gd name="T4" fmla="*/ 251 w 371"/>
                <a:gd name="T5" fmla="*/ 150 h 363"/>
                <a:gd name="T6" fmla="*/ 114 w 371"/>
                <a:gd name="T7" fmla="*/ 150 h 363"/>
                <a:gd name="T8" fmla="*/ 184 w 371"/>
                <a:gd name="T9" fmla="*/ 0 h 363"/>
                <a:gd name="T10" fmla="*/ 0 w 371"/>
                <a:gd name="T11" fmla="*/ 183 h 363"/>
                <a:gd name="T12" fmla="*/ 187 w 371"/>
                <a:gd name="T13" fmla="*/ 363 h 363"/>
                <a:gd name="T14" fmla="*/ 342 w 371"/>
                <a:gd name="T15" fmla="*/ 300 h 363"/>
                <a:gd name="T16" fmla="*/ 281 w 371"/>
                <a:gd name="T17" fmla="*/ 239 h 363"/>
                <a:gd name="T18" fmla="*/ 198 w 371"/>
                <a:gd name="T19" fmla="*/ 275 h 363"/>
                <a:gd name="T20" fmla="*/ 117 w 371"/>
                <a:gd name="T21" fmla="*/ 213 h 363"/>
                <a:gd name="T22" fmla="*/ 364 w 371"/>
                <a:gd name="T23" fmla="*/ 213 h 363"/>
                <a:gd name="T24" fmla="*/ 184 w 371"/>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63">
                  <a:moveTo>
                    <a:pt x="114" y="150"/>
                  </a:moveTo>
                  <a:cubicBezTo>
                    <a:pt x="122" y="110"/>
                    <a:pt x="147" y="82"/>
                    <a:pt x="185" y="82"/>
                  </a:cubicBezTo>
                  <a:cubicBezTo>
                    <a:pt x="225" y="82"/>
                    <a:pt x="251" y="110"/>
                    <a:pt x="251" y="150"/>
                  </a:cubicBezTo>
                  <a:lnTo>
                    <a:pt x="114" y="150"/>
                  </a:lnTo>
                  <a:close/>
                  <a:moveTo>
                    <a:pt x="184" y="0"/>
                  </a:moveTo>
                  <a:cubicBezTo>
                    <a:pt x="74" y="0"/>
                    <a:pt x="0" y="73"/>
                    <a:pt x="0" y="183"/>
                  </a:cubicBezTo>
                  <a:cubicBezTo>
                    <a:pt x="0" y="291"/>
                    <a:pt x="71" y="363"/>
                    <a:pt x="187" y="363"/>
                  </a:cubicBezTo>
                  <a:cubicBezTo>
                    <a:pt x="253" y="363"/>
                    <a:pt x="306" y="340"/>
                    <a:pt x="342" y="300"/>
                  </a:cubicBezTo>
                  <a:lnTo>
                    <a:pt x="281" y="239"/>
                  </a:lnTo>
                  <a:cubicBezTo>
                    <a:pt x="257" y="262"/>
                    <a:pt x="228" y="275"/>
                    <a:pt x="198" y="275"/>
                  </a:cubicBezTo>
                  <a:cubicBezTo>
                    <a:pt x="158" y="275"/>
                    <a:pt x="128" y="253"/>
                    <a:pt x="117" y="213"/>
                  </a:cubicBezTo>
                  <a:lnTo>
                    <a:pt x="364" y="213"/>
                  </a:lnTo>
                  <a:cubicBezTo>
                    <a:pt x="371" y="83"/>
                    <a:pt x="308" y="0"/>
                    <a:pt x="1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8">
              <a:extLst>
                <a:ext uri="{FF2B5EF4-FFF2-40B4-BE49-F238E27FC236}">
                  <a16:creationId xmlns:a16="http://schemas.microsoft.com/office/drawing/2014/main" id="{B27C9F4A-D871-4EB3-9D38-776C061D89BB}"/>
                </a:ext>
              </a:extLst>
            </p:cNvPr>
            <p:cNvSpPr>
              <a:spLocks/>
            </p:cNvSpPr>
            <p:nvPr userDrawn="1"/>
          </p:nvSpPr>
          <p:spPr bwMode="gray">
            <a:xfrm>
              <a:off x="5184" y="1823"/>
              <a:ext cx="437" cy="583"/>
            </a:xfrm>
            <a:custGeom>
              <a:avLst/>
              <a:gdLst>
                <a:gd name="T0" fmla="*/ 434 w 437"/>
                <a:gd name="T1" fmla="*/ 158 h 583"/>
                <a:gd name="T2" fmla="*/ 275 w 437"/>
                <a:gd name="T3" fmla="*/ 158 h 583"/>
                <a:gd name="T4" fmla="*/ 140 w 437"/>
                <a:gd name="T5" fmla="*/ 302 h 583"/>
                <a:gd name="T6" fmla="*/ 140 w 437"/>
                <a:gd name="T7" fmla="*/ 0 h 583"/>
                <a:gd name="T8" fmla="*/ 0 w 437"/>
                <a:gd name="T9" fmla="*/ 0 h 583"/>
                <a:gd name="T10" fmla="*/ 0 w 437"/>
                <a:gd name="T11" fmla="*/ 583 h 583"/>
                <a:gd name="T12" fmla="*/ 140 w 437"/>
                <a:gd name="T13" fmla="*/ 583 h 583"/>
                <a:gd name="T14" fmla="*/ 140 w 437"/>
                <a:gd name="T15" fmla="*/ 467 h 583"/>
                <a:gd name="T16" fmla="*/ 183 w 437"/>
                <a:gd name="T17" fmla="*/ 422 h 583"/>
                <a:gd name="T18" fmla="*/ 273 w 437"/>
                <a:gd name="T19" fmla="*/ 583 h 583"/>
                <a:gd name="T20" fmla="*/ 437 w 437"/>
                <a:gd name="T21" fmla="*/ 583 h 583"/>
                <a:gd name="T22" fmla="*/ 279 w 437"/>
                <a:gd name="T23" fmla="*/ 322 h 583"/>
                <a:gd name="T24" fmla="*/ 434 w 437"/>
                <a:gd name="T25" fmla="*/ 15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583">
                  <a:moveTo>
                    <a:pt x="434" y="158"/>
                  </a:moveTo>
                  <a:lnTo>
                    <a:pt x="275" y="158"/>
                  </a:lnTo>
                  <a:lnTo>
                    <a:pt x="140" y="302"/>
                  </a:lnTo>
                  <a:lnTo>
                    <a:pt x="140" y="0"/>
                  </a:lnTo>
                  <a:lnTo>
                    <a:pt x="0" y="0"/>
                  </a:lnTo>
                  <a:lnTo>
                    <a:pt x="0" y="583"/>
                  </a:lnTo>
                  <a:lnTo>
                    <a:pt x="140" y="583"/>
                  </a:lnTo>
                  <a:lnTo>
                    <a:pt x="140" y="467"/>
                  </a:lnTo>
                  <a:lnTo>
                    <a:pt x="183" y="422"/>
                  </a:lnTo>
                  <a:lnTo>
                    <a:pt x="273" y="583"/>
                  </a:lnTo>
                  <a:lnTo>
                    <a:pt x="437" y="583"/>
                  </a:lnTo>
                  <a:lnTo>
                    <a:pt x="279" y="322"/>
                  </a:lnTo>
                  <a:lnTo>
                    <a:pt x="43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9">
              <a:extLst>
                <a:ext uri="{FF2B5EF4-FFF2-40B4-BE49-F238E27FC236}">
                  <a16:creationId xmlns:a16="http://schemas.microsoft.com/office/drawing/2014/main" id="{3ED63545-5B58-49FF-B996-FB93EBC7C2D0}"/>
                </a:ext>
              </a:extLst>
            </p:cNvPr>
            <p:cNvSpPr>
              <a:spLocks noEditPoints="1"/>
            </p:cNvSpPr>
            <p:nvPr userDrawn="1"/>
          </p:nvSpPr>
          <p:spPr bwMode="gray">
            <a:xfrm>
              <a:off x="5606" y="1976"/>
              <a:ext cx="464" cy="434"/>
            </a:xfrm>
            <a:custGeom>
              <a:avLst/>
              <a:gdLst>
                <a:gd name="T0" fmla="*/ 194 w 388"/>
                <a:gd name="T1" fmla="*/ 271 h 363"/>
                <a:gd name="T2" fmla="*/ 118 w 388"/>
                <a:gd name="T3" fmla="*/ 182 h 363"/>
                <a:gd name="T4" fmla="*/ 194 w 388"/>
                <a:gd name="T5" fmla="*/ 94 h 363"/>
                <a:gd name="T6" fmla="*/ 271 w 388"/>
                <a:gd name="T7" fmla="*/ 182 h 363"/>
                <a:gd name="T8" fmla="*/ 194 w 388"/>
                <a:gd name="T9" fmla="*/ 271 h 363"/>
                <a:gd name="T10" fmla="*/ 194 w 388"/>
                <a:gd name="T11" fmla="*/ 0 h 363"/>
                <a:gd name="T12" fmla="*/ 0 w 388"/>
                <a:gd name="T13" fmla="*/ 181 h 363"/>
                <a:gd name="T14" fmla="*/ 194 w 388"/>
                <a:gd name="T15" fmla="*/ 363 h 363"/>
                <a:gd name="T16" fmla="*/ 388 w 388"/>
                <a:gd name="T17" fmla="*/ 181 h 363"/>
                <a:gd name="T18" fmla="*/ 194 w 388"/>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 h="363">
                  <a:moveTo>
                    <a:pt x="194" y="271"/>
                  </a:moveTo>
                  <a:cubicBezTo>
                    <a:pt x="149" y="271"/>
                    <a:pt x="118" y="235"/>
                    <a:pt x="118" y="182"/>
                  </a:cubicBezTo>
                  <a:cubicBezTo>
                    <a:pt x="118" y="130"/>
                    <a:pt x="149" y="94"/>
                    <a:pt x="194" y="94"/>
                  </a:cubicBezTo>
                  <a:cubicBezTo>
                    <a:pt x="240" y="94"/>
                    <a:pt x="271" y="130"/>
                    <a:pt x="271" y="182"/>
                  </a:cubicBezTo>
                  <a:cubicBezTo>
                    <a:pt x="271" y="235"/>
                    <a:pt x="240" y="271"/>
                    <a:pt x="194" y="271"/>
                  </a:cubicBezTo>
                  <a:close/>
                  <a:moveTo>
                    <a:pt x="194" y="0"/>
                  </a:moveTo>
                  <a:cubicBezTo>
                    <a:pt x="77" y="0"/>
                    <a:pt x="0" y="72"/>
                    <a:pt x="0" y="181"/>
                  </a:cubicBezTo>
                  <a:cubicBezTo>
                    <a:pt x="0" y="291"/>
                    <a:pt x="77" y="363"/>
                    <a:pt x="194" y="363"/>
                  </a:cubicBezTo>
                  <a:cubicBezTo>
                    <a:pt x="311" y="363"/>
                    <a:pt x="388" y="291"/>
                    <a:pt x="388" y="181"/>
                  </a:cubicBezTo>
                  <a:cubicBezTo>
                    <a:pt x="388" y="72"/>
                    <a:pt x="311" y="0"/>
                    <a:pt x="19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40">
              <a:extLst>
                <a:ext uri="{FF2B5EF4-FFF2-40B4-BE49-F238E27FC236}">
                  <a16:creationId xmlns:a16="http://schemas.microsoft.com/office/drawing/2014/main" id="{6E931601-1EF4-4E15-924B-64FEBCFC4C5D}"/>
                </a:ext>
              </a:extLst>
            </p:cNvPr>
            <p:cNvSpPr>
              <a:spLocks/>
            </p:cNvSpPr>
            <p:nvPr userDrawn="1"/>
          </p:nvSpPr>
          <p:spPr bwMode="gray">
            <a:xfrm>
              <a:off x="4408" y="1975"/>
              <a:ext cx="277" cy="431"/>
            </a:xfrm>
            <a:custGeom>
              <a:avLst/>
              <a:gdLst>
                <a:gd name="T0" fmla="*/ 116 w 231"/>
                <a:gd name="T1" fmla="*/ 64 h 360"/>
                <a:gd name="T2" fmla="*/ 116 w 231"/>
                <a:gd name="T3" fmla="*/ 5 h 360"/>
                <a:gd name="T4" fmla="*/ 0 w 231"/>
                <a:gd name="T5" fmla="*/ 5 h 360"/>
                <a:gd name="T6" fmla="*/ 0 w 231"/>
                <a:gd name="T7" fmla="*/ 360 h 360"/>
                <a:gd name="T8" fmla="*/ 116 w 231"/>
                <a:gd name="T9" fmla="*/ 360 h 360"/>
                <a:gd name="T10" fmla="*/ 116 w 231"/>
                <a:gd name="T11" fmla="*/ 179 h 360"/>
                <a:gd name="T12" fmla="*/ 231 w 231"/>
                <a:gd name="T13" fmla="*/ 107 h 360"/>
                <a:gd name="T14" fmla="*/ 231 w 231"/>
                <a:gd name="T15" fmla="*/ 0 h 360"/>
                <a:gd name="T16" fmla="*/ 116 w 231"/>
                <a:gd name="T17" fmla="*/ 6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0">
                  <a:moveTo>
                    <a:pt x="116" y="64"/>
                  </a:moveTo>
                  <a:lnTo>
                    <a:pt x="116" y="5"/>
                  </a:lnTo>
                  <a:lnTo>
                    <a:pt x="0" y="5"/>
                  </a:lnTo>
                  <a:lnTo>
                    <a:pt x="0" y="360"/>
                  </a:lnTo>
                  <a:lnTo>
                    <a:pt x="116" y="360"/>
                  </a:lnTo>
                  <a:lnTo>
                    <a:pt x="116" y="179"/>
                  </a:lnTo>
                  <a:cubicBezTo>
                    <a:pt x="122" y="130"/>
                    <a:pt x="166" y="101"/>
                    <a:pt x="231" y="107"/>
                  </a:cubicBezTo>
                  <a:lnTo>
                    <a:pt x="231" y="0"/>
                  </a:lnTo>
                  <a:cubicBezTo>
                    <a:pt x="181" y="0"/>
                    <a:pt x="141" y="23"/>
                    <a:pt x="1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41">
              <a:extLst>
                <a:ext uri="{FF2B5EF4-FFF2-40B4-BE49-F238E27FC236}">
                  <a16:creationId xmlns:a16="http://schemas.microsoft.com/office/drawing/2014/main" id="{9A83EC6B-25C9-4D32-8043-EFEF64AB04DA}"/>
                </a:ext>
              </a:extLst>
            </p:cNvPr>
            <p:cNvSpPr>
              <a:spLocks noEditPoints="1"/>
            </p:cNvSpPr>
            <p:nvPr userDrawn="1"/>
          </p:nvSpPr>
          <p:spPr bwMode="gray">
            <a:xfrm>
              <a:off x="3395" y="1976"/>
              <a:ext cx="440" cy="587"/>
            </a:xfrm>
            <a:custGeom>
              <a:avLst/>
              <a:gdLst>
                <a:gd name="T0" fmla="*/ 181 w 368"/>
                <a:gd name="T1" fmla="*/ 254 h 491"/>
                <a:gd name="T2" fmla="*/ 108 w 368"/>
                <a:gd name="T3" fmla="*/ 171 h 491"/>
                <a:gd name="T4" fmla="*/ 181 w 368"/>
                <a:gd name="T5" fmla="*/ 88 h 491"/>
                <a:gd name="T6" fmla="*/ 252 w 368"/>
                <a:gd name="T7" fmla="*/ 171 h 491"/>
                <a:gd name="T8" fmla="*/ 181 w 368"/>
                <a:gd name="T9" fmla="*/ 254 h 491"/>
                <a:gd name="T10" fmla="*/ 252 w 368"/>
                <a:gd name="T11" fmla="*/ 47 h 491"/>
                <a:gd name="T12" fmla="*/ 148 w 368"/>
                <a:gd name="T13" fmla="*/ 0 h 491"/>
                <a:gd name="T14" fmla="*/ 0 w 368"/>
                <a:gd name="T15" fmla="*/ 168 h 491"/>
                <a:gd name="T16" fmla="*/ 151 w 368"/>
                <a:gd name="T17" fmla="*/ 339 h 491"/>
                <a:gd name="T18" fmla="*/ 252 w 368"/>
                <a:gd name="T19" fmla="*/ 293 h 491"/>
                <a:gd name="T20" fmla="*/ 252 w 368"/>
                <a:gd name="T21" fmla="*/ 331 h 491"/>
                <a:gd name="T22" fmla="*/ 167 w 368"/>
                <a:gd name="T23" fmla="*/ 399 h 491"/>
                <a:gd name="T24" fmla="*/ 57 w 368"/>
                <a:gd name="T25" fmla="*/ 364 h 491"/>
                <a:gd name="T26" fmla="*/ 17 w 368"/>
                <a:gd name="T27" fmla="*/ 445 h 491"/>
                <a:gd name="T28" fmla="*/ 175 w 368"/>
                <a:gd name="T29" fmla="*/ 491 h 491"/>
                <a:gd name="T30" fmla="*/ 368 w 368"/>
                <a:gd name="T31" fmla="*/ 327 h 491"/>
                <a:gd name="T32" fmla="*/ 368 w 368"/>
                <a:gd name="T33" fmla="*/ 4 h 491"/>
                <a:gd name="T34" fmla="*/ 252 w 368"/>
                <a:gd name="T35" fmla="*/ 4 h 491"/>
                <a:gd name="T36" fmla="*/ 252 w 368"/>
                <a:gd name="T37" fmla="*/ 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491">
                  <a:moveTo>
                    <a:pt x="181" y="254"/>
                  </a:moveTo>
                  <a:cubicBezTo>
                    <a:pt x="137" y="254"/>
                    <a:pt x="108" y="220"/>
                    <a:pt x="108" y="171"/>
                  </a:cubicBezTo>
                  <a:cubicBezTo>
                    <a:pt x="108" y="122"/>
                    <a:pt x="137" y="88"/>
                    <a:pt x="181" y="88"/>
                  </a:cubicBezTo>
                  <a:cubicBezTo>
                    <a:pt x="223" y="88"/>
                    <a:pt x="252" y="121"/>
                    <a:pt x="252" y="171"/>
                  </a:cubicBezTo>
                  <a:cubicBezTo>
                    <a:pt x="252" y="220"/>
                    <a:pt x="223" y="254"/>
                    <a:pt x="181" y="254"/>
                  </a:cubicBezTo>
                  <a:close/>
                  <a:moveTo>
                    <a:pt x="252" y="47"/>
                  </a:moveTo>
                  <a:cubicBezTo>
                    <a:pt x="228" y="17"/>
                    <a:pt x="193" y="0"/>
                    <a:pt x="148" y="0"/>
                  </a:cubicBezTo>
                  <a:cubicBezTo>
                    <a:pt x="61" y="0"/>
                    <a:pt x="0" y="67"/>
                    <a:pt x="0" y="168"/>
                  </a:cubicBezTo>
                  <a:cubicBezTo>
                    <a:pt x="0" y="271"/>
                    <a:pt x="63" y="339"/>
                    <a:pt x="151" y="339"/>
                  </a:cubicBezTo>
                  <a:cubicBezTo>
                    <a:pt x="195" y="339"/>
                    <a:pt x="229" y="323"/>
                    <a:pt x="252" y="293"/>
                  </a:cubicBezTo>
                  <a:lnTo>
                    <a:pt x="252" y="331"/>
                  </a:lnTo>
                  <a:cubicBezTo>
                    <a:pt x="252" y="372"/>
                    <a:pt x="220" y="399"/>
                    <a:pt x="167" y="399"/>
                  </a:cubicBezTo>
                  <a:cubicBezTo>
                    <a:pt x="129" y="399"/>
                    <a:pt x="89" y="386"/>
                    <a:pt x="57" y="364"/>
                  </a:cubicBezTo>
                  <a:lnTo>
                    <a:pt x="17" y="445"/>
                  </a:lnTo>
                  <a:cubicBezTo>
                    <a:pt x="57" y="471"/>
                    <a:pt x="113" y="491"/>
                    <a:pt x="175" y="491"/>
                  </a:cubicBezTo>
                  <a:cubicBezTo>
                    <a:pt x="290" y="491"/>
                    <a:pt x="368" y="428"/>
                    <a:pt x="368" y="327"/>
                  </a:cubicBezTo>
                  <a:lnTo>
                    <a:pt x="368" y="4"/>
                  </a:lnTo>
                  <a:lnTo>
                    <a:pt x="252" y="4"/>
                  </a:lnTo>
                  <a:lnTo>
                    <a:pt x="252" y="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42">
              <a:extLst>
                <a:ext uri="{FF2B5EF4-FFF2-40B4-BE49-F238E27FC236}">
                  <a16:creationId xmlns:a16="http://schemas.microsoft.com/office/drawing/2014/main" id="{573FF5E7-ED16-47E7-A7B1-5696393E1324}"/>
                </a:ext>
              </a:extLst>
            </p:cNvPr>
            <p:cNvSpPr>
              <a:spLocks noEditPoints="1"/>
            </p:cNvSpPr>
            <p:nvPr userDrawn="1"/>
          </p:nvSpPr>
          <p:spPr bwMode="gray">
            <a:xfrm>
              <a:off x="2125" y="1976"/>
              <a:ext cx="445" cy="434"/>
            </a:xfrm>
            <a:custGeom>
              <a:avLst/>
              <a:gdLst>
                <a:gd name="T0" fmla="*/ 115 w 372"/>
                <a:gd name="T1" fmla="*/ 150 h 363"/>
                <a:gd name="T2" fmla="*/ 186 w 372"/>
                <a:gd name="T3" fmla="*/ 82 h 363"/>
                <a:gd name="T4" fmla="*/ 251 w 372"/>
                <a:gd name="T5" fmla="*/ 150 h 363"/>
                <a:gd name="T6" fmla="*/ 115 w 372"/>
                <a:gd name="T7" fmla="*/ 150 h 363"/>
                <a:gd name="T8" fmla="*/ 185 w 372"/>
                <a:gd name="T9" fmla="*/ 0 h 363"/>
                <a:gd name="T10" fmla="*/ 0 w 372"/>
                <a:gd name="T11" fmla="*/ 183 h 363"/>
                <a:gd name="T12" fmla="*/ 188 w 372"/>
                <a:gd name="T13" fmla="*/ 363 h 363"/>
                <a:gd name="T14" fmla="*/ 343 w 372"/>
                <a:gd name="T15" fmla="*/ 300 h 363"/>
                <a:gd name="T16" fmla="*/ 282 w 372"/>
                <a:gd name="T17" fmla="*/ 239 h 363"/>
                <a:gd name="T18" fmla="*/ 198 w 372"/>
                <a:gd name="T19" fmla="*/ 275 h 363"/>
                <a:gd name="T20" fmla="*/ 118 w 372"/>
                <a:gd name="T21" fmla="*/ 213 h 363"/>
                <a:gd name="T22" fmla="*/ 364 w 372"/>
                <a:gd name="T23" fmla="*/ 213 h 363"/>
                <a:gd name="T24" fmla="*/ 185 w 37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63">
                  <a:moveTo>
                    <a:pt x="115" y="150"/>
                  </a:moveTo>
                  <a:cubicBezTo>
                    <a:pt x="123" y="110"/>
                    <a:pt x="148" y="82"/>
                    <a:pt x="186" y="82"/>
                  </a:cubicBezTo>
                  <a:cubicBezTo>
                    <a:pt x="225" y="82"/>
                    <a:pt x="251" y="110"/>
                    <a:pt x="251" y="150"/>
                  </a:cubicBezTo>
                  <a:lnTo>
                    <a:pt x="115" y="150"/>
                  </a:lnTo>
                  <a:close/>
                  <a:moveTo>
                    <a:pt x="185" y="0"/>
                  </a:moveTo>
                  <a:cubicBezTo>
                    <a:pt x="74" y="0"/>
                    <a:pt x="0" y="73"/>
                    <a:pt x="0" y="183"/>
                  </a:cubicBezTo>
                  <a:cubicBezTo>
                    <a:pt x="0" y="291"/>
                    <a:pt x="72" y="363"/>
                    <a:pt x="188" y="363"/>
                  </a:cubicBezTo>
                  <a:cubicBezTo>
                    <a:pt x="253" y="363"/>
                    <a:pt x="306" y="340"/>
                    <a:pt x="343" y="300"/>
                  </a:cubicBezTo>
                  <a:lnTo>
                    <a:pt x="282" y="239"/>
                  </a:lnTo>
                  <a:cubicBezTo>
                    <a:pt x="258" y="262"/>
                    <a:pt x="228" y="275"/>
                    <a:pt x="198" y="275"/>
                  </a:cubicBezTo>
                  <a:cubicBezTo>
                    <a:pt x="158" y="275"/>
                    <a:pt x="129" y="253"/>
                    <a:pt x="118" y="213"/>
                  </a:cubicBezTo>
                  <a:lnTo>
                    <a:pt x="364" y="213"/>
                  </a:lnTo>
                  <a:cubicBezTo>
                    <a:pt x="372" y="83"/>
                    <a:pt x="309" y="0"/>
                    <a:pt x="1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43">
              <a:extLst>
                <a:ext uri="{FF2B5EF4-FFF2-40B4-BE49-F238E27FC236}">
                  <a16:creationId xmlns:a16="http://schemas.microsoft.com/office/drawing/2014/main" id="{7F5C7DAB-DFF4-4CF2-A17A-5DA2F4EFC37A}"/>
                </a:ext>
              </a:extLst>
            </p:cNvPr>
            <p:cNvSpPr>
              <a:spLocks noEditPoints="1"/>
            </p:cNvSpPr>
            <p:nvPr userDrawn="1"/>
          </p:nvSpPr>
          <p:spPr bwMode="gray">
            <a:xfrm>
              <a:off x="1613" y="1856"/>
              <a:ext cx="482" cy="550"/>
            </a:xfrm>
            <a:custGeom>
              <a:avLst/>
              <a:gdLst>
                <a:gd name="T0" fmla="*/ 212 w 404"/>
                <a:gd name="T1" fmla="*/ 367 h 460"/>
                <a:gd name="T2" fmla="*/ 120 w 404"/>
                <a:gd name="T3" fmla="*/ 367 h 460"/>
                <a:gd name="T4" fmla="*/ 120 w 404"/>
                <a:gd name="T5" fmla="*/ 270 h 460"/>
                <a:gd name="T6" fmla="*/ 212 w 404"/>
                <a:gd name="T7" fmla="*/ 270 h 460"/>
                <a:gd name="T8" fmla="*/ 280 w 404"/>
                <a:gd name="T9" fmla="*/ 317 h 460"/>
                <a:gd name="T10" fmla="*/ 212 w 404"/>
                <a:gd name="T11" fmla="*/ 367 h 460"/>
                <a:gd name="T12" fmla="*/ 120 w 404"/>
                <a:gd name="T13" fmla="*/ 94 h 460"/>
                <a:gd name="T14" fmla="*/ 212 w 404"/>
                <a:gd name="T15" fmla="*/ 94 h 460"/>
                <a:gd name="T16" fmla="*/ 265 w 404"/>
                <a:gd name="T17" fmla="*/ 137 h 460"/>
                <a:gd name="T18" fmla="*/ 212 w 404"/>
                <a:gd name="T19" fmla="*/ 183 h 460"/>
                <a:gd name="T20" fmla="*/ 120 w 404"/>
                <a:gd name="T21" fmla="*/ 183 h 460"/>
                <a:gd name="T22" fmla="*/ 120 w 404"/>
                <a:gd name="T23" fmla="*/ 94 h 460"/>
                <a:gd name="T24" fmla="*/ 309 w 404"/>
                <a:gd name="T25" fmla="*/ 216 h 460"/>
                <a:gd name="T26" fmla="*/ 389 w 404"/>
                <a:gd name="T27" fmla="*/ 116 h 460"/>
                <a:gd name="T28" fmla="*/ 218 w 404"/>
                <a:gd name="T29" fmla="*/ 0 h 460"/>
                <a:gd name="T30" fmla="*/ 0 w 404"/>
                <a:gd name="T31" fmla="*/ 0 h 460"/>
                <a:gd name="T32" fmla="*/ 0 w 404"/>
                <a:gd name="T33" fmla="*/ 460 h 460"/>
                <a:gd name="T34" fmla="*/ 227 w 404"/>
                <a:gd name="T35" fmla="*/ 460 h 460"/>
                <a:gd name="T36" fmla="*/ 404 w 404"/>
                <a:gd name="T37" fmla="*/ 332 h 460"/>
                <a:gd name="T38" fmla="*/ 309 w 404"/>
                <a:gd name="T39" fmla="*/ 21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460">
                  <a:moveTo>
                    <a:pt x="212" y="367"/>
                  </a:moveTo>
                  <a:lnTo>
                    <a:pt x="120" y="367"/>
                  </a:lnTo>
                  <a:lnTo>
                    <a:pt x="120" y="270"/>
                  </a:lnTo>
                  <a:lnTo>
                    <a:pt x="212" y="270"/>
                  </a:lnTo>
                  <a:cubicBezTo>
                    <a:pt x="254" y="270"/>
                    <a:pt x="280" y="288"/>
                    <a:pt x="280" y="317"/>
                  </a:cubicBezTo>
                  <a:cubicBezTo>
                    <a:pt x="280" y="348"/>
                    <a:pt x="254" y="367"/>
                    <a:pt x="212" y="367"/>
                  </a:cubicBezTo>
                  <a:close/>
                  <a:moveTo>
                    <a:pt x="120" y="94"/>
                  </a:moveTo>
                  <a:lnTo>
                    <a:pt x="212" y="94"/>
                  </a:lnTo>
                  <a:cubicBezTo>
                    <a:pt x="245" y="93"/>
                    <a:pt x="265" y="110"/>
                    <a:pt x="265" y="137"/>
                  </a:cubicBezTo>
                  <a:cubicBezTo>
                    <a:pt x="265" y="166"/>
                    <a:pt x="245" y="183"/>
                    <a:pt x="212" y="183"/>
                  </a:cubicBezTo>
                  <a:lnTo>
                    <a:pt x="120" y="183"/>
                  </a:lnTo>
                  <a:lnTo>
                    <a:pt x="120" y="94"/>
                  </a:lnTo>
                  <a:close/>
                  <a:moveTo>
                    <a:pt x="309" y="216"/>
                  </a:moveTo>
                  <a:cubicBezTo>
                    <a:pt x="358" y="203"/>
                    <a:pt x="389" y="164"/>
                    <a:pt x="389" y="116"/>
                  </a:cubicBezTo>
                  <a:cubicBezTo>
                    <a:pt x="389" y="45"/>
                    <a:pt x="323" y="0"/>
                    <a:pt x="218" y="0"/>
                  </a:cubicBezTo>
                  <a:lnTo>
                    <a:pt x="0" y="0"/>
                  </a:lnTo>
                  <a:lnTo>
                    <a:pt x="0" y="460"/>
                  </a:lnTo>
                  <a:lnTo>
                    <a:pt x="227" y="460"/>
                  </a:lnTo>
                  <a:cubicBezTo>
                    <a:pt x="335" y="460"/>
                    <a:pt x="404" y="411"/>
                    <a:pt x="404" y="332"/>
                  </a:cubicBezTo>
                  <a:cubicBezTo>
                    <a:pt x="404" y="273"/>
                    <a:pt x="368" y="228"/>
                    <a:pt x="309"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44">
              <a:extLst>
                <a:ext uri="{FF2B5EF4-FFF2-40B4-BE49-F238E27FC236}">
                  <a16:creationId xmlns:a16="http://schemas.microsoft.com/office/drawing/2014/main" id="{EB420C3F-164D-4641-8989-C469E1857E4E}"/>
                </a:ext>
              </a:extLst>
            </p:cNvPr>
            <p:cNvSpPr>
              <a:spLocks noEditPoints="1"/>
            </p:cNvSpPr>
            <p:nvPr userDrawn="1"/>
          </p:nvSpPr>
          <p:spPr bwMode="gray">
            <a:xfrm>
              <a:off x="2795" y="1856"/>
              <a:ext cx="614" cy="550"/>
            </a:xfrm>
            <a:custGeom>
              <a:avLst/>
              <a:gdLst>
                <a:gd name="T0" fmla="*/ 192 w 514"/>
                <a:gd name="T1" fmla="*/ 287 h 460"/>
                <a:gd name="T2" fmla="*/ 256 w 514"/>
                <a:gd name="T3" fmla="*/ 123 h 460"/>
                <a:gd name="T4" fmla="*/ 319 w 514"/>
                <a:gd name="T5" fmla="*/ 287 h 460"/>
                <a:gd name="T6" fmla="*/ 192 w 514"/>
                <a:gd name="T7" fmla="*/ 287 h 460"/>
                <a:gd name="T8" fmla="*/ 198 w 514"/>
                <a:gd name="T9" fmla="*/ 0 h 460"/>
                <a:gd name="T10" fmla="*/ 0 w 514"/>
                <a:gd name="T11" fmla="*/ 460 h 460"/>
                <a:gd name="T12" fmla="*/ 124 w 514"/>
                <a:gd name="T13" fmla="*/ 460 h 460"/>
                <a:gd name="T14" fmla="*/ 156 w 514"/>
                <a:gd name="T15" fmla="*/ 378 h 460"/>
                <a:gd name="T16" fmla="*/ 354 w 514"/>
                <a:gd name="T17" fmla="*/ 378 h 460"/>
                <a:gd name="T18" fmla="*/ 386 w 514"/>
                <a:gd name="T19" fmla="*/ 460 h 460"/>
                <a:gd name="T20" fmla="*/ 514 w 514"/>
                <a:gd name="T21" fmla="*/ 460 h 460"/>
                <a:gd name="T22" fmla="*/ 321 w 514"/>
                <a:gd name="T23" fmla="*/ 0 h 460"/>
                <a:gd name="T24" fmla="*/ 198 w 514"/>
                <a:gd name="T25"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4" h="460">
                  <a:moveTo>
                    <a:pt x="192" y="287"/>
                  </a:moveTo>
                  <a:lnTo>
                    <a:pt x="256" y="123"/>
                  </a:lnTo>
                  <a:lnTo>
                    <a:pt x="319" y="287"/>
                  </a:lnTo>
                  <a:lnTo>
                    <a:pt x="192" y="287"/>
                  </a:lnTo>
                  <a:close/>
                  <a:moveTo>
                    <a:pt x="198" y="0"/>
                  </a:moveTo>
                  <a:lnTo>
                    <a:pt x="0" y="460"/>
                  </a:lnTo>
                  <a:lnTo>
                    <a:pt x="124" y="460"/>
                  </a:lnTo>
                  <a:lnTo>
                    <a:pt x="156" y="378"/>
                  </a:lnTo>
                  <a:lnTo>
                    <a:pt x="354" y="378"/>
                  </a:lnTo>
                  <a:lnTo>
                    <a:pt x="386" y="460"/>
                  </a:lnTo>
                  <a:lnTo>
                    <a:pt x="514" y="460"/>
                  </a:lnTo>
                  <a:lnTo>
                    <a:pt x="321" y="0"/>
                  </a:ln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3" name="Group 82">
            <a:extLst>
              <a:ext uri="{FF2B5EF4-FFF2-40B4-BE49-F238E27FC236}">
                <a16:creationId xmlns:a16="http://schemas.microsoft.com/office/drawing/2014/main" id="{169426DE-20A0-4FA5-AD99-8E69943D8567}"/>
              </a:ext>
            </a:extLst>
          </p:cNvPr>
          <p:cNvGrpSpPr/>
          <p:nvPr userDrawn="1"/>
        </p:nvGrpSpPr>
        <p:grpSpPr bwMode="gray">
          <a:xfrm>
            <a:off x="-1932892" y="3284984"/>
            <a:ext cx="1639506" cy="3581579"/>
            <a:chOff x="-1932892" y="3784252"/>
            <a:chExt cx="1639506" cy="3581579"/>
          </a:xfrm>
        </p:grpSpPr>
        <p:sp>
          <p:nvSpPr>
            <p:cNvPr id="84" name="TextBox 83">
              <a:extLst>
                <a:ext uri="{FF2B5EF4-FFF2-40B4-BE49-F238E27FC236}">
                  <a16:creationId xmlns:a16="http://schemas.microsoft.com/office/drawing/2014/main" id="{DBC2BEA1-A000-40E8-9FCD-0940F8910A34}"/>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85" name="Donut 24">
              <a:extLst>
                <a:ext uri="{FF2B5EF4-FFF2-40B4-BE49-F238E27FC236}">
                  <a16:creationId xmlns:a16="http://schemas.microsoft.com/office/drawing/2014/main" id="{145F1716-BF3E-42BD-A75A-C0F3CB68CF13}"/>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Freeform 5">
              <a:extLst>
                <a:ext uri="{FF2B5EF4-FFF2-40B4-BE49-F238E27FC236}">
                  <a16:creationId xmlns:a16="http://schemas.microsoft.com/office/drawing/2014/main" id="{A763E29C-3B55-4BF2-B5D3-96D5B95E4B44}"/>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7" name="Group 86">
              <a:extLst>
                <a:ext uri="{FF2B5EF4-FFF2-40B4-BE49-F238E27FC236}">
                  <a16:creationId xmlns:a16="http://schemas.microsoft.com/office/drawing/2014/main" id="{2550F3C7-2ED8-4310-AEA3-E50029FA5FB8}"/>
                </a:ext>
              </a:extLst>
            </p:cNvPr>
            <p:cNvGrpSpPr/>
            <p:nvPr userDrawn="1"/>
          </p:nvGrpSpPr>
          <p:grpSpPr bwMode="gray">
            <a:xfrm>
              <a:off x="-1707316" y="3839306"/>
              <a:ext cx="1278149" cy="429952"/>
              <a:chOff x="-1571535" y="3086876"/>
              <a:chExt cx="1278149" cy="429952"/>
            </a:xfrm>
          </p:grpSpPr>
          <p:pic>
            <p:nvPicPr>
              <p:cNvPr id="88" name="Picture 87">
                <a:extLst>
                  <a:ext uri="{FF2B5EF4-FFF2-40B4-BE49-F238E27FC236}">
                    <a16:creationId xmlns:a16="http://schemas.microsoft.com/office/drawing/2014/main" id="{11C90B46-5083-482B-B686-0A109A1F4A34}"/>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9" name="Rectangle: Rounded Corners 88">
                <a:extLst>
                  <a:ext uri="{FF2B5EF4-FFF2-40B4-BE49-F238E27FC236}">
                    <a16:creationId xmlns:a16="http://schemas.microsoft.com/office/drawing/2014/main" id="{DFDF94D6-4056-4144-91A4-111FC927BE88}"/>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5">
                <a:extLst>
                  <a:ext uri="{FF2B5EF4-FFF2-40B4-BE49-F238E27FC236}">
                    <a16:creationId xmlns:a16="http://schemas.microsoft.com/office/drawing/2014/main" id="{5DC8A960-C28D-4D22-BA81-A5EDC040FEE6}"/>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9">
                <a:extLst>
                  <a:ext uri="{FF2B5EF4-FFF2-40B4-BE49-F238E27FC236}">
                    <a16:creationId xmlns:a16="http://schemas.microsoft.com/office/drawing/2014/main" id="{5D616EC2-5A79-419F-895D-7B58BD9748D2}"/>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Rectangle: Rounded Corners 91">
                <a:extLst>
                  <a:ext uri="{FF2B5EF4-FFF2-40B4-BE49-F238E27FC236}">
                    <a16:creationId xmlns:a16="http://schemas.microsoft.com/office/drawing/2014/main" id="{00CA7B1F-5085-4B1D-8F76-412A716EEB78}"/>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87672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90285-3A70-48AE-8E95-1116996FB0DD}"/>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D5BD0E5F-ADA5-4CF3-9CDC-84D9F50E9290}"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p:txBody>
          <a:bodyPr/>
          <a:lstStyle/>
          <a:p>
            <a:fld id="{2F43D014-2778-4D8E-AE46-5E8255838844}" type="slidenum">
              <a:rPr lang="en-GB" smtClean="0"/>
              <a:pPr/>
              <a:t>‹Nº›</a:t>
            </a:fld>
            <a:endParaRPr lang="en-GB"/>
          </a:p>
        </p:txBody>
      </p:sp>
    </p:spTree>
    <p:extLst>
      <p:ext uri="{BB962C8B-B14F-4D97-AF65-F5344CB8AC3E}">
        <p14:creationId xmlns:p14="http://schemas.microsoft.com/office/powerpoint/2010/main" val="331786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981" y="-1"/>
            <a:ext cx="12191019" cy="1088040"/>
          </a:xfrm>
          <a:prstGeom prst="rect">
            <a:avLst/>
          </a:prstGeom>
          <a:solidFill>
            <a:srgbClr val="E6EA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47"/>
          </a:p>
        </p:txBody>
      </p:sp>
      <p:pic>
        <p:nvPicPr>
          <p:cNvPr id="11"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1777" y="426997"/>
            <a:ext cx="1631657" cy="43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12"/>
          <p:cNvSpPr>
            <a:spLocks noGrp="1"/>
          </p:cNvSpPr>
          <p:nvPr>
            <p:ph type="body" sz="quarter" idx="10" hasCustomPrompt="1"/>
          </p:nvPr>
        </p:nvSpPr>
        <p:spPr>
          <a:xfrm>
            <a:off x="523008" y="1599074"/>
            <a:ext cx="5075414" cy="3180152"/>
          </a:xfrm>
          <a:prstGeom prst="rect">
            <a:avLst/>
          </a:prstGeom>
        </p:spPr>
        <p:txBody>
          <a:bodyPr vert="horz"/>
          <a:lstStyle>
            <a:lvl1pPr marL="0" indent="0">
              <a:lnSpc>
                <a:spcPts val="2428"/>
              </a:lnSpc>
              <a:spcBef>
                <a:spcPts val="0"/>
              </a:spcBef>
              <a:buClr>
                <a:srgbClr val="FD6E39"/>
              </a:buClr>
              <a:buFontTx/>
              <a:buNone/>
              <a:defRPr sz="3537" b="1" i="0">
                <a:solidFill>
                  <a:srgbClr val="2D3540"/>
                </a:solidFill>
                <a:latin typeface="Tahoma"/>
                <a:cs typeface="Tahoma"/>
              </a:defRPr>
            </a:lvl1pPr>
            <a:lvl2pPr marL="862424" indent="-460152">
              <a:lnSpc>
                <a:spcPts val="5804"/>
              </a:lnSpc>
              <a:spcBef>
                <a:spcPts val="0"/>
              </a:spcBef>
              <a:buClr>
                <a:srgbClr val="FD6E39"/>
              </a:buClr>
              <a:buFont typeface="Wingdings" charset="2"/>
              <a:buChar char="§"/>
              <a:defRPr sz="2894" b="1" i="0">
                <a:solidFill>
                  <a:srgbClr val="2D3540"/>
                </a:solidFill>
                <a:latin typeface="Tahoma"/>
                <a:cs typeface="Tahoma"/>
              </a:defRPr>
            </a:lvl2pPr>
            <a:lvl3pPr marL="1313894" indent="-367543">
              <a:lnSpc>
                <a:spcPts val="5804"/>
              </a:lnSpc>
              <a:spcBef>
                <a:spcPts val="0"/>
              </a:spcBef>
              <a:buClr>
                <a:srgbClr val="FD6E39"/>
              </a:buClr>
              <a:buFont typeface="Wingdings" charset="2"/>
              <a:buChar char="§"/>
              <a:defRPr sz="2412" b="1" i="0">
                <a:solidFill>
                  <a:srgbClr val="2D3540"/>
                </a:solidFill>
                <a:latin typeface="Tahoma"/>
                <a:cs typeface="Tahoma"/>
              </a:defRPr>
            </a:lvl3pPr>
            <a:lvl4pPr marL="1915854" indent="-274934">
              <a:lnSpc>
                <a:spcPts val="5161"/>
              </a:lnSpc>
              <a:spcBef>
                <a:spcPts val="0"/>
              </a:spcBef>
              <a:buClr>
                <a:srgbClr val="FD6E39"/>
              </a:buClr>
              <a:buFont typeface="Wingdings" charset="2"/>
              <a:buChar char="§"/>
              <a:defRPr sz="2010" b="1" i="0">
                <a:solidFill>
                  <a:srgbClr val="2D3540"/>
                </a:solidFill>
                <a:latin typeface="Tahoma"/>
                <a:cs typeface="Tahoma"/>
              </a:defRPr>
            </a:lvl4pPr>
            <a:lvl5pPr marL="2292080" indent="-271651">
              <a:lnSpc>
                <a:spcPts val="5081"/>
              </a:lnSpc>
              <a:spcBef>
                <a:spcPts val="0"/>
              </a:spcBef>
              <a:buClr>
                <a:srgbClr val="FD6E39"/>
              </a:buClr>
              <a:buFont typeface="Wingdings" charset="2"/>
              <a:buChar char="§"/>
              <a:defRPr sz="2010" b="1" i="0">
                <a:solidFill>
                  <a:srgbClr val="2D3540"/>
                </a:solidFill>
                <a:latin typeface="Tahoma"/>
                <a:cs typeface="Tahoma"/>
              </a:defRPr>
            </a:lvl5pPr>
          </a:lstStyle>
          <a:p>
            <a:pPr lvl="0"/>
            <a:r>
              <a:rPr lang="en-GB"/>
              <a:t>Level 1</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1"/>
          <p:cNvSpPr>
            <a:spLocks noGrp="1"/>
          </p:cNvSpPr>
          <p:nvPr>
            <p:ph type="sldNum" sz="quarter" idx="4"/>
          </p:nvPr>
        </p:nvSpPr>
        <p:spPr>
          <a:xfrm>
            <a:off x="9009690" y="6358774"/>
            <a:ext cx="2743744" cy="364977"/>
          </a:xfrm>
          <a:prstGeom prst="rect">
            <a:avLst/>
          </a:prstGeom>
        </p:spPr>
        <p:txBody>
          <a:bodyPr vert="horz" lIns="91440" tIns="45720" rIns="91440" bIns="45720" rtlCol="0" anchor="ctr"/>
          <a:lstStyle>
            <a:lvl1pPr algn="r">
              <a:defRPr sz="965">
                <a:solidFill>
                  <a:schemeClr val="tx1">
                    <a:tint val="75000"/>
                  </a:schemeClr>
                </a:solidFill>
              </a:defRPr>
            </a:lvl1pPr>
          </a:lstStyle>
          <a:p>
            <a:fld id="{3FD47925-29ED-4904-A94C-0CCF6F77D1C4}" type="slidenum">
              <a:rPr lang="en-GB" smtClean="0"/>
              <a:t>‹Nº›</a:t>
            </a:fld>
            <a:endParaRPr lang="en-GB"/>
          </a:p>
        </p:txBody>
      </p:sp>
    </p:spTree>
    <p:extLst>
      <p:ext uri="{BB962C8B-B14F-4D97-AF65-F5344CB8AC3E}">
        <p14:creationId xmlns:p14="http://schemas.microsoft.com/office/powerpoint/2010/main" val="277088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29/08/2024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or bullet point content slide layout option">
    <p:spTree>
      <p:nvGrpSpPr>
        <p:cNvPr id="1" name=""/>
        <p:cNvGrpSpPr/>
        <p:nvPr/>
      </p:nvGrpSpPr>
      <p:grpSpPr>
        <a:xfrm>
          <a:off x="0" y="0"/>
          <a:ext cx="0" cy="0"/>
          <a:chOff x="0" y="0"/>
          <a:chExt cx="0" cy="0"/>
        </a:xfrm>
      </p:grpSpPr>
      <p:sp>
        <p:nvSpPr>
          <p:cNvPr id="7" name="Rectangle 6"/>
          <p:cNvSpPr/>
          <p:nvPr userDrawn="1"/>
        </p:nvSpPr>
        <p:spPr>
          <a:xfrm>
            <a:off x="981" y="-1"/>
            <a:ext cx="12191019" cy="1088040"/>
          </a:xfrm>
          <a:prstGeom prst="rect">
            <a:avLst/>
          </a:prstGeom>
          <a:solidFill>
            <a:srgbClr val="E6EA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47"/>
          </a:p>
        </p:txBody>
      </p:sp>
      <p:pic>
        <p:nvPicPr>
          <p:cNvPr id="11"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21779" y="426997"/>
            <a:ext cx="1631657" cy="43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12"/>
          <p:cNvSpPr>
            <a:spLocks noGrp="1"/>
          </p:cNvSpPr>
          <p:nvPr>
            <p:ph type="body" sz="quarter" idx="10" hasCustomPrompt="1"/>
          </p:nvPr>
        </p:nvSpPr>
        <p:spPr>
          <a:xfrm>
            <a:off x="543482" y="1599074"/>
            <a:ext cx="10863637" cy="2136995"/>
          </a:xfrm>
          <a:prstGeom prst="rect">
            <a:avLst/>
          </a:prstGeom>
        </p:spPr>
        <p:txBody>
          <a:bodyPr vert="horz" wrap="square" lIns="0" rIns="0">
            <a:spAutoFit/>
          </a:bodyPr>
          <a:lstStyle>
            <a:lvl1pPr marL="0" indent="0">
              <a:lnSpc>
                <a:spcPct val="100000"/>
              </a:lnSpc>
              <a:spcBef>
                <a:spcPts val="0"/>
              </a:spcBef>
              <a:spcAft>
                <a:spcPts val="482"/>
              </a:spcAft>
              <a:buClr>
                <a:srgbClr val="FD6E39"/>
              </a:buClr>
              <a:buFontTx/>
              <a:buNone/>
              <a:defRPr sz="3537" b="1" i="0">
                <a:solidFill>
                  <a:srgbClr val="2D3540"/>
                </a:solidFill>
                <a:latin typeface="Tahoma"/>
                <a:cs typeface="Tahoma"/>
              </a:defRPr>
            </a:lvl1pPr>
            <a:lvl2pPr marL="862431" indent="-460156">
              <a:lnSpc>
                <a:spcPct val="100000"/>
              </a:lnSpc>
              <a:spcBef>
                <a:spcPts val="0"/>
              </a:spcBef>
              <a:spcAft>
                <a:spcPts val="482"/>
              </a:spcAft>
              <a:buClr>
                <a:srgbClr val="FD6E39"/>
              </a:buClr>
              <a:buFont typeface="Wingdings" charset="2"/>
              <a:buChar char="§"/>
              <a:defRPr sz="2895" b="1" i="0">
                <a:solidFill>
                  <a:srgbClr val="2D3540"/>
                </a:solidFill>
                <a:latin typeface="Tahoma"/>
                <a:cs typeface="Tahoma"/>
              </a:defRPr>
            </a:lvl2pPr>
            <a:lvl3pPr marL="1313905" indent="-367546">
              <a:lnSpc>
                <a:spcPct val="100000"/>
              </a:lnSpc>
              <a:spcBef>
                <a:spcPts val="0"/>
              </a:spcBef>
              <a:spcAft>
                <a:spcPts val="482"/>
              </a:spcAft>
              <a:buClr>
                <a:srgbClr val="FD6E39"/>
              </a:buClr>
              <a:buFont typeface="Wingdings" charset="2"/>
              <a:buChar char="§"/>
              <a:defRPr sz="2251" b="1" i="0">
                <a:solidFill>
                  <a:srgbClr val="2D3540"/>
                </a:solidFill>
                <a:latin typeface="Tahoma"/>
                <a:cs typeface="Tahoma"/>
              </a:defRPr>
            </a:lvl3pPr>
            <a:lvl4pPr marL="1915871" indent="-274936">
              <a:lnSpc>
                <a:spcPct val="100000"/>
              </a:lnSpc>
              <a:spcBef>
                <a:spcPts val="0"/>
              </a:spcBef>
              <a:spcAft>
                <a:spcPts val="482"/>
              </a:spcAft>
              <a:buClr>
                <a:srgbClr val="FD6E39"/>
              </a:buClr>
              <a:buFont typeface="Wingdings" charset="2"/>
              <a:buChar char="§"/>
              <a:defRPr sz="1929" b="1" i="0">
                <a:solidFill>
                  <a:srgbClr val="2D3540"/>
                </a:solidFill>
                <a:latin typeface="Tahoma"/>
                <a:cs typeface="Tahoma"/>
              </a:defRPr>
            </a:lvl4pPr>
            <a:lvl5pPr marL="2292100" indent="-271654">
              <a:lnSpc>
                <a:spcPct val="100000"/>
              </a:lnSpc>
              <a:spcBef>
                <a:spcPts val="0"/>
              </a:spcBef>
              <a:spcAft>
                <a:spcPts val="482"/>
              </a:spcAft>
              <a:buClr>
                <a:srgbClr val="FD6E39"/>
              </a:buClr>
              <a:buFont typeface="Wingdings" charset="2"/>
              <a:buChar char="§"/>
              <a:defRPr sz="1608" b="1" i="0">
                <a:solidFill>
                  <a:srgbClr val="2D3540"/>
                </a:solidFill>
                <a:latin typeface="Tahoma"/>
                <a:cs typeface="Tahoma"/>
              </a:defRPr>
            </a:lvl5pPr>
          </a:lstStyle>
          <a:p>
            <a:pPr lvl="0"/>
            <a:r>
              <a:rPr lang="en-GB"/>
              <a:t>Level 1</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2"/>
          </p:nvPr>
        </p:nvSpPr>
        <p:spPr>
          <a:xfrm>
            <a:off x="1170116" y="6533169"/>
            <a:ext cx="3860950" cy="215444"/>
          </a:xfrm>
        </p:spPr>
        <p:txBody>
          <a:bodyPr>
            <a:spAutoFit/>
          </a:bodyPr>
          <a:lstStyle/>
          <a:p>
            <a:r>
              <a:rPr lang="en-US"/>
              <a:t>PRESENTATION TITLE 10PT FRANKLIN GOTHIC DEMI CONDENSED </a:t>
            </a:r>
          </a:p>
        </p:txBody>
      </p:sp>
      <p:sp>
        <p:nvSpPr>
          <p:cNvPr id="6" name="Slide Number Placeholder 5"/>
          <p:cNvSpPr>
            <a:spLocks noGrp="1"/>
          </p:cNvSpPr>
          <p:nvPr>
            <p:ph type="sldNum" sz="quarter" idx="13"/>
          </p:nvPr>
        </p:nvSpPr>
        <p:spPr/>
        <p:txBody>
          <a:bodyPr/>
          <a:lstStyle/>
          <a:p>
            <a:fld id="{C372AAC2-C461-A04F-894D-1547DB6FD84E}" type="slidenum">
              <a:rPr lang="en-US" smtClean="0"/>
              <a:pPr/>
              <a:t>‹Nº›</a:t>
            </a:fld>
            <a:endParaRPr lang="en-US"/>
          </a:p>
        </p:txBody>
      </p:sp>
      <p:sp>
        <p:nvSpPr>
          <p:cNvPr id="8" name="Title 7"/>
          <p:cNvSpPr>
            <a:spLocks noGrp="1"/>
          </p:cNvSpPr>
          <p:nvPr>
            <p:ph type="title" hasCustomPrompt="1"/>
          </p:nvPr>
        </p:nvSpPr>
        <p:spPr/>
        <p:txBody>
          <a:bodyPr>
            <a:normAutofit/>
          </a:bodyPr>
          <a:lstStyle>
            <a:lvl1pPr>
              <a:defRPr sz="1447"/>
            </a:lvl1pPr>
          </a:lstStyle>
          <a:p>
            <a:r>
              <a:rPr lang="en-GB"/>
              <a:t>TITLE 1 18PT FRANKLIN GOTHIC DEMI CONDENSED</a:t>
            </a:r>
            <a:endParaRPr lang="en-US"/>
          </a:p>
        </p:txBody>
      </p:sp>
    </p:spTree>
    <p:extLst>
      <p:ext uri="{BB962C8B-B14F-4D97-AF65-F5344CB8AC3E}">
        <p14:creationId xmlns:p14="http://schemas.microsoft.com/office/powerpoint/2010/main" val="927115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ntent slide layout option: 30/70 dark grey and white content area with bullet point option">
    <p:spTree>
      <p:nvGrpSpPr>
        <p:cNvPr id="1" name=""/>
        <p:cNvGrpSpPr/>
        <p:nvPr/>
      </p:nvGrpSpPr>
      <p:grpSpPr>
        <a:xfrm>
          <a:off x="0" y="0"/>
          <a:ext cx="0" cy="0"/>
          <a:chOff x="0" y="0"/>
          <a:chExt cx="0" cy="0"/>
        </a:xfrm>
      </p:grpSpPr>
      <p:sp>
        <p:nvSpPr>
          <p:cNvPr id="6" name="Rectangle 5"/>
          <p:cNvSpPr/>
          <p:nvPr userDrawn="1"/>
        </p:nvSpPr>
        <p:spPr>
          <a:xfrm>
            <a:off x="983" y="3"/>
            <a:ext cx="4139805" cy="6858002"/>
          </a:xfrm>
          <a:prstGeom prst="rect">
            <a:avLst/>
          </a:prstGeom>
          <a:solidFill>
            <a:srgbClr val="2D3540"/>
          </a:solidFill>
          <a:ln>
            <a:noFill/>
          </a:ln>
          <a:effectLst/>
        </p:spPr>
        <p:style>
          <a:lnRef idx="1">
            <a:schemeClr val="accent1"/>
          </a:lnRef>
          <a:fillRef idx="3">
            <a:schemeClr val="accent1"/>
          </a:fillRef>
          <a:effectRef idx="2">
            <a:schemeClr val="accent1"/>
          </a:effectRef>
          <a:fontRef idx="minor">
            <a:schemeClr val="lt1"/>
          </a:fontRef>
        </p:style>
        <p:txBody>
          <a:bodyPr lIns="73585" tIns="36793" rIns="73585" bIns="36793" rtlCol="0" anchor="ctr"/>
          <a:lstStyle/>
          <a:p>
            <a:pPr defTabSz="543868" hangingPunct="1"/>
            <a:endParaRPr lang="en-US" sz="4100" kern="1200">
              <a:solidFill>
                <a:srgbClr val="FFFFFF"/>
              </a:solidFill>
            </a:endParaRPr>
          </a:p>
        </p:txBody>
      </p:sp>
      <p:pic>
        <p:nvPicPr>
          <p:cNvPr id="4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21783" y="426998"/>
            <a:ext cx="1631658" cy="43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a:xfrm>
            <a:off x="1170119" y="6497261"/>
            <a:ext cx="2817268" cy="247440"/>
          </a:xfrm>
        </p:spPr>
        <p:txBody>
          <a:bodyPr/>
          <a:lstStyle>
            <a:lvl1pPr>
              <a:defRPr>
                <a:solidFill>
                  <a:srgbClr val="FFFFFF"/>
                </a:solidFill>
              </a:defRPr>
            </a:lvl1pPr>
          </a:lstStyle>
          <a:p>
            <a:r>
              <a:rPr lang="en-US"/>
              <a:t>PRESENTATION TITLE 10PT FRANKLIN GOTHIC DEMI CONDENSED </a:t>
            </a:r>
          </a:p>
        </p:txBody>
      </p:sp>
      <p:sp>
        <p:nvSpPr>
          <p:cNvPr id="3" name="Slide Number Placeholder 2"/>
          <p:cNvSpPr>
            <a:spLocks noGrp="1"/>
          </p:cNvSpPr>
          <p:nvPr>
            <p:ph type="sldNum" sz="quarter" idx="13"/>
          </p:nvPr>
        </p:nvSpPr>
        <p:spPr/>
        <p:txBody>
          <a:bodyPr/>
          <a:lstStyle/>
          <a:p>
            <a:fld id="{C372AAC2-C461-A04F-894D-1547DB6FD84E}" type="slidenum">
              <a:rPr lang="en-US"/>
              <a:pPr/>
              <a:t>‹Nº›</a:t>
            </a:fld>
            <a:r>
              <a:rPr lang="en-US"/>
              <a:t>/??</a:t>
            </a:r>
          </a:p>
        </p:txBody>
      </p:sp>
      <p:sp>
        <p:nvSpPr>
          <p:cNvPr id="5" name="Title 4"/>
          <p:cNvSpPr>
            <a:spLocks noGrp="1"/>
          </p:cNvSpPr>
          <p:nvPr>
            <p:ph type="title" hasCustomPrompt="1"/>
          </p:nvPr>
        </p:nvSpPr>
        <p:spPr>
          <a:xfrm>
            <a:off x="581460" y="245325"/>
            <a:ext cx="3345306" cy="573164"/>
          </a:xfrm>
        </p:spPr>
        <p:txBody>
          <a:bodyPr/>
          <a:lstStyle>
            <a:lvl1pPr>
              <a:defRPr>
                <a:solidFill>
                  <a:srgbClr val="FFFFFF"/>
                </a:solidFill>
              </a:defRPr>
            </a:lvl1pPr>
          </a:lstStyle>
          <a:p>
            <a:r>
              <a:rPr lang="en-GB"/>
              <a:t>TITLE 1 16PT FRANKLIN GOTHIC DEMI CONDENSED</a:t>
            </a:r>
            <a:endParaRPr lang="en-US"/>
          </a:p>
        </p:txBody>
      </p:sp>
      <p:sp>
        <p:nvSpPr>
          <p:cNvPr id="8" name="Text Placeholder 7"/>
          <p:cNvSpPr>
            <a:spLocks noGrp="1"/>
          </p:cNvSpPr>
          <p:nvPr>
            <p:ph type="body" sz="quarter" idx="16" hasCustomPrompt="1"/>
          </p:nvPr>
        </p:nvSpPr>
        <p:spPr>
          <a:xfrm>
            <a:off x="4563522" y="1524994"/>
            <a:ext cx="6681477" cy="2277547"/>
          </a:xfrm>
        </p:spPr>
        <p:txBody>
          <a:bodyPr lIns="0" tIns="0" rIns="0" bIns="0">
            <a:spAutoFit/>
          </a:bodyPr>
          <a:lstStyle>
            <a:lvl1pPr marL="0" marR="0" indent="0" algn="l" defTabSz="542296" rtl="0" eaLnBrk="1" fontAlgn="auto" latinLnBrk="0" hangingPunct="1">
              <a:lnSpc>
                <a:spcPct val="100000"/>
              </a:lnSpc>
              <a:spcBef>
                <a:spcPct val="20000"/>
              </a:spcBef>
              <a:spcAft>
                <a:spcPts val="0"/>
              </a:spcAft>
              <a:buClr>
                <a:srgbClr val="FD6E39"/>
              </a:buClr>
              <a:buSzTx/>
              <a:buFontTx/>
              <a:buNone/>
              <a:tabLst/>
              <a:defRPr sz="2000" b="1">
                <a:latin typeface="Tahoma"/>
                <a:cs typeface="Tahoma"/>
              </a:defRPr>
            </a:lvl1pPr>
            <a:lvl2pPr marL="542296" indent="0">
              <a:buFontTx/>
              <a:buNone/>
              <a:defRPr/>
            </a:lvl2pPr>
            <a:lvl3pPr marL="1084591" indent="0">
              <a:buFontTx/>
              <a:buNone/>
              <a:defRPr/>
            </a:lvl3pPr>
            <a:lvl4pPr marL="1626888" indent="0">
              <a:buFontTx/>
              <a:buNone/>
              <a:defRPr/>
            </a:lvl4pPr>
            <a:lvl5pPr marL="2169184" indent="0">
              <a:buFontTx/>
              <a:buNone/>
              <a:defRPr/>
            </a:lvl5pPr>
          </a:lstStyle>
          <a:p>
            <a:pPr lvl="0"/>
            <a:r>
              <a:rPr lang="en-GB"/>
              <a:t>Subtitle 24pt Tahoma Bold</a:t>
            </a:r>
          </a:p>
          <a:p>
            <a:pPr marL="0" marR="0" lvl="0" indent="0" algn="l" defTabSz="542296" rtl="0" eaLnBrk="1" fontAlgn="auto" latinLnBrk="0" hangingPunct="1">
              <a:lnSpc>
                <a:spcPct val="100000"/>
              </a:lnSpc>
              <a:spcBef>
                <a:spcPct val="20000"/>
              </a:spcBef>
              <a:spcAft>
                <a:spcPts val="0"/>
              </a:spcAft>
              <a:buClr>
                <a:srgbClr val="FD6E39"/>
              </a:buClr>
              <a:buSzTx/>
              <a:buFontTx/>
              <a:buNone/>
              <a:tabLst/>
              <a:defRPr/>
            </a:pPr>
            <a:r>
              <a:rPr lang="en-US" sz="2000" b="0" i="0">
                <a:solidFill>
                  <a:srgbClr val="2D3540"/>
                </a:solidFill>
                <a:latin typeface="+mn-lt"/>
                <a:cs typeface="Tahoma"/>
              </a:rPr>
              <a:t>Body copy 24pt Tahoma Bold.</a:t>
            </a:r>
            <a:r>
              <a:rPr lang="en-US" sz="2000">
                <a:solidFill>
                  <a:srgbClr val="2D3540"/>
                </a:solidFill>
                <a:latin typeface="+mn-lt"/>
                <a:cs typeface="Tahoma"/>
              </a:rPr>
              <a:t> </a:t>
            </a:r>
            <a:r>
              <a:rPr lang="en-US" sz="2000" b="0" i="0" err="1">
                <a:solidFill>
                  <a:srgbClr val="2D3540"/>
                </a:solidFill>
                <a:latin typeface="+mn-lt"/>
                <a:cs typeface="Tahoma"/>
              </a:rPr>
              <a:t>Aceatia</a:t>
            </a:r>
            <a:r>
              <a:rPr lang="en-US" sz="2000" b="0" i="0">
                <a:solidFill>
                  <a:srgbClr val="2D3540"/>
                </a:solidFill>
                <a:latin typeface="+mn-lt"/>
                <a:cs typeface="Tahoma"/>
              </a:rPr>
              <a:t> </a:t>
            </a:r>
            <a:r>
              <a:rPr lang="en-US" sz="2000" b="0" i="0" err="1">
                <a:solidFill>
                  <a:srgbClr val="2D3540"/>
                </a:solidFill>
                <a:latin typeface="+mn-lt"/>
                <a:cs typeface="Tahoma"/>
              </a:rPr>
              <a:t>sam</a:t>
            </a:r>
            <a:r>
              <a:rPr lang="en-US" sz="2000" b="0" i="0">
                <a:solidFill>
                  <a:srgbClr val="2D3540"/>
                </a:solidFill>
                <a:latin typeface="+mn-lt"/>
                <a:cs typeface="Tahoma"/>
              </a:rPr>
              <a:t> </a:t>
            </a:r>
            <a:r>
              <a:rPr lang="en-US" sz="2000" b="0" i="0" err="1">
                <a:solidFill>
                  <a:srgbClr val="2D3540"/>
                </a:solidFill>
                <a:latin typeface="+mn-lt"/>
                <a:cs typeface="Tahoma"/>
              </a:rPr>
              <a:t>doluptae</a:t>
            </a:r>
            <a:r>
              <a:rPr lang="en-US" sz="2000" b="0" i="0">
                <a:solidFill>
                  <a:srgbClr val="2D3540"/>
                </a:solidFill>
                <a:latin typeface="+mn-lt"/>
                <a:cs typeface="Tahoma"/>
              </a:rPr>
              <a:t> </a:t>
            </a:r>
            <a:r>
              <a:rPr lang="en-US" sz="2000" b="0" i="0" err="1">
                <a:solidFill>
                  <a:srgbClr val="2D3540"/>
                </a:solidFill>
                <a:latin typeface="+mn-lt"/>
                <a:cs typeface="Tahoma"/>
              </a:rPr>
              <a:t>sunt</a:t>
            </a:r>
            <a:r>
              <a:rPr lang="en-US" sz="2000" b="0" i="0">
                <a:solidFill>
                  <a:srgbClr val="2D3540"/>
                </a:solidFill>
                <a:latin typeface="+mn-lt"/>
                <a:cs typeface="Tahoma"/>
              </a:rPr>
              <a:t> qui </a:t>
            </a:r>
            <a:r>
              <a:rPr lang="en-US" sz="2000" b="0" i="0" err="1">
                <a:solidFill>
                  <a:srgbClr val="2D3540"/>
                </a:solidFill>
                <a:latin typeface="+mn-lt"/>
                <a:cs typeface="Tahoma"/>
              </a:rPr>
              <a:t>recuptae</a:t>
            </a:r>
            <a:r>
              <a:rPr lang="en-US" sz="2000" b="0" i="0">
                <a:solidFill>
                  <a:srgbClr val="2D3540"/>
                </a:solidFill>
                <a:latin typeface="+mn-lt"/>
                <a:cs typeface="Tahoma"/>
              </a:rPr>
              <a:t> non </a:t>
            </a:r>
            <a:r>
              <a:rPr lang="en-US" sz="2000" b="0" i="0" err="1">
                <a:solidFill>
                  <a:srgbClr val="2D3540"/>
                </a:solidFill>
                <a:latin typeface="+mn-lt"/>
                <a:cs typeface="Tahoma"/>
              </a:rPr>
              <a:t>eum</a:t>
            </a:r>
            <a:r>
              <a:rPr lang="en-US" sz="2000" b="0" i="0">
                <a:solidFill>
                  <a:srgbClr val="2D3540"/>
                </a:solidFill>
                <a:latin typeface="+mn-lt"/>
                <a:cs typeface="Tahoma"/>
              </a:rPr>
              <a:t> rem </a:t>
            </a:r>
            <a:r>
              <a:rPr lang="en-US" sz="2000" b="0" i="0" err="1">
                <a:solidFill>
                  <a:srgbClr val="2D3540"/>
                </a:solidFill>
                <a:latin typeface="+mn-lt"/>
                <a:cs typeface="Tahoma"/>
              </a:rPr>
              <a:t>harum</a:t>
            </a:r>
            <a:r>
              <a:rPr lang="en-US" sz="2000" b="0" i="0">
                <a:solidFill>
                  <a:srgbClr val="2D3540"/>
                </a:solidFill>
                <a:latin typeface="+mn-lt"/>
                <a:cs typeface="Tahoma"/>
              </a:rPr>
              <a:t> res ma sin nus et </a:t>
            </a:r>
            <a:r>
              <a:rPr lang="en-US" sz="2000" b="0" i="0" err="1">
                <a:solidFill>
                  <a:srgbClr val="2D3540"/>
                </a:solidFill>
                <a:latin typeface="+mn-lt"/>
                <a:cs typeface="Tahoma"/>
              </a:rPr>
              <a:t>quis</a:t>
            </a:r>
            <a:r>
              <a:rPr lang="en-US" sz="2000" b="0" i="0">
                <a:solidFill>
                  <a:srgbClr val="2D3540"/>
                </a:solidFill>
                <a:latin typeface="+mn-lt"/>
                <a:cs typeface="Tahoma"/>
              </a:rPr>
              <a:t> </a:t>
            </a:r>
            <a:r>
              <a:rPr lang="en-US" sz="2000" b="0" i="0" err="1">
                <a:solidFill>
                  <a:srgbClr val="2D3540"/>
                </a:solidFill>
                <a:latin typeface="+mn-lt"/>
                <a:cs typeface="Tahoma"/>
              </a:rPr>
              <a:t>volore</a:t>
            </a:r>
            <a:r>
              <a:rPr lang="en-US" sz="2000" b="0" i="0">
                <a:solidFill>
                  <a:srgbClr val="2D3540"/>
                </a:solidFill>
                <a:latin typeface="+mn-lt"/>
                <a:cs typeface="Tahoma"/>
              </a:rPr>
              <a:t>, non </a:t>
            </a:r>
            <a:r>
              <a:rPr lang="en-US" sz="2000" b="0" i="0" err="1">
                <a:solidFill>
                  <a:srgbClr val="2D3540"/>
                </a:solidFill>
                <a:latin typeface="+mn-lt"/>
                <a:cs typeface="Tahoma"/>
              </a:rPr>
              <a:t>reriatia</a:t>
            </a:r>
            <a:r>
              <a:rPr lang="en-US" sz="2000" b="0" i="0">
                <a:solidFill>
                  <a:srgbClr val="2D3540"/>
                </a:solidFill>
                <a:latin typeface="+mn-lt"/>
                <a:cs typeface="Tahoma"/>
              </a:rPr>
              <a:t> </a:t>
            </a:r>
            <a:r>
              <a:rPr lang="en-US" sz="2000" b="0" i="0" err="1">
                <a:solidFill>
                  <a:srgbClr val="2D3540"/>
                </a:solidFill>
                <a:latin typeface="+mn-lt"/>
                <a:cs typeface="Tahoma"/>
              </a:rPr>
              <a:t>sequati</a:t>
            </a:r>
            <a:r>
              <a:rPr lang="en-US" sz="2000" b="0" i="0">
                <a:solidFill>
                  <a:srgbClr val="2D3540"/>
                </a:solidFill>
                <a:latin typeface="+mn-lt"/>
                <a:cs typeface="Tahoma"/>
              </a:rPr>
              <a:t> </a:t>
            </a:r>
            <a:r>
              <a:rPr lang="en-US" sz="2000" b="0" i="0" err="1">
                <a:solidFill>
                  <a:srgbClr val="2D3540"/>
                </a:solidFill>
                <a:latin typeface="+mn-lt"/>
                <a:cs typeface="Tahoma"/>
              </a:rPr>
              <a:t>dolorem</a:t>
            </a:r>
            <a:r>
              <a:rPr lang="en-US" sz="2000" b="0" i="0">
                <a:solidFill>
                  <a:srgbClr val="2D3540"/>
                </a:solidFill>
                <a:latin typeface="+mn-lt"/>
                <a:cs typeface="Tahoma"/>
              </a:rPr>
              <a:t> res </a:t>
            </a:r>
            <a:r>
              <a:rPr lang="en-US" sz="2000" b="0" i="0" err="1">
                <a:solidFill>
                  <a:srgbClr val="2D3540"/>
                </a:solidFill>
                <a:latin typeface="+mn-lt"/>
                <a:cs typeface="Tahoma"/>
              </a:rPr>
              <a:t>mosanda</a:t>
            </a:r>
            <a:r>
              <a:rPr lang="en-US" sz="2000" b="0" i="0">
                <a:solidFill>
                  <a:srgbClr val="2D3540"/>
                </a:solidFill>
                <a:latin typeface="+mn-lt"/>
                <a:cs typeface="Tahoma"/>
              </a:rPr>
              <a:t> </a:t>
            </a:r>
            <a:r>
              <a:rPr lang="en-US" sz="2000" b="0" i="0" err="1">
                <a:solidFill>
                  <a:srgbClr val="2D3540"/>
                </a:solidFill>
                <a:latin typeface="+mn-lt"/>
                <a:cs typeface="Tahoma"/>
              </a:rPr>
              <a:t>volupta</a:t>
            </a:r>
            <a:r>
              <a:rPr lang="en-US" sz="2000" b="0" i="0">
                <a:solidFill>
                  <a:srgbClr val="2D3540"/>
                </a:solidFill>
                <a:latin typeface="+mn-lt"/>
                <a:cs typeface="Tahoma"/>
              </a:rPr>
              <a:t> </a:t>
            </a:r>
            <a:r>
              <a:rPr lang="en-US" sz="2000" b="0" i="0" err="1">
                <a:solidFill>
                  <a:srgbClr val="2D3540"/>
                </a:solidFill>
                <a:latin typeface="+mn-lt"/>
                <a:cs typeface="Tahoma"/>
              </a:rPr>
              <a:t>alicto</a:t>
            </a:r>
            <a:r>
              <a:rPr lang="en-US" sz="2000" b="0" i="0">
                <a:solidFill>
                  <a:srgbClr val="2D3540"/>
                </a:solidFill>
                <a:latin typeface="+mn-lt"/>
                <a:cs typeface="Tahoma"/>
              </a:rPr>
              <a:t> </a:t>
            </a:r>
            <a:r>
              <a:rPr lang="en-US" sz="2000" b="0" i="0" err="1">
                <a:solidFill>
                  <a:srgbClr val="2D3540"/>
                </a:solidFill>
                <a:latin typeface="+mn-lt"/>
                <a:cs typeface="Tahoma"/>
              </a:rPr>
              <a:t>eatem</a:t>
            </a:r>
            <a:r>
              <a:rPr lang="en-US" sz="2000" b="0" i="0">
                <a:solidFill>
                  <a:srgbClr val="2D3540"/>
                </a:solidFill>
                <a:latin typeface="+mn-lt"/>
                <a:cs typeface="Tahoma"/>
              </a:rPr>
              <a:t> </a:t>
            </a:r>
            <a:r>
              <a:rPr lang="en-US" sz="2000" b="0" i="0" err="1">
                <a:solidFill>
                  <a:srgbClr val="2D3540"/>
                </a:solidFill>
                <a:latin typeface="+mn-lt"/>
                <a:cs typeface="Tahoma"/>
              </a:rPr>
              <a:t>lia</a:t>
            </a:r>
            <a:r>
              <a:rPr lang="en-US" sz="2000" b="0" i="0">
                <a:solidFill>
                  <a:srgbClr val="2D3540"/>
                </a:solidFill>
                <a:latin typeface="+mn-lt"/>
                <a:cs typeface="Tahoma"/>
              </a:rPr>
              <a:t> </a:t>
            </a:r>
            <a:r>
              <a:rPr lang="en-US" sz="2000" b="0" i="0" err="1">
                <a:solidFill>
                  <a:srgbClr val="2D3540"/>
                </a:solidFill>
                <a:latin typeface="+mn-lt"/>
                <a:cs typeface="Tahoma"/>
              </a:rPr>
              <a:t>cusam</a:t>
            </a:r>
            <a:r>
              <a:rPr lang="en-US" sz="2000" b="0" i="0">
                <a:solidFill>
                  <a:srgbClr val="2D3540"/>
                </a:solidFill>
                <a:latin typeface="+mn-lt"/>
                <a:cs typeface="Tahoma"/>
              </a:rPr>
              <a:t> </a:t>
            </a:r>
            <a:r>
              <a:rPr lang="en-US" sz="2000" b="0" i="0" err="1">
                <a:solidFill>
                  <a:srgbClr val="2D3540"/>
                </a:solidFill>
                <a:latin typeface="+mn-lt"/>
                <a:cs typeface="Tahoma"/>
              </a:rPr>
              <a:t>eossimet</a:t>
            </a:r>
            <a:r>
              <a:rPr lang="en-US" sz="2000" b="0" i="0">
                <a:solidFill>
                  <a:srgbClr val="2D3540"/>
                </a:solidFill>
                <a:latin typeface="+mn-lt"/>
                <a:cs typeface="Tahoma"/>
              </a:rPr>
              <a:t> qui </a:t>
            </a:r>
            <a:r>
              <a:rPr lang="en-US" sz="2000" b="0" i="0" err="1">
                <a:solidFill>
                  <a:srgbClr val="2D3540"/>
                </a:solidFill>
                <a:latin typeface="+mn-lt"/>
                <a:cs typeface="Tahoma"/>
              </a:rPr>
              <a:t>doloreped</a:t>
            </a:r>
            <a:r>
              <a:rPr lang="en-US" sz="2000" b="0" i="0">
                <a:solidFill>
                  <a:srgbClr val="2D3540"/>
                </a:solidFill>
                <a:latin typeface="+mn-lt"/>
                <a:cs typeface="Tahoma"/>
              </a:rPr>
              <a:t> </a:t>
            </a:r>
            <a:r>
              <a:rPr lang="en-US" sz="2000" b="0" i="0" err="1">
                <a:solidFill>
                  <a:srgbClr val="2D3540"/>
                </a:solidFill>
                <a:latin typeface="+mn-lt"/>
                <a:cs typeface="Tahoma"/>
              </a:rPr>
              <a:t>excesequae</a:t>
            </a:r>
            <a:r>
              <a:rPr lang="en-US" sz="2000" b="0" i="0">
                <a:solidFill>
                  <a:srgbClr val="2D3540"/>
                </a:solidFill>
                <a:latin typeface="+mn-lt"/>
                <a:cs typeface="Tahoma"/>
              </a:rPr>
              <a:t> </a:t>
            </a:r>
            <a:r>
              <a:rPr lang="en-US" sz="2000" b="0" i="0" err="1">
                <a:solidFill>
                  <a:srgbClr val="2D3540"/>
                </a:solidFill>
                <a:latin typeface="+mn-lt"/>
                <a:cs typeface="Tahoma"/>
              </a:rPr>
              <a:t>serovit</a:t>
            </a:r>
            <a:r>
              <a:rPr lang="en-US" sz="2000" b="0" i="0">
                <a:solidFill>
                  <a:srgbClr val="2D3540"/>
                </a:solidFill>
                <a:latin typeface="+mn-lt"/>
                <a:cs typeface="Tahoma"/>
              </a:rPr>
              <a:t> </a:t>
            </a:r>
            <a:r>
              <a:rPr lang="en-US" sz="2000" b="0" i="0" err="1">
                <a:solidFill>
                  <a:srgbClr val="2D3540"/>
                </a:solidFill>
                <a:latin typeface="+mn-lt"/>
                <a:cs typeface="Tahoma"/>
              </a:rPr>
              <a:t>laccaer</a:t>
            </a:r>
            <a:r>
              <a:rPr lang="en-US" sz="2000" b="0" i="0">
                <a:solidFill>
                  <a:srgbClr val="2D3540"/>
                </a:solidFill>
                <a:latin typeface="+mn-lt"/>
                <a:cs typeface="Tahoma"/>
              </a:rPr>
              <a:t>.</a:t>
            </a:r>
          </a:p>
          <a:p>
            <a:pPr lvl="0"/>
            <a:endParaRPr lang="en-GB"/>
          </a:p>
        </p:txBody>
      </p:sp>
      <p:sp>
        <p:nvSpPr>
          <p:cNvPr id="16" name="Text Placeholder 15"/>
          <p:cNvSpPr>
            <a:spLocks noGrp="1"/>
          </p:cNvSpPr>
          <p:nvPr>
            <p:ph type="body" sz="quarter" idx="18" hasCustomPrompt="1"/>
          </p:nvPr>
        </p:nvSpPr>
        <p:spPr>
          <a:xfrm>
            <a:off x="596134" y="1542094"/>
            <a:ext cx="3071354" cy="652486"/>
          </a:xfrm>
        </p:spPr>
        <p:txBody>
          <a:bodyPr lIns="0" tIns="0" rIns="0" bIns="0">
            <a:spAutoFit/>
          </a:bodyPr>
          <a:lstStyle>
            <a:lvl1pPr marL="0" indent="0">
              <a:buFontTx/>
              <a:buNone/>
              <a:defRPr sz="2300">
                <a:solidFill>
                  <a:srgbClr val="C3CCE0"/>
                </a:solidFill>
              </a:defRPr>
            </a:lvl1pPr>
            <a:lvl2pPr marL="0" indent="0">
              <a:buFontTx/>
              <a:buNone/>
              <a:defRPr sz="1300" b="1">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GB"/>
              <a:t>Tahoma 28PT</a:t>
            </a:r>
          </a:p>
          <a:p>
            <a:pPr lvl="1"/>
            <a:r>
              <a:rPr lang="en-GB"/>
              <a:t>Second level</a:t>
            </a:r>
          </a:p>
        </p:txBody>
      </p:sp>
    </p:spTree>
    <p:extLst>
      <p:ext uri="{BB962C8B-B14F-4D97-AF65-F5344CB8AC3E}">
        <p14:creationId xmlns:p14="http://schemas.microsoft.com/office/powerpoint/2010/main" val="897414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over title slide">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554E083-FA23-BE45-BA6F-25CF7715872B}"/>
              </a:ext>
            </a:extLst>
          </p:cNvPr>
          <p:cNvSpPr>
            <a:spLocks noGrp="1"/>
          </p:cNvSpPr>
          <p:nvPr>
            <p:ph type="body" sz="quarter" idx="14"/>
          </p:nvPr>
        </p:nvSpPr>
        <p:spPr>
          <a:xfrm>
            <a:off x="687599" y="1930742"/>
            <a:ext cx="7953829" cy="546104"/>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2" name="Title 10">
            <a:extLst>
              <a:ext uri="{FF2B5EF4-FFF2-40B4-BE49-F238E27FC236}">
                <a16:creationId xmlns:a16="http://schemas.microsoft.com/office/drawing/2014/main" id="{C3E619F0-7A98-9B49-AA80-C1FA3D214EA6}"/>
              </a:ext>
            </a:extLst>
          </p:cNvPr>
          <p:cNvSpPr>
            <a:spLocks noGrp="1"/>
          </p:cNvSpPr>
          <p:nvPr>
            <p:ph type="title"/>
          </p:nvPr>
        </p:nvSpPr>
        <p:spPr>
          <a:xfrm>
            <a:off x="670206" y="892738"/>
            <a:ext cx="7971222" cy="985948"/>
          </a:xfrm>
        </p:spPr>
        <p:txBody>
          <a:bodyPr>
            <a:normAutofit/>
          </a:bodyPr>
          <a:lstStyle>
            <a:lvl1pPr>
              <a:defRPr sz="4400" b="0" i="0">
                <a:solidFill>
                  <a:schemeClr val="tx2"/>
                </a:solidFill>
                <a:latin typeface="Arial Nova" panose="020B05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49A5D68F-B560-6640-AD18-BD57E6D18D8B}"/>
              </a:ext>
            </a:extLst>
          </p:cNvPr>
          <p:cNvSpPr/>
          <p:nvPr userDrawn="1"/>
        </p:nvSpPr>
        <p:spPr>
          <a:xfrm flipV="1">
            <a:off x="777421" y="1740205"/>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3" name="Graphic 2">
            <a:extLst>
              <a:ext uri="{FF2B5EF4-FFF2-40B4-BE49-F238E27FC236}">
                <a16:creationId xmlns:a16="http://schemas.microsoft.com/office/drawing/2014/main" id="{32CDD742-2996-C84D-B547-4A0CF552E3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1212" y="5718799"/>
            <a:ext cx="2090548" cy="828422"/>
          </a:xfrm>
          <a:prstGeom prst="rect">
            <a:avLst/>
          </a:prstGeom>
        </p:spPr>
      </p:pic>
      <p:sp>
        <p:nvSpPr>
          <p:cNvPr id="18" name="Picture Placeholder 8">
            <a:extLst>
              <a:ext uri="{FF2B5EF4-FFF2-40B4-BE49-F238E27FC236}">
                <a16:creationId xmlns:a16="http://schemas.microsoft.com/office/drawing/2014/main" id="{A9EFCCF5-CBFB-8FB2-E510-DFBC99B38BA9}"/>
              </a:ext>
            </a:extLst>
          </p:cNvPr>
          <p:cNvSpPr>
            <a:spLocks noGrp="1"/>
          </p:cNvSpPr>
          <p:nvPr>
            <p:ph type="pic" sz="quarter" idx="17"/>
          </p:nvPr>
        </p:nvSpPr>
        <p:spPr>
          <a:xfrm>
            <a:off x="6096000" y="1326003"/>
            <a:ext cx="6096000" cy="5531997"/>
          </a:xfrm>
          <a:custGeom>
            <a:avLst/>
            <a:gdLst>
              <a:gd name="connsiteX0" fmla="*/ 4707640 w 5198812"/>
              <a:gd name="connsiteY0" fmla="*/ 0 h 4717817"/>
              <a:gd name="connsiteX1" fmla="*/ 4956064 w 5198812"/>
              <a:gd name="connsiteY1" fmla="*/ 6489 h 4717817"/>
              <a:gd name="connsiteX2" fmla="*/ 5198812 w 5198812"/>
              <a:gd name="connsiteY2" fmla="*/ 25804 h 4717817"/>
              <a:gd name="connsiteX3" fmla="*/ 5198812 w 5198812"/>
              <a:gd name="connsiteY3" fmla="*/ 2901419 h 4717817"/>
              <a:gd name="connsiteX4" fmla="*/ 5123105 w 5198812"/>
              <a:gd name="connsiteY4" fmla="*/ 2912909 h 4717817"/>
              <a:gd name="connsiteX5" fmla="*/ 3972081 w 5198812"/>
              <a:gd name="connsiteY5" fmla="*/ 3612287 h 4717817"/>
              <a:gd name="connsiteX6" fmla="*/ 3490052 w 5198812"/>
              <a:gd name="connsiteY6" fmla="*/ 4615810 h 4717817"/>
              <a:gd name="connsiteX7" fmla="*/ 3476836 w 5198812"/>
              <a:gd name="connsiteY7" fmla="*/ 4717817 h 4717817"/>
              <a:gd name="connsiteX8" fmla="*/ 0 w 5198812"/>
              <a:gd name="connsiteY8" fmla="*/ 4717817 h 4717817"/>
              <a:gd name="connsiteX9" fmla="*/ 590 w 5198812"/>
              <a:gd name="connsiteY9" fmla="*/ 4690919 h 4717817"/>
              <a:gd name="connsiteX10" fmla="*/ 1663010 w 5198812"/>
              <a:gd name="connsiteY10" fmla="*/ 1143380 h 4717817"/>
              <a:gd name="connsiteX11" fmla="*/ 4707640 w 5198812"/>
              <a:gd name="connsiteY11" fmla="*/ 0 h 47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8812" h="4717817">
                <a:moveTo>
                  <a:pt x="4707640" y="0"/>
                </a:moveTo>
                <a:cubicBezTo>
                  <a:pt x="4791079" y="0"/>
                  <a:pt x="4873887" y="2163"/>
                  <a:pt x="4956064" y="6489"/>
                </a:cubicBezTo>
                <a:lnTo>
                  <a:pt x="5198812" y="25804"/>
                </a:lnTo>
                <a:lnTo>
                  <a:pt x="5198812" y="2901419"/>
                </a:lnTo>
                <a:lnTo>
                  <a:pt x="5123105" y="2912909"/>
                </a:lnTo>
                <a:cubicBezTo>
                  <a:pt x="4673291" y="3006159"/>
                  <a:pt x="4289615" y="3239285"/>
                  <a:pt x="3972081" y="3612287"/>
                </a:cubicBezTo>
                <a:cubicBezTo>
                  <a:pt x="3714999" y="3914631"/>
                  <a:pt x="3554323" y="4249137"/>
                  <a:pt x="3490052" y="4615810"/>
                </a:cubicBezTo>
                <a:lnTo>
                  <a:pt x="3476836" y="4717817"/>
                </a:lnTo>
                <a:lnTo>
                  <a:pt x="0" y="4717817"/>
                </a:lnTo>
                <a:lnTo>
                  <a:pt x="590" y="4690919"/>
                </a:lnTo>
                <a:cubicBezTo>
                  <a:pt x="65783" y="3223783"/>
                  <a:pt x="619925" y="2041269"/>
                  <a:pt x="1663010" y="1143380"/>
                </a:cubicBezTo>
                <a:cubicBezTo>
                  <a:pt x="2546377" y="381128"/>
                  <a:pt x="3561257" y="0"/>
                  <a:pt x="4707640" y="0"/>
                </a:cubicBezTo>
                <a:close/>
              </a:path>
            </a:pathLst>
          </a:custGeom>
          <a:solidFill>
            <a:srgbClr val="FD6E39"/>
          </a:solidFill>
        </p:spPr>
        <p:txBody>
          <a:bodyPr wrap="square">
            <a:noAutofit/>
          </a:bodyPr>
          <a:lstStyle>
            <a:lvl1pPr>
              <a:defRPr>
                <a:solidFill>
                  <a:srgbClr val="FD6E39"/>
                </a:solidFill>
              </a:defRPr>
            </a:lvl1pPr>
          </a:lstStyle>
          <a:p>
            <a:r>
              <a:rPr lang="en-US"/>
              <a:t>Click icon to add picture</a:t>
            </a:r>
          </a:p>
        </p:txBody>
      </p:sp>
      <p:sp>
        <p:nvSpPr>
          <p:cNvPr id="30" name="Rectangle 29">
            <a:extLst>
              <a:ext uri="{FF2B5EF4-FFF2-40B4-BE49-F238E27FC236}">
                <a16:creationId xmlns:a16="http://schemas.microsoft.com/office/drawing/2014/main" id="{3A9FFC98-E02D-5C15-2411-8F1A54A45E78}"/>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8C0A650-2DDC-7A6A-2331-CCD0E77A6F57}"/>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82FBD80-603A-2648-967C-3747D050A174}"/>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91BAE4A-52A5-EBF9-5743-73683A72C683}"/>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89B70D-BB3D-4F4F-E447-F015A576F63C}"/>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D32081-D0D4-18EC-16B6-C040820CB9CE}"/>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3597A0C-F430-391E-D8FD-970E182000B8}"/>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EE39F1-E1C0-0BEB-5A66-E06752B30F8E}"/>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1174358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3" descr="A picture containing outdoor, person&#10;&#10;Description automatically generated">
            <a:extLst>
              <a:ext uri="{FF2B5EF4-FFF2-40B4-BE49-F238E27FC236}">
                <a16:creationId xmlns:a16="http://schemas.microsoft.com/office/drawing/2014/main" id="{84F7C762-62BE-CBA0-3396-D6B984EB0A3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867B6BC3-B948-4758-828D-B20820552F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5294" y="6007172"/>
            <a:ext cx="1622508" cy="434997"/>
          </a:xfrm>
          <a:prstGeom prst="rect">
            <a:avLst/>
          </a:prstGeom>
        </p:spPr>
      </p:pic>
      <p:sp>
        <p:nvSpPr>
          <p:cNvPr id="24" name="Text Placeholder 8">
            <a:extLst>
              <a:ext uri="{FF2B5EF4-FFF2-40B4-BE49-F238E27FC236}">
                <a16:creationId xmlns:a16="http://schemas.microsoft.com/office/drawing/2014/main" id="{10980B33-A798-4D82-80FF-4A24C62E91F9}"/>
              </a:ext>
            </a:extLst>
          </p:cNvPr>
          <p:cNvSpPr>
            <a:spLocks noGrp="1"/>
          </p:cNvSpPr>
          <p:nvPr>
            <p:ph type="body" sz="quarter" idx="11" hasCustomPrompt="1"/>
          </p:nvPr>
        </p:nvSpPr>
        <p:spPr>
          <a:xfrm>
            <a:off x="695325" y="692150"/>
            <a:ext cx="3484563" cy="2736850"/>
          </a:xfrm>
        </p:spPr>
        <p:txBody>
          <a:bodyPr>
            <a:normAutofit/>
          </a:bodyPr>
          <a:lstStyle>
            <a:lvl1pPr marL="0" indent="0">
              <a:lnSpc>
                <a:spcPct val="100000"/>
              </a:lnSpc>
              <a:spcBef>
                <a:spcPct val="0"/>
              </a:spcBef>
              <a:buNone/>
              <a:defRPr sz="2500" b="0" i="0">
                <a:solidFill>
                  <a:schemeClr val="bg1"/>
                </a:solidFill>
                <a:latin typeface="Arial Nova" panose="020B0504020202020204" pitchFamily="34" charset="0"/>
              </a:defRPr>
            </a:lvl1pPr>
            <a:lvl2pPr marL="268650" indent="0">
              <a:buNone/>
              <a:defRPr/>
            </a:lvl2pPr>
            <a:lvl3pPr marL="538650" indent="0">
              <a:buNone/>
              <a:defRPr/>
            </a:lvl3pPr>
            <a:lvl4pPr marL="794250" indent="0">
              <a:buNone/>
              <a:defRPr/>
            </a:lvl4pPr>
            <a:lvl5pPr marL="1154250" indent="0">
              <a:buNone/>
              <a:defRPr/>
            </a:lvl5pPr>
          </a:lstStyle>
          <a:p>
            <a:pPr lvl="0"/>
            <a:r>
              <a:rPr lang="en-GB"/>
              <a:t>Sector cover</a:t>
            </a:r>
          </a:p>
          <a:p>
            <a:pPr lvl="0"/>
            <a:endParaRPr lang="en-GB"/>
          </a:p>
        </p:txBody>
      </p:sp>
      <p:sp>
        <p:nvSpPr>
          <p:cNvPr id="6" name="Rectangle 5">
            <a:extLst>
              <a:ext uri="{FF2B5EF4-FFF2-40B4-BE49-F238E27FC236}">
                <a16:creationId xmlns:a16="http://schemas.microsoft.com/office/drawing/2014/main" id="{8E0810BF-E190-4686-A9CB-D4713391170F}"/>
              </a:ext>
            </a:extLst>
          </p:cNvPr>
          <p:cNvSpPr/>
          <p:nvPr userDrawn="1"/>
        </p:nvSpPr>
        <p:spPr>
          <a:xfrm>
            <a:off x="-687247" y="1599513"/>
            <a:ext cx="326367" cy="359004"/>
          </a:xfrm>
          <a:prstGeom prst="rect">
            <a:avLst/>
          </a:prstGeom>
          <a:solidFill>
            <a:srgbClr val="FD6E3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7" name="Rectangle 6">
            <a:extLst>
              <a:ext uri="{FF2B5EF4-FFF2-40B4-BE49-F238E27FC236}">
                <a16:creationId xmlns:a16="http://schemas.microsoft.com/office/drawing/2014/main" id="{B3041839-4798-4F83-ABEC-2FBED35324AD}"/>
              </a:ext>
            </a:extLst>
          </p:cNvPr>
          <p:cNvSpPr/>
          <p:nvPr userDrawn="1"/>
        </p:nvSpPr>
        <p:spPr>
          <a:xfrm>
            <a:off x="-687247" y="1137208"/>
            <a:ext cx="326367" cy="359004"/>
          </a:xfrm>
          <a:prstGeom prst="rect">
            <a:avLst/>
          </a:prstGeom>
          <a:solidFill>
            <a:srgbClr val="B6B6B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8" name="Rectangle 7">
            <a:extLst>
              <a:ext uri="{FF2B5EF4-FFF2-40B4-BE49-F238E27FC236}">
                <a16:creationId xmlns:a16="http://schemas.microsoft.com/office/drawing/2014/main" id="{1201703E-B21F-4CF7-8CD3-324FDF792D6B}"/>
              </a:ext>
            </a:extLst>
          </p:cNvPr>
          <p:cNvSpPr/>
          <p:nvPr userDrawn="1"/>
        </p:nvSpPr>
        <p:spPr>
          <a:xfrm>
            <a:off x="-687247" y="674903"/>
            <a:ext cx="326367" cy="359004"/>
          </a:xfrm>
          <a:prstGeom prst="rect">
            <a:avLst/>
          </a:prstGeom>
          <a:solidFill>
            <a:srgbClr val="7979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9" name="Rectangle 8">
            <a:extLst>
              <a:ext uri="{FF2B5EF4-FFF2-40B4-BE49-F238E27FC236}">
                <a16:creationId xmlns:a16="http://schemas.microsoft.com/office/drawing/2014/main" id="{41A9C55A-C4B1-411D-961A-6B32569F46E2}"/>
              </a:ext>
            </a:extLst>
          </p:cNvPr>
          <p:cNvSpPr/>
          <p:nvPr userDrawn="1"/>
        </p:nvSpPr>
        <p:spPr>
          <a:xfrm>
            <a:off x="-687247" y="2088910"/>
            <a:ext cx="326367" cy="359004"/>
          </a:xfrm>
          <a:prstGeom prst="rect">
            <a:avLst/>
          </a:prstGeom>
          <a:solidFill>
            <a:srgbClr val="6ACFF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0" name="Rectangle 9">
            <a:extLst>
              <a:ext uri="{FF2B5EF4-FFF2-40B4-BE49-F238E27FC236}">
                <a16:creationId xmlns:a16="http://schemas.microsoft.com/office/drawing/2014/main" id="{A58E4BCD-7DC1-413E-AF31-9EEA6A82856A}"/>
              </a:ext>
            </a:extLst>
          </p:cNvPr>
          <p:cNvSpPr/>
          <p:nvPr userDrawn="1"/>
        </p:nvSpPr>
        <p:spPr>
          <a:xfrm>
            <a:off x="-687247" y="3022896"/>
            <a:ext cx="326367" cy="359004"/>
          </a:xfrm>
          <a:prstGeom prst="rect">
            <a:avLst/>
          </a:prstGeom>
          <a:solidFill>
            <a:srgbClr val="6FC7B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1" name="Rectangle 10">
            <a:extLst>
              <a:ext uri="{FF2B5EF4-FFF2-40B4-BE49-F238E27FC236}">
                <a16:creationId xmlns:a16="http://schemas.microsoft.com/office/drawing/2014/main" id="{0B473B9D-8A6C-4F5E-8B61-DB26829AF2B7}"/>
              </a:ext>
            </a:extLst>
          </p:cNvPr>
          <p:cNvSpPr/>
          <p:nvPr userDrawn="1"/>
        </p:nvSpPr>
        <p:spPr>
          <a:xfrm>
            <a:off x="-687247" y="3489889"/>
            <a:ext cx="326367" cy="359004"/>
          </a:xfrm>
          <a:prstGeom prst="rect">
            <a:avLst/>
          </a:prstGeom>
          <a:solidFill>
            <a:srgbClr val="CCA7C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2" name="Rectangle 11">
            <a:extLst>
              <a:ext uri="{FF2B5EF4-FFF2-40B4-BE49-F238E27FC236}">
                <a16:creationId xmlns:a16="http://schemas.microsoft.com/office/drawing/2014/main" id="{E19C2C35-27E7-4707-A421-99F69DDAD09E}"/>
              </a:ext>
            </a:extLst>
          </p:cNvPr>
          <p:cNvSpPr/>
          <p:nvPr userDrawn="1"/>
        </p:nvSpPr>
        <p:spPr>
          <a:xfrm>
            <a:off x="-687247" y="2555903"/>
            <a:ext cx="326367" cy="359004"/>
          </a:xfrm>
          <a:prstGeom prst="rect">
            <a:avLst/>
          </a:prstGeom>
          <a:solidFill>
            <a:srgbClr val="FFC63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3" name="Rectangle 12">
            <a:extLst>
              <a:ext uri="{FF2B5EF4-FFF2-40B4-BE49-F238E27FC236}">
                <a16:creationId xmlns:a16="http://schemas.microsoft.com/office/drawing/2014/main" id="{CDD3841F-A283-4781-881E-3B722B3C792C}"/>
              </a:ext>
            </a:extLst>
          </p:cNvPr>
          <p:cNvSpPr/>
          <p:nvPr userDrawn="1"/>
        </p:nvSpPr>
        <p:spPr>
          <a:xfrm>
            <a:off x="-687247" y="3956882"/>
            <a:ext cx="326367" cy="359004"/>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78889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Graph-Chart Filler Slide">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0646F357-F03F-1A48-8C46-E6E3273E409F}"/>
              </a:ext>
            </a:extLst>
          </p:cNvPr>
          <p:cNvCxnSpPr/>
          <p:nvPr userDrawn="1"/>
        </p:nvCxnSpPr>
        <p:spPr>
          <a:xfrm>
            <a:off x="777420" y="6202632"/>
            <a:ext cx="11013188" cy="0"/>
          </a:xfrm>
          <a:prstGeom prst="line">
            <a:avLst/>
          </a:prstGeom>
          <a:ln w="12700">
            <a:solidFill>
              <a:srgbClr val="797979"/>
            </a:solidFill>
          </a:ln>
        </p:spPr>
        <p:style>
          <a:lnRef idx="1">
            <a:schemeClr val="dk1"/>
          </a:lnRef>
          <a:fillRef idx="0">
            <a:schemeClr val="dk1"/>
          </a:fillRef>
          <a:effectRef idx="0">
            <a:schemeClr val="dk1"/>
          </a:effectRef>
          <a:fontRef idx="minor">
            <a:schemeClr val="tx1"/>
          </a:fontRef>
        </p:style>
      </p:cxnSp>
      <p:sp>
        <p:nvSpPr>
          <p:cNvPr id="8" name="Text Placeholder 12">
            <a:extLst>
              <a:ext uri="{FF2B5EF4-FFF2-40B4-BE49-F238E27FC236}">
                <a16:creationId xmlns:a16="http://schemas.microsoft.com/office/drawing/2014/main" id="{3FF68390-BD3C-B443-875D-52A701D9C2ED}"/>
              </a:ext>
            </a:extLst>
          </p:cNvPr>
          <p:cNvSpPr>
            <a:spLocks noGrp="1"/>
          </p:cNvSpPr>
          <p:nvPr>
            <p:ph type="body" sz="quarter" idx="15"/>
          </p:nvPr>
        </p:nvSpPr>
        <p:spPr>
          <a:xfrm>
            <a:off x="687594" y="803458"/>
            <a:ext cx="10666206" cy="421030"/>
          </a:xfrm>
        </p:spPr>
        <p:txBody>
          <a:bodyPr>
            <a:normAutofit/>
          </a:bodyPr>
          <a:lstStyle>
            <a:lvl1pPr marL="0" indent="0">
              <a:buNone/>
              <a:defRPr sz="2400" b="0" i="0" spc="0">
                <a:solidFill>
                  <a:schemeClr val="accent1"/>
                </a:solidFill>
                <a:latin typeface="Arial Nova" panose="020B0504020202020204" pitchFamily="34" charset="0"/>
              </a:defRPr>
            </a:lvl1pPr>
          </a:lstStyle>
          <a:p>
            <a:pPr lvl="0"/>
            <a:r>
              <a:rPr lang="en-GB"/>
              <a:t>Click to edit Master text styles</a:t>
            </a:r>
          </a:p>
        </p:txBody>
      </p:sp>
      <p:sp>
        <p:nvSpPr>
          <p:cNvPr id="7" name="Rectangle 6">
            <a:extLst>
              <a:ext uri="{FF2B5EF4-FFF2-40B4-BE49-F238E27FC236}">
                <a16:creationId xmlns:a16="http://schemas.microsoft.com/office/drawing/2014/main" id="{81AD68DC-CB75-C284-3B1F-2A8EC4510954}"/>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FF7C00"/>
              </a:solidFill>
              <a:latin typeface="Arial Nova" panose="020B0504020202020204" pitchFamily="34" charset="0"/>
            </a:endParaRPr>
          </a:p>
        </p:txBody>
      </p:sp>
      <p:pic>
        <p:nvPicPr>
          <p:cNvPr id="12" name="Graphic 11">
            <a:extLst>
              <a:ext uri="{FF2B5EF4-FFF2-40B4-BE49-F238E27FC236}">
                <a16:creationId xmlns:a16="http://schemas.microsoft.com/office/drawing/2014/main" id="{18D233E5-B178-BE3D-B5A7-8C85114E999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68183855-EAE6-288E-C02A-45AB82588794}"/>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0" name="Rectangle 9">
            <a:extLst>
              <a:ext uri="{FF2B5EF4-FFF2-40B4-BE49-F238E27FC236}">
                <a16:creationId xmlns:a16="http://schemas.microsoft.com/office/drawing/2014/main" id="{4E304FFB-C2E1-0CE3-100F-E7F6248D1CD6}"/>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1" name="Rectangle 10">
            <a:extLst>
              <a:ext uri="{FF2B5EF4-FFF2-40B4-BE49-F238E27FC236}">
                <a16:creationId xmlns:a16="http://schemas.microsoft.com/office/drawing/2014/main" id="{39C5F019-870F-B850-8E9A-ED5EE4D972C9}"/>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3" name="Rectangle 12">
            <a:extLst>
              <a:ext uri="{FF2B5EF4-FFF2-40B4-BE49-F238E27FC236}">
                <a16:creationId xmlns:a16="http://schemas.microsoft.com/office/drawing/2014/main" id="{97901F71-0703-E43B-1195-10A89F429B5B}"/>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4" name="Rectangle 13">
            <a:extLst>
              <a:ext uri="{FF2B5EF4-FFF2-40B4-BE49-F238E27FC236}">
                <a16:creationId xmlns:a16="http://schemas.microsoft.com/office/drawing/2014/main" id="{BF9C6CAE-DB5D-7FBA-F91E-4685BA1066A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5" name="Rectangle 14">
            <a:extLst>
              <a:ext uri="{FF2B5EF4-FFF2-40B4-BE49-F238E27FC236}">
                <a16:creationId xmlns:a16="http://schemas.microsoft.com/office/drawing/2014/main" id="{56608C1A-F90D-A7D2-1418-E05ACE2A50F1}"/>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6" name="Rectangle 15">
            <a:extLst>
              <a:ext uri="{FF2B5EF4-FFF2-40B4-BE49-F238E27FC236}">
                <a16:creationId xmlns:a16="http://schemas.microsoft.com/office/drawing/2014/main" id="{F05A04EA-BB9E-5A5B-BF9C-0E396F952D16}"/>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7" name="Rectangle 16">
            <a:extLst>
              <a:ext uri="{FF2B5EF4-FFF2-40B4-BE49-F238E27FC236}">
                <a16:creationId xmlns:a16="http://schemas.microsoft.com/office/drawing/2014/main" id="{769B9FCF-3CCC-D9B3-251E-A71BC85BAF32}"/>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6"/>
              </a:solidFill>
              <a:latin typeface="Arial Nova" panose="020B0504020202020204" pitchFamily="34" charset="0"/>
            </a:endParaRPr>
          </a:p>
        </p:txBody>
      </p:sp>
      <p:sp>
        <p:nvSpPr>
          <p:cNvPr id="18" name="Slide Number Placeholder 4">
            <a:extLst>
              <a:ext uri="{FF2B5EF4-FFF2-40B4-BE49-F238E27FC236}">
                <a16:creationId xmlns:a16="http://schemas.microsoft.com/office/drawing/2014/main" id="{D986EC2A-DE5A-722D-F418-342B8E2C91EF}"/>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178188517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nternal Text Slide with imag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6C1E38-367C-114C-85E3-3BEC0B222015}"/>
              </a:ext>
            </a:extLst>
          </p:cNvPr>
          <p:cNvSpPr>
            <a:spLocks noGrp="1"/>
          </p:cNvSpPr>
          <p:nvPr>
            <p:ph type="body" sz="quarter" idx="14"/>
          </p:nvPr>
        </p:nvSpPr>
        <p:spPr>
          <a:xfrm>
            <a:off x="4038599" y="1473552"/>
            <a:ext cx="7332869"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1" name="Title 10">
            <a:extLst>
              <a:ext uri="{FF2B5EF4-FFF2-40B4-BE49-F238E27FC236}">
                <a16:creationId xmlns:a16="http://schemas.microsoft.com/office/drawing/2014/main" id="{860F9B86-83C8-B64B-B4C9-DBDE3AF86B2F}"/>
              </a:ext>
            </a:extLst>
          </p:cNvPr>
          <p:cNvSpPr>
            <a:spLocks noGrp="1"/>
          </p:cNvSpPr>
          <p:nvPr>
            <p:ph type="title"/>
          </p:nvPr>
        </p:nvSpPr>
        <p:spPr>
          <a:xfrm>
            <a:off x="4038599" y="435546"/>
            <a:ext cx="7332870" cy="985948"/>
          </a:xfrm>
        </p:spPr>
        <p:txBody>
          <a:bodyPr>
            <a:normAutofit/>
          </a:bodyPr>
          <a:lstStyle>
            <a:lvl1pPr>
              <a:defRPr sz="3200" b="0" i="0">
                <a:solidFill>
                  <a:schemeClr val="tx2"/>
                </a:solidFill>
                <a:latin typeface="Arial Nova" panose="020B05040202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19071182-E295-7646-805D-025C91D57BCC}"/>
              </a:ext>
            </a:extLst>
          </p:cNvPr>
          <p:cNvSpPr/>
          <p:nvPr userDrawn="1"/>
        </p:nvSpPr>
        <p:spPr>
          <a:xfrm>
            <a:off x="0" y="0"/>
            <a:ext cx="3532909" cy="685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C7C291-EB66-80EC-6DB6-44F1F77D4A33}"/>
              </a:ext>
            </a:extLst>
          </p:cNvPr>
          <p:cNvSpPr/>
          <p:nvPr userDrawn="1"/>
        </p:nvSpPr>
        <p:spPr>
          <a:xfrm flipV="1">
            <a:off x="4171967"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ED225279-427B-C9B7-25E0-9BA91133CEEA}"/>
              </a:ext>
            </a:extLst>
          </p:cNvPr>
          <p:cNvSpPr>
            <a:spLocks noGrp="1"/>
          </p:cNvSpPr>
          <p:nvPr>
            <p:ph type="body" sz="quarter" idx="15"/>
          </p:nvPr>
        </p:nvSpPr>
        <p:spPr>
          <a:xfrm>
            <a:off x="4038598" y="2079510"/>
            <a:ext cx="7332869"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8D7D901D-F1F9-C088-42CA-BD5D1926342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38068" y="6403042"/>
            <a:ext cx="811874" cy="321722"/>
          </a:xfrm>
          <a:prstGeom prst="rect">
            <a:avLst/>
          </a:prstGeom>
        </p:spPr>
      </p:pic>
      <p:sp>
        <p:nvSpPr>
          <p:cNvPr id="9" name="Picture Placeholder 8">
            <a:extLst>
              <a:ext uri="{FF2B5EF4-FFF2-40B4-BE49-F238E27FC236}">
                <a16:creationId xmlns:a16="http://schemas.microsoft.com/office/drawing/2014/main" id="{65DCCC99-0EF1-FCA8-DDFF-8E7C7ECEAC71}"/>
              </a:ext>
            </a:extLst>
          </p:cNvPr>
          <p:cNvSpPr>
            <a:spLocks noGrp="1"/>
          </p:cNvSpPr>
          <p:nvPr>
            <p:ph type="pic" sz="quarter" idx="16"/>
          </p:nvPr>
        </p:nvSpPr>
        <p:spPr>
          <a:xfrm>
            <a:off x="0" y="0"/>
            <a:ext cx="3532188" cy="6858000"/>
          </a:xfrm>
        </p:spPr>
        <p:txBody>
          <a:bodyPr/>
          <a:lstStyle>
            <a:lvl1pPr>
              <a:defRPr>
                <a:solidFill>
                  <a:srgbClr val="FD6E39"/>
                </a:solidFill>
              </a:defRPr>
            </a:lvl1pPr>
          </a:lstStyle>
          <a:p>
            <a:r>
              <a:rPr lang="en-US"/>
              <a:t>Click icon to add picture</a:t>
            </a:r>
          </a:p>
        </p:txBody>
      </p:sp>
      <p:sp>
        <p:nvSpPr>
          <p:cNvPr id="10" name="Rectangle 9">
            <a:extLst>
              <a:ext uri="{FF2B5EF4-FFF2-40B4-BE49-F238E27FC236}">
                <a16:creationId xmlns:a16="http://schemas.microsoft.com/office/drawing/2014/main" id="{0C9D5394-0F10-7E18-87D1-DB393DD3C7D3}"/>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BE1C91-4925-E23B-93B2-58A610DBD87D}"/>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254E80-D34B-655B-4C82-CF0D8515956C}"/>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322F6F-585B-A88C-A493-B12E4A551C6F}"/>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99B6A2-D6D1-18C5-8D9D-B68603EBEB3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6FEBC46-749D-DCF9-2423-21B258938DC8}"/>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D0A1C-3AFD-F0F3-1A2A-4E35FC93C914}"/>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D48E5D-6407-8064-F925-349AD2E9AE3F}"/>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3" name="Slide Number Placeholder 4">
            <a:extLst>
              <a:ext uri="{FF2B5EF4-FFF2-40B4-BE49-F238E27FC236}">
                <a16:creationId xmlns:a16="http://schemas.microsoft.com/office/drawing/2014/main" id="{2C7D2E5D-4420-15C8-2034-38F55F94F39D}"/>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165220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title slide">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554E083-FA23-BE45-BA6F-25CF7715872B}"/>
              </a:ext>
            </a:extLst>
          </p:cNvPr>
          <p:cNvSpPr>
            <a:spLocks noGrp="1"/>
          </p:cNvSpPr>
          <p:nvPr>
            <p:ph type="body" sz="quarter" idx="14"/>
          </p:nvPr>
        </p:nvSpPr>
        <p:spPr>
          <a:xfrm>
            <a:off x="687599" y="1930742"/>
            <a:ext cx="7953829" cy="546104"/>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2" name="Title 10">
            <a:extLst>
              <a:ext uri="{FF2B5EF4-FFF2-40B4-BE49-F238E27FC236}">
                <a16:creationId xmlns:a16="http://schemas.microsoft.com/office/drawing/2014/main" id="{C3E619F0-7A98-9B49-AA80-C1FA3D214EA6}"/>
              </a:ext>
            </a:extLst>
          </p:cNvPr>
          <p:cNvSpPr>
            <a:spLocks noGrp="1"/>
          </p:cNvSpPr>
          <p:nvPr>
            <p:ph type="title"/>
          </p:nvPr>
        </p:nvSpPr>
        <p:spPr>
          <a:xfrm>
            <a:off x="670206" y="892738"/>
            <a:ext cx="7971222" cy="985948"/>
          </a:xfrm>
        </p:spPr>
        <p:txBody>
          <a:bodyPr>
            <a:normAutofit/>
          </a:bodyPr>
          <a:lstStyle>
            <a:lvl1pPr>
              <a:defRPr sz="4400" b="0" i="0">
                <a:solidFill>
                  <a:schemeClr val="tx2"/>
                </a:solidFill>
                <a:latin typeface="Arial Nova" panose="020B05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49A5D68F-B560-6640-AD18-BD57E6D18D8B}"/>
              </a:ext>
            </a:extLst>
          </p:cNvPr>
          <p:cNvSpPr/>
          <p:nvPr userDrawn="1"/>
        </p:nvSpPr>
        <p:spPr>
          <a:xfrm flipV="1">
            <a:off x="777421" y="1740205"/>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3" name="Graphic 2">
            <a:extLst>
              <a:ext uri="{FF2B5EF4-FFF2-40B4-BE49-F238E27FC236}">
                <a16:creationId xmlns:a16="http://schemas.microsoft.com/office/drawing/2014/main" id="{32CDD742-2996-C84D-B547-4A0CF552E3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1212" y="5718799"/>
            <a:ext cx="2090548" cy="828422"/>
          </a:xfrm>
          <a:prstGeom prst="rect">
            <a:avLst/>
          </a:prstGeom>
        </p:spPr>
      </p:pic>
      <p:sp>
        <p:nvSpPr>
          <p:cNvPr id="18" name="Picture Placeholder 8">
            <a:extLst>
              <a:ext uri="{FF2B5EF4-FFF2-40B4-BE49-F238E27FC236}">
                <a16:creationId xmlns:a16="http://schemas.microsoft.com/office/drawing/2014/main" id="{A9EFCCF5-CBFB-8FB2-E510-DFBC99B38BA9}"/>
              </a:ext>
            </a:extLst>
          </p:cNvPr>
          <p:cNvSpPr>
            <a:spLocks noGrp="1"/>
          </p:cNvSpPr>
          <p:nvPr>
            <p:ph type="pic" sz="quarter" idx="17"/>
          </p:nvPr>
        </p:nvSpPr>
        <p:spPr>
          <a:xfrm>
            <a:off x="6096000" y="1326003"/>
            <a:ext cx="6096000" cy="5531997"/>
          </a:xfrm>
          <a:custGeom>
            <a:avLst/>
            <a:gdLst>
              <a:gd name="connsiteX0" fmla="*/ 4707640 w 5198812"/>
              <a:gd name="connsiteY0" fmla="*/ 0 h 4717817"/>
              <a:gd name="connsiteX1" fmla="*/ 4956064 w 5198812"/>
              <a:gd name="connsiteY1" fmla="*/ 6489 h 4717817"/>
              <a:gd name="connsiteX2" fmla="*/ 5198812 w 5198812"/>
              <a:gd name="connsiteY2" fmla="*/ 25804 h 4717817"/>
              <a:gd name="connsiteX3" fmla="*/ 5198812 w 5198812"/>
              <a:gd name="connsiteY3" fmla="*/ 2901419 h 4717817"/>
              <a:gd name="connsiteX4" fmla="*/ 5123105 w 5198812"/>
              <a:gd name="connsiteY4" fmla="*/ 2912909 h 4717817"/>
              <a:gd name="connsiteX5" fmla="*/ 3972081 w 5198812"/>
              <a:gd name="connsiteY5" fmla="*/ 3612287 h 4717817"/>
              <a:gd name="connsiteX6" fmla="*/ 3490052 w 5198812"/>
              <a:gd name="connsiteY6" fmla="*/ 4615810 h 4717817"/>
              <a:gd name="connsiteX7" fmla="*/ 3476836 w 5198812"/>
              <a:gd name="connsiteY7" fmla="*/ 4717817 h 4717817"/>
              <a:gd name="connsiteX8" fmla="*/ 0 w 5198812"/>
              <a:gd name="connsiteY8" fmla="*/ 4717817 h 4717817"/>
              <a:gd name="connsiteX9" fmla="*/ 590 w 5198812"/>
              <a:gd name="connsiteY9" fmla="*/ 4690919 h 4717817"/>
              <a:gd name="connsiteX10" fmla="*/ 1663010 w 5198812"/>
              <a:gd name="connsiteY10" fmla="*/ 1143380 h 4717817"/>
              <a:gd name="connsiteX11" fmla="*/ 4707640 w 5198812"/>
              <a:gd name="connsiteY11" fmla="*/ 0 h 47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8812" h="4717817">
                <a:moveTo>
                  <a:pt x="4707640" y="0"/>
                </a:moveTo>
                <a:cubicBezTo>
                  <a:pt x="4791079" y="0"/>
                  <a:pt x="4873887" y="2163"/>
                  <a:pt x="4956064" y="6489"/>
                </a:cubicBezTo>
                <a:lnTo>
                  <a:pt x="5198812" y="25804"/>
                </a:lnTo>
                <a:lnTo>
                  <a:pt x="5198812" y="2901419"/>
                </a:lnTo>
                <a:lnTo>
                  <a:pt x="5123105" y="2912909"/>
                </a:lnTo>
                <a:cubicBezTo>
                  <a:pt x="4673291" y="3006159"/>
                  <a:pt x="4289615" y="3239285"/>
                  <a:pt x="3972081" y="3612287"/>
                </a:cubicBezTo>
                <a:cubicBezTo>
                  <a:pt x="3714999" y="3914631"/>
                  <a:pt x="3554323" y="4249137"/>
                  <a:pt x="3490052" y="4615810"/>
                </a:cubicBezTo>
                <a:lnTo>
                  <a:pt x="3476836" y="4717817"/>
                </a:lnTo>
                <a:lnTo>
                  <a:pt x="0" y="4717817"/>
                </a:lnTo>
                <a:lnTo>
                  <a:pt x="590" y="4690919"/>
                </a:lnTo>
                <a:cubicBezTo>
                  <a:pt x="65783" y="3223783"/>
                  <a:pt x="619925" y="2041269"/>
                  <a:pt x="1663010" y="1143380"/>
                </a:cubicBezTo>
                <a:cubicBezTo>
                  <a:pt x="2546377" y="381128"/>
                  <a:pt x="3561257" y="0"/>
                  <a:pt x="4707640" y="0"/>
                </a:cubicBezTo>
                <a:close/>
              </a:path>
            </a:pathLst>
          </a:custGeom>
          <a:solidFill>
            <a:srgbClr val="FD6E39"/>
          </a:solidFill>
        </p:spPr>
        <p:txBody>
          <a:bodyPr wrap="square">
            <a:noAutofit/>
          </a:bodyPr>
          <a:lstStyle>
            <a:lvl1pPr>
              <a:defRPr>
                <a:solidFill>
                  <a:srgbClr val="FD6E39"/>
                </a:solidFill>
              </a:defRPr>
            </a:lvl1pPr>
          </a:lstStyle>
          <a:p>
            <a:r>
              <a:rPr lang="en-US"/>
              <a:t>Click icon to add picture</a:t>
            </a:r>
          </a:p>
        </p:txBody>
      </p:sp>
      <p:sp>
        <p:nvSpPr>
          <p:cNvPr id="30" name="Rectangle 29">
            <a:extLst>
              <a:ext uri="{FF2B5EF4-FFF2-40B4-BE49-F238E27FC236}">
                <a16:creationId xmlns:a16="http://schemas.microsoft.com/office/drawing/2014/main" id="{3A9FFC98-E02D-5C15-2411-8F1A54A45E78}"/>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8C0A650-2DDC-7A6A-2331-CCD0E77A6F57}"/>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82FBD80-603A-2648-967C-3747D050A174}"/>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91BAE4A-52A5-EBF9-5743-73683A72C683}"/>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89B70D-BB3D-4F4F-E447-F015A576F63C}"/>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D32081-D0D4-18EC-16B6-C040820CB9CE}"/>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3597A0C-F430-391E-D8FD-970E182000B8}"/>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EE39F1-E1C0-0BEB-5A66-E06752B30F8E}"/>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631869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Section Divider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70BCEE5-A1BA-874C-A83A-8BF28E2103A5}"/>
              </a:ext>
            </a:extLst>
          </p:cNvPr>
          <p:cNvSpPr>
            <a:spLocks noGrp="1"/>
          </p:cNvSpPr>
          <p:nvPr>
            <p:ph type="pic" sz="quarter" idx="10"/>
          </p:nvPr>
        </p:nvSpPr>
        <p:spPr>
          <a:xfrm>
            <a:off x="6096000" y="1324951"/>
            <a:ext cx="6096000" cy="5531997"/>
          </a:xfrm>
          <a:custGeom>
            <a:avLst/>
            <a:gdLst>
              <a:gd name="connsiteX0" fmla="*/ 4707640 w 5198812"/>
              <a:gd name="connsiteY0" fmla="*/ 0 h 4717817"/>
              <a:gd name="connsiteX1" fmla="*/ 4956064 w 5198812"/>
              <a:gd name="connsiteY1" fmla="*/ 6489 h 4717817"/>
              <a:gd name="connsiteX2" fmla="*/ 5198812 w 5198812"/>
              <a:gd name="connsiteY2" fmla="*/ 25804 h 4717817"/>
              <a:gd name="connsiteX3" fmla="*/ 5198812 w 5198812"/>
              <a:gd name="connsiteY3" fmla="*/ 2901419 h 4717817"/>
              <a:gd name="connsiteX4" fmla="*/ 5123105 w 5198812"/>
              <a:gd name="connsiteY4" fmla="*/ 2912909 h 4717817"/>
              <a:gd name="connsiteX5" fmla="*/ 3972081 w 5198812"/>
              <a:gd name="connsiteY5" fmla="*/ 3612287 h 4717817"/>
              <a:gd name="connsiteX6" fmla="*/ 3490052 w 5198812"/>
              <a:gd name="connsiteY6" fmla="*/ 4615810 h 4717817"/>
              <a:gd name="connsiteX7" fmla="*/ 3476836 w 5198812"/>
              <a:gd name="connsiteY7" fmla="*/ 4717817 h 4717817"/>
              <a:gd name="connsiteX8" fmla="*/ 0 w 5198812"/>
              <a:gd name="connsiteY8" fmla="*/ 4717817 h 4717817"/>
              <a:gd name="connsiteX9" fmla="*/ 590 w 5198812"/>
              <a:gd name="connsiteY9" fmla="*/ 4690919 h 4717817"/>
              <a:gd name="connsiteX10" fmla="*/ 1663010 w 5198812"/>
              <a:gd name="connsiteY10" fmla="*/ 1143380 h 4717817"/>
              <a:gd name="connsiteX11" fmla="*/ 4707640 w 5198812"/>
              <a:gd name="connsiteY11" fmla="*/ 0 h 47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8812" h="4717817">
                <a:moveTo>
                  <a:pt x="4707640" y="0"/>
                </a:moveTo>
                <a:cubicBezTo>
                  <a:pt x="4791079" y="0"/>
                  <a:pt x="4873887" y="2163"/>
                  <a:pt x="4956064" y="6489"/>
                </a:cubicBezTo>
                <a:lnTo>
                  <a:pt x="5198812" y="25804"/>
                </a:lnTo>
                <a:lnTo>
                  <a:pt x="5198812" y="2901419"/>
                </a:lnTo>
                <a:lnTo>
                  <a:pt x="5123105" y="2912909"/>
                </a:lnTo>
                <a:cubicBezTo>
                  <a:pt x="4673291" y="3006159"/>
                  <a:pt x="4289615" y="3239285"/>
                  <a:pt x="3972081" y="3612287"/>
                </a:cubicBezTo>
                <a:cubicBezTo>
                  <a:pt x="3714999" y="3914631"/>
                  <a:pt x="3554323" y="4249137"/>
                  <a:pt x="3490052" y="4615810"/>
                </a:cubicBezTo>
                <a:lnTo>
                  <a:pt x="3476836" y="4717817"/>
                </a:lnTo>
                <a:lnTo>
                  <a:pt x="0" y="4717817"/>
                </a:lnTo>
                <a:lnTo>
                  <a:pt x="590" y="4690919"/>
                </a:lnTo>
                <a:cubicBezTo>
                  <a:pt x="65783" y="3223783"/>
                  <a:pt x="619925" y="2041269"/>
                  <a:pt x="1663010" y="1143380"/>
                </a:cubicBezTo>
                <a:cubicBezTo>
                  <a:pt x="2546377" y="381128"/>
                  <a:pt x="3561257" y="0"/>
                  <a:pt x="4707640" y="0"/>
                </a:cubicBezTo>
                <a:close/>
              </a:path>
            </a:pathLst>
          </a:custGeom>
          <a:solidFill>
            <a:schemeClr val="accent1"/>
          </a:solidFill>
        </p:spPr>
        <p:txBody>
          <a:bodyPr wrap="square">
            <a:noAutofit/>
          </a:bodyPr>
          <a:lstStyle/>
          <a:p>
            <a:r>
              <a:rPr lang="en-US"/>
              <a:t>Click icon to add picture</a:t>
            </a:r>
          </a:p>
        </p:txBody>
      </p:sp>
      <p:sp>
        <p:nvSpPr>
          <p:cNvPr id="16" name="Text Placeholder 12">
            <a:extLst>
              <a:ext uri="{FF2B5EF4-FFF2-40B4-BE49-F238E27FC236}">
                <a16:creationId xmlns:a16="http://schemas.microsoft.com/office/drawing/2014/main" id="{279CDBAD-EB7B-A247-9EA7-B19862835031}"/>
              </a:ext>
            </a:extLst>
          </p:cNvPr>
          <p:cNvSpPr>
            <a:spLocks noGrp="1"/>
          </p:cNvSpPr>
          <p:nvPr>
            <p:ph type="body" sz="quarter" idx="15"/>
          </p:nvPr>
        </p:nvSpPr>
        <p:spPr>
          <a:xfrm>
            <a:off x="687594" y="803458"/>
            <a:ext cx="7332870"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7" name="Slide Number Placeholder 4">
            <a:extLst>
              <a:ext uri="{FF2B5EF4-FFF2-40B4-BE49-F238E27FC236}">
                <a16:creationId xmlns:a16="http://schemas.microsoft.com/office/drawing/2014/main" id="{ADA30FEC-9992-BF42-93F8-D930C28DD509}"/>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
        <p:nvSpPr>
          <p:cNvPr id="27" name="Rectangle 26">
            <a:extLst>
              <a:ext uri="{FF2B5EF4-FFF2-40B4-BE49-F238E27FC236}">
                <a16:creationId xmlns:a16="http://schemas.microsoft.com/office/drawing/2014/main" id="{68911FA7-71CD-7ADD-E9E2-9099FBC6C803}"/>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pic>
        <p:nvPicPr>
          <p:cNvPr id="18" name="Graphic 17">
            <a:extLst>
              <a:ext uri="{FF2B5EF4-FFF2-40B4-BE49-F238E27FC236}">
                <a16:creationId xmlns:a16="http://schemas.microsoft.com/office/drawing/2014/main" id="{BFFF72AF-F00B-6966-75D8-C5F156739C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29" name="Text Placeholder 5">
            <a:extLst>
              <a:ext uri="{FF2B5EF4-FFF2-40B4-BE49-F238E27FC236}">
                <a16:creationId xmlns:a16="http://schemas.microsoft.com/office/drawing/2014/main" id="{B6AB1075-88DB-C2BD-2245-217C69E8E65F}"/>
              </a:ext>
            </a:extLst>
          </p:cNvPr>
          <p:cNvSpPr>
            <a:spLocks noGrp="1"/>
          </p:cNvSpPr>
          <p:nvPr>
            <p:ph type="body" sz="quarter" idx="13"/>
          </p:nvPr>
        </p:nvSpPr>
        <p:spPr>
          <a:xfrm>
            <a:off x="687592" y="2079510"/>
            <a:ext cx="4979200"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sp>
        <p:nvSpPr>
          <p:cNvPr id="19" name="Rectangle 18">
            <a:extLst>
              <a:ext uri="{FF2B5EF4-FFF2-40B4-BE49-F238E27FC236}">
                <a16:creationId xmlns:a16="http://schemas.microsoft.com/office/drawing/2014/main" id="{3E9B4AA4-EB5C-2BC7-7B3E-01AEFD645CE6}"/>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221107-7112-7824-344A-DFFF5D436E48}"/>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240815-DA54-3E0D-0932-6C18E7543E57}"/>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41949C-23FF-CC57-35A8-0D4F3892CB3E}"/>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91CBA6D-AEAE-2EA6-553C-B640B1469E96}"/>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EE45E04-A339-E943-C3BF-F2FF375FBB27}"/>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F99B555-230E-2300-7077-8A0AB6E0D923}"/>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3681FB-D3EA-D270-3BCB-0238C2FA032B}"/>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707289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Internal Text Slide With Main Heade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6C1E38-367C-114C-85E3-3BEC0B222015}"/>
              </a:ext>
            </a:extLst>
          </p:cNvPr>
          <p:cNvSpPr>
            <a:spLocks noGrp="1"/>
          </p:cNvSpPr>
          <p:nvPr>
            <p:ph type="body" sz="quarter" idx="14"/>
          </p:nvPr>
        </p:nvSpPr>
        <p:spPr>
          <a:xfrm>
            <a:off x="687595" y="1473552"/>
            <a:ext cx="10683599"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1" name="Title 10">
            <a:extLst>
              <a:ext uri="{FF2B5EF4-FFF2-40B4-BE49-F238E27FC236}">
                <a16:creationId xmlns:a16="http://schemas.microsoft.com/office/drawing/2014/main" id="{860F9B86-83C8-B64B-B4C9-DBDE3AF86B2F}"/>
              </a:ext>
            </a:extLst>
          </p:cNvPr>
          <p:cNvSpPr>
            <a:spLocks noGrp="1"/>
          </p:cNvSpPr>
          <p:nvPr>
            <p:ph type="title"/>
          </p:nvPr>
        </p:nvSpPr>
        <p:spPr>
          <a:xfrm>
            <a:off x="670200" y="435546"/>
            <a:ext cx="10683599" cy="985948"/>
          </a:xfrm>
        </p:spPr>
        <p:txBody>
          <a:bodyPr>
            <a:normAutofit/>
          </a:bodyPr>
          <a:lstStyle>
            <a:lvl1pPr>
              <a:defRPr sz="4400" b="0" i="0">
                <a:solidFill>
                  <a:schemeClr val="tx2"/>
                </a:solidFill>
                <a:latin typeface="Arial Nova" panose="020B05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339860CA-6953-CAA0-1D6D-5026AB2D4733}"/>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2" name="Text Placeholder 5">
            <a:extLst>
              <a:ext uri="{FF2B5EF4-FFF2-40B4-BE49-F238E27FC236}">
                <a16:creationId xmlns:a16="http://schemas.microsoft.com/office/drawing/2014/main" id="{E71FBDA1-9A8A-005F-9997-C87F7AE92787}"/>
              </a:ext>
            </a:extLst>
          </p:cNvPr>
          <p:cNvSpPr>
            <a:spLocks noGrp="1"/>
          </p:cNvSpPr>
          <p:nvPr>
            <p:ph type="body" sz="quarter" idx="15"/>
          </p:nvPr>
        </p:nvSpPr>
        <p:spPr>
          <a:xfrm>
            <a:off x="687591" y="2079510"/>
            <a:ext cx="10683599"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4" name="Graphic 13">
            <a:extLst>
              <a:ext uri="{FF2B5EF4-FFF2-40B4-BE49-F238E27FC236}">
                <a16:creationId xmlns:a16="http://schemas.microsoft.com/office/drawing/2014/main" id="{9F8219A1-663E-C809-36F9-C8E424B7BD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4" name="TextBox 3">
            <a:extLst>
              <a:ext uri="{FF2B5EF4-FFF2-40B4-BE49-F238E27FC236}">
                <a16:creationId xmlns:a16="http://schemas.microsoft.com/office/drawing/2014/main" id="{495A62F4-FF22-3F64-E9D4-BE59964E5AD0}"/>
              </a:ext>
            </a:extLst>
          </p:cNvPr>
          <p:cNvSpPr txBox="1"/>
          <p:nvPr userDrawn="1"/>
        </p:nvSpPr>
        <p:spPr>
          <a:xfrm>
            <a:off x="-309093" y="4655713"/>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425FE683-A94A-3813-31F1-D23DDAF19F6C}"/>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D33A3E-545B-CC8C-AD65-CD48C4611890}"/>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88ED97-F07F-E1FB-206C-6DED99994040}"/>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6D6C64-AC68-4550-C7A5-CBEF402563C4}"/>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86F5BE-9C79-9EDB-111A-40E4A24D15B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0D5C78-1394-D4CF-2B37-1379F497684B}"/>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63B3E2-D164-971B-A9E9-E6F972A0695D}"/>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EA6686A-F6B7-4A29-3E9A-0A267BA0F730}"/>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3" name="Slide Number Placeholder 4">
            <a:extLst>
              <a:ext uri="{FF2B5EF4-FFF2-40B4-BE49-F238E27FC236}">
                <a16:creationId xmlns:a16="http://schemas.microsoft.com/office/drawing/2014/main" id="{ED6FEE06-D9A8-DFC5-E32F-8BEDED4B5AB8}"/>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3610656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Internal Text Slide sub header">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EB4FA7C3-54AA-CB4F-97EF-2AAF00F88F98}"/>
              </a:ext>
            </a:extLst>
          </p:cNvPr>
          <p:cNvSpPr>
            <a:spLocks noGrp="1"/>
          </p:cNvSpPr>
          <p:nvPr>
            <p:ph type="body" sz="quarter" idx="15"/>
          </p:nvPr>
        </p:nvSpPr>
        <p:spPr>
          <a:xfrm>
            <a:off x="687593" y="803458"/>
            <a:ext cx="10683875"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421AE3B5-9D11-70A1-6D08-94F48BF59EC0}"/>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1" name="Text Placeholder 5">
            <a:extLst>
              <a:ext uri="{FF2B5EF4-FFF2-40B4-BE49-F238E27FC236}">
                <a16:creationId xmlns:a16="http://schemas.microsoft.com/office/drawing/2014/main" id="{70E84560-981A-F3B1-DF01-F851ACCA83DD}"/>
              </a:ext>
            </a:extLst>
          </p:cNvPr>
          <p:cNvSpPr>
            <a:spLocks noGrp="1"/>
          </p:cNvSpPr>
          <p:nvPr>
            <p:ph type="body" sz="quarter" idx="13"/>
          </p:nvPr>
        </p:nvSpPr>
        <p:spPr>
          <a:xfrm>
            <a:off x="687591" y="2079510"/>
            <a:ext cx="10683875"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2" name="Graphic 11">
            <a:extLst>
              <a:ext uri="{FF2B5EF4-FFF2-40B4-BE49-F238E27FC236}">
                <a16:creationId xmlns:a16="http://schemas.microsoft.com/office/drawing/2014/main" id="{F01B78FF-6F11-57D7-BB7D-A853C174FD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7" name="Rectangle 6">
            <a:extLst>
              <a:ext uri="{FF2B5EF4-FFF2-40B4-BE49-F238E27FC236}">
                <a16:creationId xmlns:a16="http://schemas.microsoft.com/office/drawing/2014/main" id="{8C0312AD-5B57-B571-BE3F-49507BB7746D}"/>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C1D484-8BDE-18F6-AB3E-0A93992F5C9F}"/>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BA73F1-4150-B104-5184-C6D976D9EE5A}"/>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CDD307-23B5-9198-295A-B474AF7B4C4B}"/>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4673D4-0469-6C72-3A20-11C4574DE8B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3DA00A-04EB-FF7F-3AAA-AA558D697AD7}"/>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D8982F-D7EE-E64D-D82A-652FC389C4B5}"/>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F8D9C4-7FEF-89CF-7B30-16528C77CC17}"/>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9" name="Slide Number Placeholder 4">
            <a:extLst>
              <a:ext uri="{FF2B5EF4-FFF2-40B4-BE49-F238E27FC236}">
                <a16:creationId xmlns:a16="http://schemas.microsoft.com/office/drawing/2014/main" id="{5571EEEF-43DB-5BE4-38B6-0BF908C1652E}"/>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400052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29/08/2024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with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CDDBCD-79AB-2E40-9E4C-A158B22BC51E}"/>
              </a:ext>
            </a:extLst>
          </p:cNvPr>
          <p:cNvSpPr>
            <a:spLocks noGrp="1"/>
          </p:cNvSpPr>
          <p:nvPr>
            <p:ph type="pic" sz="quarter" idx="14"/>
          </p:nvPr>
        </p:nvSpPr>
        <p:spPr>
          <a:xfrm>
            <a:off x="8610600" y="0"/>
            <a:ext cx="3581400" cy="5929478"/>
          </a:xfrm>
        </p:spPr>
        <p:txBody>
          <a:bodyPr/>
          <a:lstStyle/>
          <a:p>
            <a:r>
              <a:rPr lang="en-US"/>
              <a:t>Click icon to add picture</a:t>
            </a:r>
          </a:p>
        </p:txBody>
      </p:sp>
      <p:sp>
        <p:nvSpPr>
          <p:cNvPr id="13" name="Rectangle 12">
            <a:extLst>
              <a:ext uri="{FF2B5EF4-FFF2-40B4-BE49-F238E27FC236}">
                <a16:creationId xmlns:a16="http://schemas.microsoft.com/office/drawing/2014/main" id="{9EA9C71F-7DC9-EA43-8188-4BFB37F28E70}"/>
              </a:ext>
            </a:extLst>
          </p:cNvPr>
          <p:cNvSpPr/>
          <p:nvPr userDrawn="1"/>
        </p:nvSpPr>
        <p:spPr>
          <a:xfrm>
            <a:off x="8607160" y="5930113"/>
            <a:ext cx="3581401" cy="113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1" name="Text Placeholder 12">
            <a:extLst>
              <a:ext uri="{FF2B5EF4-FFF2-40B4-BE49-F238E27FC236}">
                <a16:creationId xmlns:a16="http://schemas.microsoft.com/office/drawing/2014/main" id="{4E2318B1-15BE-9449-AECF-3C6E40D09724}"/>
              </a:ext>
            </a:extLst>
          </p:cNvPr>
          <p:cNvSpPr>
            <a:spLocks noGrp="1"/>
          </p:cNvSpPr>
          <p:nvPr>
            <p:ph type="body" sz="quarter" idx="16"/>
          </p:nvPr>
        </p:nvSpPr>
        <p:spPr>
          <a:xfrm>
            <a:off x="687594" y="803458"/>
            <a:ext cx="7332870"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9B1405B6-7BCE-2F96-F7E5-EFE41A544EB7}"/>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FE6ABD73-2F9C-2415-AEC7-A6DF19522DE2}"/>
              </a:ext>
            </a:extLst>
          </p:cNvPr>
          <p:cNvSpPr>
            <a:spLocks noGrp="1"/>
          </p:cNvSpPr>
          <p:nvPr>
            <p:ph type="body" sz="quarter" idx="15"/>
          </p:nvPr>
        </p:nvSpPr>
        <p:spPr>
          <a:xfrm>
            <a:off x="687593" y="2079510"/>
            <a:ext cx="7465805"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AD9FC24C-690D-547E-5BD9-25EA61DBCC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44ECF6BB-A5CA-CE72-2F23-0DBB252663E6}"/>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A754B3-5AFB-954C-CBC8-F6A25BEED576}"/>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4D1DBB-F5BD-C2A4-251B-8AF4BD70068C}"/>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B16C21-863C-555F-6314-3823205A7053}"/>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96D47D-3557-DEA4-07D8-9190AA816BCF}"/>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A4B61F-9192-DB53-0E1B-0EFA24526058}"/>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4CE6372-555F-4577-2CA9-1E6B8CCD56C1}"/>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F72148-8747-E90C-6820-545CB28A5B58}"/>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2" name="Slide Number Placeholder 4">
            <a:extLst>
              <a:ext uri="{FF2B5EF4-FFF2-40B4-BE49-F238E27FC236}">
                <a16:creationId xmlns:a16="http://schemas.microsoft.com/office/drawing/2014/main" id="{41017785-F87A-197F-65D6-B1A9E8FB7232}"/>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7198964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ternal Text Slide with imag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6C1E38-367C-114C-85E3-3BEC0B222015}"/>
              </a:ext>
            </a:extLst>
          </p:cNvPr>
          <p:cNvSpPr>
            <a:spLocks noGrp="1"/>
          </p:cNvSpPr>
          <p:nvPr>
            <p:ph type="body" sz="quarter" idx="14"/>
          </p:nvPr>
        </p:nvSpPr>
        <p:spPr>
          <a:xfrm>
            <a:off x="4038599" y="1473552"/>
            <a:ext cx="7332869"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1" name="Title 10">
            <a:extLst>
              <a:ext uri="{FF2B5EF4-FFF2-40B4-BE49-F238E27FC236}">
                <a16:creationId xmlns:a16="http://schemas.microsoft.com/office/drawing/2014/main" id="{860F9B86-83C8-B64B-B4C9-DBDE3AF86B2F}"/>
              </a:ext>
            </a:extLst>
          </p:cNvPr>
          <p:cNvSpPr>
            <a:spLocks noGrp="1"/>
          </p:cNvSpPr>
          <p:nvPr>
            <p:ph type="title"/>
          </p:nvPr>
        </p:nvSpPr>
        <p:spPr>
          <a:xfrm>
            <a:off x="4038599" y="435546"/>
            <a:ext cx="7332870" cy="985948"/>
          </a:xfrm>
        </p:spPr>
        <p:txBody>
          <a:bodyPr>
            <a:normAutofit/>
          </a:bodyPr>
          <a:lstStyle>
            <a:lvl1pPr>
              <a:defRPr sz="3200" b="0" i="0">
                <a:solidFill>
                  <a:schemeClr val="tx2"/>
                </a:solidFill>
                <a:latin typeface="Arial Nova" panose="020B05040202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19071182-E295-7646-805D-025C91D57BCC}"/>
              </a:ext>
            </a:extLst>
          </p:cNvPr>
          <p:cNvSpPr/>
          <p:nvPr userDrawn="1"/>
        </p:nvSpPr>
        <p:spPr>
          <a:xfrm>
            <a:off x="0" y="0"/>
            <a:ext cx="3532909" cy="685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C7C291-EB66-80EC-6DB6-44F1F77D4A33}"/>
              </a:ext>
            </a:extLst>
          </p:cNvPr>
          <p:cNvSpPr/>
          <p:nvPr userDrawn="1"/>
        </p:nvSpPr>
        <p:spPr>
          <a:xfrm flipV="1">
            <a:off x="4171967"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ED225279-427B-C9B7-25E0-9BA91133CEEA}"/>
              </a:ext>
            </a:extLst>
          </p:cNvPr>
          <p:cNvSpPr>
            <a:spLocks noGrp="1"/>
          </p:cNvSpPr>
          <p:nvPr>
            <p:ph type="body" sz="quarter" idx="15"/>
          </p:nvPr>
        </p:nvSpPr>
        <p:spPr>
          <a:xfrm>
            <a:off x="4038598" y="2079510"/>
            <a:ext cx="7332869"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8D7D901D-F1F9-C088-42CA-BD5D1926342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38068" y="6403042"/>
            <a:ext cx="811874" cy="321722"/>
          </a:xfrm>
          <a:prstGeom prst="rect">
            <a:avLst/>
          </a:prstGeom>
        </p:spPr>
      </p:pic>
      <p:sp>
        <p:nvSpPr>
          <p:cNvPr id="9" name="Picture Placeholder 8">
            <a:extLst>
              <a:ext uri="{FF2B5EF4-FFF2-40B4-BE49-F238E27FC236}">
                <a16:creationId xmlns:a16="http://schemas.microsoft.com/office/drawing/2014/main" id="{65DCCC99-0EF1-FCA8-DDFF-8E7C7ECEAC71}"/>
              </a:ext>
            </a:extLst>
          </p:cNvPr>
          <p:cNvSpPr>
            <a:spLocks noGrp="1"/>
          </p:cNvSpPr>
          <p:nvPr>
            <p:ph type="pic" sz="quarter" idx="16"/>
          </p:nvPr>
        </p:nvSpPr>
        <p:spPr>
          <a:xfrm>
            <a:off x="0" y="0"/>
            <a:ext cx="3532188" cy="6858000"/>
          </a:xfrm>
        </p:spPr>
        <p:txBody>
          <a:bodyPr/>
          <a:lstStyle>
            <a:lvl1pPr>
              <a:defRPr>
                <a:solidFill>
                  <a:srgbClr val="FD6E39"/>
                </a:solidFill>
              </a:defRPr>
            </a:lvl1pPr>
          </a:lstStyle>
          <a:p>
            <a:r>
              <a:rPr lang="en-US"/>
              <a:t>Click icon to add picture</a:t>
            </a:r>
          </a:p>
        </p:txBody>
      </p:sp>
      <p:sp>
        <p:nvSpPr>
          <p:cNvPr id="10" name="Rectangle 9">
            <a:extLst>
              <a:ext uri="{FF2B5EF4-FFF2-40B4-BE49-F238E27FC236}">
                <a16:creationId xmlns:a16="http://schemas.microsoft.com/office/drawing/2014/main" id="{0C9D5394-0F10-7E18-87D1-DB393DD3C7D3}"/>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BE1C91-4925-E23B-93B2-58A610DBD87D}"/>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254E80-D34B-655B-4C82-CF0D8515956C}"/>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322F6F-585B-A88C-A493-B12E4A551C6F}"/>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99B6A2-D6D1-18C5-8D9D-B68603EBEB3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6FEBC46-749D-DCF9-2423-21B258938DC8}"/>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D0A1C-3AFD-F0F3-1A2A-4E35FC93C914}"/>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D48E5D-6407-8064-F925-349AD2E9AE3F}"/>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3" name="Slide Number Placeholder 4">
            <a:extLst>
              <a:ext uri="{FF2B5EF4-FFF2-40B4-BE49-F238E27FC236}">
                <a16:creationId xmlns:a16="http://schemas.microsoft.com/office/drawing/2014/main" id="{2C7D2E5D-4420-15C8-2034-38F55F94F39D}"/>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4272846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Graphic Column &amp; Double line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915B3-5547-934D-BFD7-0D82104B2CE6}"/>
              </a:ext>
            </a:extLst>
          </p:cNvPr>
          <p:cNvSpPr/>
          <p:nvPr userDrawn="1"/>
        </p:nvSpPr>
        <p:spPr>
          <a:xfrm>
            <a:off x="0" y="0"/>
            <a:ext cx="3532909" cy="685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5FFCB727-34FD-CA49-99F2-AAE4B410AEFB}"/>
              </a:ext>
            </a:extLst>
          </p:cNvPr>
          <p:cNvSpPr>
            <a:spLocks noGrp="1"/>
          </p:cNvSpPr>
          <p:nvPr>
            <p:ph type="body" sz="quarter" idx="16"/>
          </p:nvPr>
        </p:nvSpPr>
        <p:spPr>
          <a:xfrm>
            <a:off x="4038600" y="803457"/>
            <a:ext cx="7332870" cy="847589"/>
          </a:xfrm>
        </p:spPr>
        <p:txBody>
          <a:bodyPr anchor="b">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2" name="Rectangle 11">
            <a:extLst>
              <a:ext uri="{FF2B5EF4-FFF2-40B4-BE49-F238E27FC236}">
                <a16:creationId xmlns:a16="http://schemas.microsoft.com/office/drawing/2014/main" id="{C4950DBB-EEA2-B963-26DB-90A01F043E98}"/>
              </a:ext>
            </a:extLst>
          </p:cNvPr>
          <p:cNvSpPr/>
          <p:nvPr userDrawn="1"/>
        </p:nvSpPr>
        <p:spPr>
          <a:xfrm flipV="1">
            <a:off x="4171967" y="1740211"/>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BE0FA042-E17C-B039-EDBD-8154B8D08356}"/>
              </a:ext>
            </a:extLst>
          </p:cNvPr>
          <p:cNvSpPr>
            <a:spLocks noGrp="1"/>
          </p:cNvSpPr>
          <p:nvPr>
            <p:ph type="body" sz="quarter" idx="15"/>
          </p:nvPr>
        </p:nvSpPr>
        <p:spPr>
          <a:xfrm>
            <a:off x="4038598" y="2079510"/>
            <a:ext cx="7332869"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6" name="Graphic 15">
            <a:extLst>
              <a:ext uri="{FF2B5EF4-FFF2-40B4-BE49-F238E27FC236}">
                <a16:creationId xmlns:a16="http://schemas.microsoft.com/office/drawing/2014/main" id="{B374E0F4-E01C-3A47-D55C-5A8A358764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38068" y="6403042"/>
            <a:ext cx="811874" cy="321722"/>
          </a:xfrm>
          <a:prstGeom prst="rect">
            <a:avLst/>
          </a:prstGeom>
        </p:spPr>
      </p:pic>
      <p:sp>
        <p:nvSpPr>
          <p:cNvPr id="8" name="Rectangle 7">
            <a:extLst>
              <a:ext uri="{FF2B5EF4-FFF2-40B4-BE49-F238E27FC236}">
                <a16:creationId xmlns:a16="http://schemas.microsoft.com/office/drawing/2014/main" id="{92811B56-BF95-A92B-07CB-DBE01B261943}"/>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9E3805-18C6-C8D1-2A50-0A3E2071DB26}"/>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E5FA12-D068-9CAE-7C3A-60D22FAED691}"/>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1A9F70-5874-17E9-8137-DF1DD8BDC4C9}"/>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F05C72-1E94-8325-F4B3-45C3F0DC6921}"/>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1F83F7-F278-C582-CD2A-8F0ABEAAC5FB}"/>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C079EF-DE85-148F-0A8B-3D3B2BE6F232}"/>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A51FB01-9E56-383C-78A8-F43AEABC2B63}"/>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1" name="Slide Number Placeholder 4">
            <a:extLst>
              <a:ext uri="{FF2B5EF4-FFF2-40B4-BE49-F238E27FC236}">
                <a16:creationId xmlns:a16="http://schemas.microsoft.com/office/drawing/2014/main" id="{712D8FD5-DF28-AC79-3E66-306568483E08}"/>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2178275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2 line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70BCEE5-A1BA-874C-A83A-8BF28E2103A5}"/>
              </a:ext>
            </a:extLst>
          </p:cNvPr>
          <p:cNvSpPr>
            <a:spLocks noGrp="1"/>
          </p:cNvSpPr>
          <p:nvPr>
            <p:ph type="pic" sz="quarter" idx="10"/>
          </p:nvPr>
        </p:nvSpPr>
        <p:spPr>
          <a:xfrm>
            <a:off x="6096000" y="1324951"/>
            <a:ext cx="6096000" cy="5531997"/>
          </a:xfrm>
          <a:custGeom>
            <a:avLst/>
            <a:gdLst>
              <a:gd name="connsiteX0" fmla="*/ 4707640 w 5198812"/>
              <a:gd name="connsiteY0" fmla="*/ 0 h 4717817"/>
              <a:gd name="connsiteX1" fmla="*/ 4956064 w 5198812"/>
              <a:gd name="connsiteY1" fmla="*/ 6489 h 4717817"/>
              <a:gd name="connsiteX2" fmla="*/ 5198812 w 5198812"/>
              <a:gd name="connsiteY2" fmla="*/ 25804 h 4717817"/>
              <a:gd name="connsiteX3" fmla="*/ 5198812 w 5198812"/>
              <a:gd name="connsiteY3" fmla="*/ 2901419 h 4717817"/>
              <a:gd name="connsiteX4" fmla="*/ 5123105 w 5198812"/>
              <a:gd name="connsiteY4" fmla="*/ 2912909 h 4717817"/>
              <a:gd name="connsiteX5" fmla="*/ 3972081 w 5198812"/>
              <a:gd name="connsiteY5" fmla="*/ 3612287 h 4717817"/>
              <a:gd name="connsiteX6" fmla="*/ 3490052 w 5198812"/>
              <a:gd name="connsiteY6" fmla="*/ 4615810 h 4717817"/>
              <a:gd name="connsiteX7" fmla="*/ 3476836 w 5198812"/>
              <a:gd name="connsiteY7" fmla="*/ 4717817 h 4717817"/>
              <a:gd name="connsiteX8" fmla="*/ 0 w 5198812"/>
              <a:gd name="connsiteY8" fmla="*/ 4717817 h 4717817"/>
              <a:gd name="connsiteX9" fmla="*/ 590 w 5198812"/>
              <a:gd name="connsiteY9" fmla="*/ 4690919 h 4717817"/>
              <a:gd name="connsiteX10" fmla="*/ 1663010 w 5198812"/>
              <a:gd name="connsiteY10" fmla="*/ 1143380 h 4717817"/>
              <a:gd name="connsiteX11" fmla="*/ 4707640 w 5198812"/>
              <a:gd name="connsiteY11" fmla="*/ 0 h 471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8812" h="4717817">
                <a:moveTo>
                  <a:pt x="4707640" y="0"/>
                </a:moveTo>
                <a:cubicBezTo>
                  <a:pt x="4791079" y="0"/>
                  <a:pt x="4873887" y="2163"/>
                  <a:pt x="4956064" y="6489"/>
                </a:cubicBezTo>
                <a:lnTo>
                  <a:pt x="5198812" y="25804"/>
                </a:lnTo>
                <a:lnTo>
                  <a:pt x="5198812" y="2901419"/>
                </a:lnTo>
                <a:lnTo>
                  <a:pt x="5123105" y="2912909"/>
                </a:lnTo>
                <a:cubicBezTo>
                  <a:pt x="4673291" y="3006159"/>
                  <a:pt x="4289615" y="3239285"/>
                  <a:pt x="3972081" y="3612287"/>
                </a:cubicBezTo>
                <a:cubicBezTo>
                  <a:pt x="3714999" y="3914631"/>
                  <a:pt x="3554323" y="4249137"/>
                  <a:pt x="3490052" y="4615810"/>
                </a:cubicBezTo>
                <a:lnTo>
                  <a:pt x="3476836" y="4717817"/>
                </a:lnTo>
                <a:lnTo>
                  <a:pt x="0" y="4717817"/>
                </a:lnTo>
                <a:lnTo>
                  <a:pt x="590" y="4690919"/>
                </a:lnTo>
                <a:cubicBezTo>
                  <a:pt x="65783" y="3223783"/>
                  <a:pt x="619925" y="2041269"/>
                  <a:pt x="1663010" y="1143380"/>
                </a:cubicBezTo>
                <a:cubicBezTo>
                  <a:pt x="2546377" y="381128"/>
                  <a:pt x="3561257" y="0"/>
                  <a:pt x="4707640" y="0"/>
                </a:cubicBezTo>
                <a:close/>
              </a:path>
            </a:pathLst>
          </a:custGeom>
          <a:solidFill>
            <a:srgbClr val="FD6E39"/>
          </a:solidFill>
        </p:spPr>
        <p:txBody>
          <a:bodyPr wrap="square">
            <a:noAutofit/>
          </a:bodyPr>
          <a:lstStyle>
            <a:lvl1pPr>
              <a:defRPr>
                <a:solidFill>
                  <a:srgbClr val="FD6E39"/>
                </a:solidFill>
              </a:defRPr>
            </a:lvl1pPr>
          </a:lstStyle>
          <a:p>
            <a:r>
              <a:rPr lang="en-US"/>
              <a:t>Click icon to add picture</a:t>
            </a:r>
          </a:p>
        </p:txBody>
      </p:sp>
      <p:sp>
        <p:nvSpPr>
          <p:cNvPr id="28" name="Text Placeholder 12">
            <a:extLst>
              <a:ext uri="{FF2B5EF4-FFF2-40B4-BE49-F238E27FC236}">
                <a16:creationId xmlns:a16="http://schemas.microsoft.com/office/drawing/2014/main" id="{C429D49F-5751-8947-82F3-EC492E1C3C17}"/>
              </a:ext>
            </a:extLst>
          </p:cNvPr>
          <p:cNvSpPr>
            <a:spLocks noGrp="1"/>
          </p:cNvSpPr>
          <p:nvPr>
            <p:ph type="body" sz="quarter" idx="16"/>
          </p:nvPr>
        </p:nvSpPr>
        <p:spPr>
          <a:xfrm>
            <a:off x="687593" y="803457"/>
            <a:ext cx="5467729" cy="847589"/>
          </a:xfrm>
        </p:spPr>
        <p:txBody>
          <a:bodyPr anchor="b">
            <a:normAutofit/>
          </a:bodyPr>
          <a:lstStyle>
            <a:lvl1pPr marL="0" indent="0" algn="r" rtl="1">
              <a:buNone/>
              <a:defRPr sz="2400" b="0" i="0" spc="0">
                <a:solidFill>
                  <a:schemeClr val="accent1"/>
                </a:solidFill>
                <a:latin typeface="Arial Nova Light" panose="020B05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6" name="Rectangle 15">
            <a:extLst>
              <a:ext uri="{FF2B5EF4-FFF2-40B4-BE49-F238E27FC236}">
                <a16:creationId xmlns:a16="http://schemas.microsoft.com/office/drawing/2014/main" id="{C5B6BF68-1C9A-4970-577A-280B169A61EA}"/>
              </a:ext>
            </a:extLst>
          </p:cNvPr>
          <p:cNvSpPr/>
          <p:nvPr userDrawn="1"/>
        </p:nvSpPr>
        <p:spPr>
          <a:xfrm flipV="1">
            <a:off x="777421" y="1734954"/>
            <a:ext cx="544076" cy="43924"/>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29" name="Text Placeholder 5">
            <a:extLst>
              <a:ext uri="{FF2B5EF4-FFF2-40B4-BE49-F238E27FC236}">
                <a16:creationId xmlns:a16="http://schemas.microsoft.com/office/drawing/2014/main" id="{CD5785F1-6B58-B9A6-9920-B2B8C55DA631}"/>
              </a:ext>
            </a:extLst>
          </p:cNvPr>
          <p:cNvSpPr>
            <a:spLocks noGrp="1"/>
          </p:cNvSpPr>
          <p:nvPr>
            <p:ph type="body" sz="quarter" idx="13"/>
          </p:nvPr>
        </p:nvSpPr>
        <p:spPr>
          <a:xfrm>
            <a:off x="687593" y="2330658"/>
            <a:ext cx="4979200"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30" name="Graphic 29">
            <a:extLst>
              <a:ext uri="{FF2B5EF4-FFF2-40B4-BE49-F238E27FC236}">
                <a16:creationId xmlns:a16="http://schemas.microsoft.com/office/drawing/2014/main" id="{31A4DA96-81C7-FC66-107F-ED69245123B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18" name="Rectangle 17">
            <a:extLst>
              <a:ext uri="{FF2B5EF4-FFF2-40B4-BE49-F238E27FC236}">
                <a16:creationId xmlns:a16="http://schemas.microsoft.com/office/drawing/2014/main" id="{54275B00-D92E-0923-B965-27896FED41F0}"/>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7605D29-F61D-8736-C501-CE0C63B5B1B9}"/>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EDFE4C1-E861-36FF-5C58-30C7AF6D4CF4}"/>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2F57EF-E3E2-ED7C-2457-6C7DC13A2F20}"/>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2ECF6CA-D897-B27A-9CB3-1555C31A26CD}"/>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07978DB-C2D3-D154-861C-4CC0C0422C7E}"/>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B9C2FB-9B09-180A-423F-F95821314C12}"/>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7B3FF92-EF57-3B0A-77F2-0C4BFEB30CA4}"/>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7" name="Slide Number Placeholder 4">
            <a:extLst>
              <a:ext uri="{FF2B5EF4-FFF2-40B4-BE49-F238E27FC236}">
                <a16:creationId xmlns:a16="http://schemas.microsoft.com/office/drawing/2014/main" id="{A94FFEBA-A325-9452-DE9C-E8E2E510F710}"/>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2322530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raph-Char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6C1E38-367C-114C-85E3-3BEC0B222015}"/>
              </a:ext>
            </a:extLst>
          </p:cNvPr>
          <p:cNvSpPr>
            <a:spLocks noGrp="1"/>
          </p:cNvSpPr>
          <p:nvPr>
            <p:ph type="body" sz="quarter" idx="14"/>
          </p:nvPr>
        </p:nvSpPr>
        <p:spPr>
          <a:xfrm>
            <a:off x="687595" y="1473552"/>
            <a:ext cx="10666205" cy="421030"/>
          </a:xfrm>
        </p:spPr>
        <p:txBody>
          <a:bodyPr>
            <a:normAutofit/>
          </a:bodyPr>
          <a:lstStyle>
            <a:lvl1pPr marL="0" indent="0">
              <a:buNone/>
              <a:defRPr sz="2000" b="0" i="0" spc="0">
                <a:solidFill>
                  <a:schemeClr val="accent1"/>
                </a:solidFill>
                <a:latin typeface="Arial Nova Light" panose="020B0504020202020204" pitchFamily="34" charset="0"/>
              </a:defRPr>
            </a:lvl1pPr>
          </a:lstStyle>
          <a:p>
            <a:pPr lvl="0"/>
            <a:r>
              <a:rPr lang="en-US"/>
              <a:t>Click to edit Master text styles</a:t>
            </a:r>
          </a:p>
        </p:txBody>
      </p:sp>
      <p:sp>
        <p:nvSpPr>
          <p:cNvPr id="11" name="Title 10">
            <a:extLst>
              <a:ext uri="{FF2B5EF4-FFF2-40B4-BE49-F238E27FC236}">
                <a16:creationId xmlns:a16="http://schemas.microsoft.com/office/drawing/2014/main" id="{860F9B86-83C8-B64B-B4C9-DBDE3AF86B2F}"/>
              </a:ext>
            </a:extLst>
          </p:cNvPr>
          <p:cNvSpPr>
            <a:spLocks noGrp="1"/>
          </p:cNvSpPr>
          <p:nvPr>
            <p:ph type="title"/>
          </p:nvPr>
        </p:nvSpPr>
        <p:spPr>
          <a:xfrm>
            <a:off x="670200" y="435546"/>
            <a:ext cx="10683599" cy="985948"/>
          </a:xfrm>
        </p:spPr>
        <p:txBody>
          <a:bodyPr>
            <a:normAutofit/>
          </a:bodyPr>
          <a:lstStyle>
            <a:lvl1pPr>
              <a:defRPr sz="4400" b="0" i="0">
                <a:solidFill>
                  <a:schemeClr val="tx2"/>
                </a:solidFill>
                <a:latin typeface="Arial Nova" panose="020B05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48D8FD41-693E-6398-0116-014B30B324A2}"/>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pic>
        <p:nvPicPr>
          <p:cNvPr id="14" name="Graphic 13">
            <a:extLst>
              <a:ext uri="{FF2B5EF4-FFF2-40B4-BE49-F238E27FC236}">
                <a16:creationId xmlns:a16="http://schemas.microsoft.com/office/drawing/2014/main" id="{8810BF3E-176C-855C-DADF-C35E7AE9388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1E8B8F54-693A-3E83-5938-74EB19E8E953}"/>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FB2B59-2139-FA04-CEB0-B00288EF9B80}"/>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4DAEA1-2601-A509-4E15-9E0A57ACA33D}"/>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4D94C-BF6A-C6C1-B73D-7D7062477219}"/>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9CA9EB-D6A2-E111-4ED2-24F31CBD4BFA}"/>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41D018-B237-CF46-D01D-9DE79929ABAF}"/>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298724-8783-8920-83B3-539F52D5FEF5}"/>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7845B3-E00B-9C59-DBD9-A5599F31D36C}"/>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0" name="Slide Number Placeholder 4">
            <a:extLst>
              <a:ext uri="{FF2B5EF4-FFF2-40B4-BE49-F238E27FC236}">
                <a16:creationId xmlns:a16="http://schemas.microsoft.com/office/drawing/2014/main" id="{FCA7B6A1-57CA-7E48-EFA5-517D66288686}"/>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cxnSp>
        <p:nvCxnSpPr>
          <p:cNvPr id="21" name="Straight Connector 20">
            <a:extLst>
              <a:ext uri="{FF2B5EF4-FFF2-40B4-BE49-F238E27FC236}">
                <a16:creationId xmlns:a16="http://schemas.microsoft.com/office/drawing/2014/main" id="{AAD22903-F484-2590-27F0-B4FA13CFCC5F}"/>
              </a:ext>
            </a:extLst>
          </p:cNvPr>
          <p:cNvCxnSpPr>
            <a:cxnSpLocks/>
          </p:cNvCxnSpPr>
          <p:nvPr userDrawn="1"/>
        </p:nvCxnSpPr>
        <p:spPr>
          <a:xfrm>
            <a:off x="777420" y="6202632"/>
            <a:ext cx="11013188" cy="0"/>
          </a:xfrm>
          <a:prstGeom prst="line">
            <a:avLst/>
          </a:prstGeom>
          <a:ln w="12700">
            <a:solidFill>
              <a:srgbClr val="79797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6957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phic Column tex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6C1E38-367C-114C-85E3-3BEC0B222015}"/>
              </a:ext>
            </a:extLst>
          </p:cNvPr>
          <p:cNvSpPr>
            <a:spLocks noGrp="1"/>
          </p:cNvSpPr>
          <p:nvPr>
            <p:ph type="body" sz="quarter" idx="14"/>
          </p:nvPr>
        </p:nvSpPr>
        <p:spPr>
          <a:xfrm>
            <a:off x="4038599" y="1473552"/>
            <a:ext cx="7332869"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1" name="Title 10">
            <a:extLst>
              <a:ext uri="{FF2B5EF4-FFF2-40B4-BE49-F238E27FC236}">
                <a16:creationId xmlns:a16="http://schemas.microsoft.com/office/drawing/2014/main" id="{860F9B86-83C8-B64B-B4C9-DBDE3AF86B2F}"/>
              </a:ext>
            </a:extLst>
          </p:cNvPr>
          <p:cNvSpPr>
            <a:spLocks noGrp="1"/>
          </p:cNvSpPr>
          <p:nvPr>
            <p:ph type="title"/>
          </p:nvPr>
        </p:nvSpPr>
        <p:spPr>
          <a:xfrm>
            <a:off x="4038599" y="435546"/>
            <a:ext cx="7332870" cy="985948"/>
          </a:xfrm>
        </p:spPr>
        <p:txBody>
          <a:bodyPr>
            <a:normAutofit/>
          </a:bodyPr>
          <a:lstStyle>
            <a:lvl1pPr>
              <a:defRPr sz="3200" b="0" i="0">
                <a:solidFill>
                  <a:schemeClr val="tx2"/>
                </a:solidFill>
                <a:latin typeface="Arial Nova" panose="020B05040202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19071182-E295-7646-805D-025C91D57BCC}"/>
              </a:ext>
            </a:extLst>
          </p:cNvPr>
          <p:cNvSpPr/>
          <p:nvPr userDrawn="1"/>
        </p:nvSpPr>
        <p:spPr>
          <a:xfrm>
            <a:off x="0" y="0"/>
            <a:ext cx="3532909" cy="685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C7C291-EB66-80EC-6DB6-44F1F77D4A33}"/>
              </a:ext>
            </a:extLst>
          </p:cNvPr>
          <p:cNvSpPr/>
          <p:nvPr userDrawn="1"/>
        </p:nvSpPr>
        <p:spPr>
          <a:xfrm flipV="1">
            <a:off x="4171967"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ED225279-427B-C9B7-25E0-9BA91133CEEA}"/>
              </a:ext>
            </a:extLst>
          </p:cNvPr>
          <p:cNvSpPr>
            <a:spLocks noGrp="1"/>
          </p:cNvSpPr>
          <p:nvPr>
            <p:ph type="body" sz="quarter" idx="15"/>
          </p:nvPr>
        </p:nvSpPr>
        <p:spPr>
          <a:xfrm>
            <a:off x="4038598" y="2079510"/>
            <a:ext cx="7332869"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8D7D901D-F1F9-C088-42CA-BD5D1926342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38068" y="6403042"/>
            <a:ext cx="811874" cy="321722"/>
          </a:xfrm>
          <a:prstGeom prst="rect">
            <a:avLst/>
          </a:prstGeom>
        </p:spPr>
      </p:pic>
      <p:sp>
        <p:nvSpPr>
          <p:cNvPr id="9" name="Rectangle 8">
            <a:extLst>
              <a:ext uri="{FF2B5EF4-FFF2-40B4-BE49-F238E27FC236}">
                <a16:creationId xmlns:a16="http://schemas.microsoft.com/office/drawing/2014/main" id="{FBAA553F-9455-683A-8398-403234E6584B}"/>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5E0267-B567-CD3F-73D6-8FB19E8CB671}"/>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EED90C-6BA2-7E65-3502-23E0E887C3B6}"/>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E9784C-D7A4-43E6-ED8D-165E83263FF9}"/>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262192-9C32-6651-79DA-2AAFC59E0382}"/>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99690D-83C9-7C6D-2DEB-DEA7C1683BB2}"/>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6667DA-6EB5-7AD1-928C-0764D9774A1B}"/>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AB23AB-4739-BE3A-65C4-0CA530199C36}"/>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2" name="Slide Number Placeholder 4">
            <a:extLst>
              <a:ext uri="{FF2B5EF4-FFF2-40B4-BE49-F238E27FC236}">
                <a16:creationId xmlns:a16="http://schemas.microsoft.com/office/drawing/2014/main" id="{E41C78E9-0FC6-61E3-BD01-D224901BEB55}"/>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4280847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1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CDDBCD-79AB-2E40-9E4C-A158B22BC51E}"/>
              </a:ext>
            </a:extLst>
          </p:cNvPr>
          <p:cNvSpPr>
            <a:spLocks noGrp="1"/>
          </p:cNvSpPr>
          <p:nvPr>
            <p:ph type="pic" sz="quarter" idx="14"/>
          </p:nvPr>
        </p:nvSpPr>
        <p:spPr>
          <a:xfrm>
            <a:off x="8610600" y="0"/>
            <a:ext cx="3581400" cy="5929478"/>
          </a:xfrm>
        </p:spPr>
        <p:txBody>
          <a:bodyPr/>
          <a:lstStyle/>
          <a:p>
            <a:r>
              <a:rPr lang="en-US"/>
              <a:t>Click icon to add picture</a:t>
            </a:r>
          </a:p>
        </p:txBody>
      </p:sp>
      <p:sp>
        <p:nvSpPr>
          <p:cNvPr id="13" name="Rectangle 12">
            <a:extLst>
              <a:ext uri="{FF2B5EF4-FFF2-40B4-BE49-F238E27FC236}">
                <a16:creationId xmlns:a16="http://schemas.microsoft.com/office/drawing/2014/main" id="{9EA9C71F-7DC9-EA43-8188-4BFB37F28E70}"/>
              </a:ext>
            </a:extLst>
          </p:cNvPr>
          <p:cNvSpPr/>
          <p:nvPr userDrawn="1"/>
        </p:nvSpPr>
        <p:spPr>
          <a:xfrm>
            <a:off x="8607160" y="5930113"/>
            <a:ext cx="3581401" cy="113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1" name="Text Placeholder 12">
            <a:extLst>
              <a:ext uri="{FF2B5EF4-FFF2-40B4-BE49-F238E27FC236}">
                <a16:creationId xmlns:a16="http://schemas.microsoft.com/office/drawing/2014/main" id="{4E2318B1-15BE-9449-AECF-3C6E40D09724}"/>
              </a:ext>
            </a:extLst>
          </p:cNvPr>
          <p:cNvSpPr>
            <a:spLocks noGrp="1"/>
          </p:cNvSpPr>
          <p:nvPr>
            <p:ph type="body" sz="quarter" idx="16"/>
          </p:nvPr>
        </p:nvSpPr>
        <p:spPr>
          <a:xfrm>
            <a:off x="687594" y="803457"/>
            <a:ext cx="7332870" cy="847589"/>
          </a:xfrm>
        </p:spPr>
        <p:txBody>
          <a:bodyPr anchor="b">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12E5E257-C08F-E37E-AD30-17B530D9EDD3}"/>
              </a:ext>
            </a:extLst>
          </p:cNvPr>
          <p:cNvSpPr/>
          <p:nvPr userDrawn="1"/>
        </p:nvSpPr>
        <p:spPr>
          <a:xfrm flipV="1">
            <a:off x="777421" y="1740211"/>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ED06A245-7469-E1A5-9D44-F07F5C67B83D}"/>
              </a:ext>
            </a:extLst>
          </p:cNvPr>
          <p:cNvSpPr>
            <a:spLocks noGrp="1"/>
          </p:cNvSpPr>
          <p:nvPr>
            <p:ph type="body" sz="quarter" idx="15"/>
          </p:nvPr>
        </p:nvSpPr>
        <p:spPr>
          <a:xfrm>
            <a:off x="687593" y="2079510"/>
            <a:ext cx="7465805"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7DC2EDDF-39E2-CA53-BF86-2278C6DD1C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16253367-271F-AC81-EED0-C4BE37FA8303}"/>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2274F1-4044-3A0B-B54F-16974089C111}"/>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90841F-E49D-A2F6-78C0-4265DD616B3D}"/>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3D77B9-AD6D-9325-F8A6-A051FD00348E}"/>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BF451B-9C12-ECA7-BADC-D930B2092CF3}"/>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4E160C-55FC-9FDD-81E5-FB982EEC29CA}"/>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472883-B1B6-3CA6-4089-F04FDD7B9B90}"/>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1F232F8-6657-FF49-2CB1-61C4A47A4973}"/>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2" name="Slide Number Placeholder 4">
            <a:extLst>
              <a:ext uri="{FF2B5EF4-FFF2-40B4-BE49-F238E27FC236}">
                <a16:creationId xmlns:a16="http://schemas.microsoft.com/office/drawing/2014/main" id="{6F2A16A7-6B16-7854-5F2F-EA21EE3E733A}"/>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1292915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line header 3 image slid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8EC71F01-A94A-7449-B85B-3305DB24CEDA}"/>
              </a:ext>
            </a:extLst>
          </p:cNvPr>
          <p:cNvSpPr>
            <a:spLocks noGrp="1"/>
          </p:cNvSpPr>
          <p:nvPr>
            <p:ph type="pic" sz="quarter" idx="14"/>
          </p:nvPr>
        </p:nvSpPr>
        <p:spPr>
          <a:xfrm>
            <a:off x="8610600" y="0"/>
            <a:ext cx="3581400" cy="1964267"/>
          </a:xfrm>
        </p:spPr>
        <p:txBody>
          <a:bodyPr/>
          <a:lstStyle/>
          <a:p>
            <a:r>
              <a:rPr lang="en-US"/>
              <a:t>Click icon to add picture</a:t>
            </a:r>
          </a:p>
        </p:txBody>
      </p:sp>
      <p:sp>
        <p:nvSpPr>
          <p:cNvPr id="16" name="Picture Placeholder 6">
            <a:extLst>
              <a:ext uri="{FF2B5EF4-FFF2-40B4-BE49-F238E27FC236}">
                <a16:creationId xmlns:a16="http://schemas.microsoft.com/office/drawing/2014/main" id="{7E6E2996-E544-4F4C-8E0A-3A3889FA5DBA}"/>
              </a:ext>
            </a:extLst>
          </p:cNvPr>
          <p:cNvSpPr>
            <a:spLocks noGrp="1"/>
          </p:cNvSpPr>
          <p:nvPr>
            <p:ph type="pic" sz="quarter" idx="18"/>
          </p:nvPr>
        </p:nvSpPr>
        <p:spPr>
          <a:xfrm>
            <a:off x="8610600" y="1964267"/>
            <a:ext cx="3581400" cy="1981200"/>
          </a:xfrm>
        </p:spPr>
        <p:txBody>
          <a:bodyPr/>
          <a:lstStyle/>
          <a:p>
            <a:r>
              <a:rPr lang="en-US"/>
              <a:t>Click icon to add picture</a:t>
            </a:r>
          </a:p>
        </p:txBody>
      </p:sp>
      <p:sp>
        <p:nvSpPr>
          <p:cNvPr id="17" name="Picture Placeholder 6">
            <a:extLst>
              <a:ext uri="{FF2B5EF4-FFF2-40B4-BE49-F238E27FC236}">
                <a16:creationId xmlns:a16="http://schemas.microsoft.com/office/drawing/2014/main" id="{A1749F36-B231-3542-B332-13DADBC6CD12}"/>
              </a:ext>
            </a:extLst>
          </p:cNvPr>
          <p:cNvSpPr>
            <a:spLocks noGrp="1"/>
          </p:cNvSpPr>
          <p:nvPr>
            <p:ph type="pic" sz="quarter" idx="19"/>
          </p:nvPr>
        </p:nvSpPr>
        <p:spPr>
          <a:xfrm>
            <a:off x="8610600" y="3945467"/>
            <a:ext cx="3581400" cy="1981200"/>
          </a:xfrm>
        </p:spPr>
        <p:txBody>
          <a:bodyPr/>
          <a:lstStyle/>
          <a:p>
            <a:r>
              <a:rPr lang="en-US"/>
              <a:t>Click icon to add picture</a:t>
            </a:r>
          </a:p>
        </p:txBody>
      </p:sp>
      <p:sp>
        <p:nvSpPr>
          <p:cNvPr id="20" name="Rectangle 19">
            <a:extLst>
              <a:ext uri="{FF2B5EF4-FFF2-40B4-BE49-F238E27FC236}">
                <a16:creationId xmlns:a16="http://schemas.microsoft.com/office/drawing/2014/main" id="{C63F6A3F-C48C-654D-8F8F-CD26921206DF}"/>
              </a:ext>
            </a:extLst>
          </p:cNvPr>
          <p:cNvSpPr/>
          <p:nvPr userDrawn="1"/>
        </p:nvSpPr>
        <p:spPr>
          <a:xfrm>
            <a:off x="8610598" y="5926667"/>
            <a:ext cx="3581401" cy="142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12">
            <a:extLst>
              <a:ext uri="{FF2B5EF4-FFF2-40B4-BE49-F238E27FC236}">
                <a16:creationId xmlns:a16="http://schemas.microsoft.com/office/drawing/2014/main" id="{5CB3A730-728C-764B-B23A-9C29D83164A0}"/>
              </a:ext>
            </a:extLst>
          </p:cNvPr>
          <p:cNvSpPr>
            <a:spLocks noGrp="1"/>
          </p:cNvSpPr>
          <p:nvPr>
            <p:ph type="body" sz="quarter" idx="16"/>
          </p:nvPr>
        </p:nvSpPr>
        <p:spPr>
          <a:xfrm>
            <a:off x="687594" y="803457"/>
            <a:ext cx="7332870" cy="847589"/>
          </a:xfrm>
        </p:spPr>
        <p:txBody>
          <a:bodyPr anchor="b">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2" name="Rectangle 11">
            <a:extLst>
              <a:ext uri="{FF2B5EF4-FFF2-40B4-BE49-F238E27FC236}">
                <a16:creationId xmlns:a16="http://schemas.microsoft.com/office/drawing/2014/main" id="{FEFF8132-2CB0-9386-AFAF-6DF281AA1B89}"/>
              </a:ext>
            </a:extLst>
          </p:cNvPr>
          <p:cNvSpPr/>
          <p:nvPr userDrawn="1"/>
        </p:nvSpPr>
        <p:spPr>
          <a:xfrm flipV="1">
            <a:off x="777421" y="1746474"/>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5" name="Text Placeholder 5">
            <a:extLst>
              <a:ext uri="{FF2B5EF4-FFF2-40B4-BE49-F238E27FC236}">
                <a16:creationId xmlns:a16="http://schemas.microsoft.com/office/drawing/2014/main" id="{7AD3A50D-1735-4164-5E84-D1A7692AF75D}"/>
              </a:ext>
            </a:extLst>
          </p:cNvPr>
          <p:cNvSpPr>
            <a:spLocks noGrp="1"/>
          </p:cNvSpPr>
          <p:nvPr>
            <p:ph type="body" sz="quarter" idx="15"/>
          </p:nvPr>
        </p:nvSpPr>
        <p:spPr>
          <a:xfrm>
            <a:off x="687593" y="2079510"/>
            <a:ext cx="7465805"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8" name="Graphic 17">
            <a:extLst>
              <a:ext uri="{FF2B5EF4-FFF2-40B4-BE49-F238E27FC236}">
                <a16:creationId xmlns:a16="http://schemas.microsoft.com/office/drawing/2014/main" id="{C183E5F2-D678-2449-D11E-D7BE051B4AE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11" name="Rectangle 10">
            <a:extLst>
              <a:ext uri="{FF2B5EF4-FFF2-40B4-BE49-F238E27FC236}">
                <a16:creationId xmlns:a16="http://schemas.microsoft.com/office/drawing/2014/main" id="{28C9EDA9-6E58-B3D5-195B-0D016043C831}"/>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1621A5-D76A-B098-7FA4-E7DF020723CB}"/>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492EE8-6126-135A-1522-E10BFC004EE4}"/>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4E815C-F615-4C98-9EB2-237A8CFAE850}"/>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B21CAA-E3C2-2044-A368-8368DA52AA73}"/>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8481EA-2233-2D52-1C0F-76E766B77631}"/>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5FF2BA-98A2-EA7D-1A10-8190A62DA0DD}"/>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DB46B19-19E0-70A3-1182-258EFA6EB157}"/>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6" name="Slide Number Placeholder 4">
            <a:extLst>
              <a:ext uri="{FF2B5EF4-FFF2-40B4-BE49-F238E27FC236}">
                <a16:creationId xmlns:a16="http://schemas.microsoft.com/office/drawing/2014/main" id="{8FD85371-EE8A-ACBC-3BC5-DA7A5E404A23}"/>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1325822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End P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8D233E5-B178-BE3D-B5A7-8C85114E999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DF2A3C3E-505F-2514-FB63-153DEB7C21FA}"/>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BEF541-C279-712E-FCB3-B26501DDE4DD}"/>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6AC4A-07D3-B87D-BBE1-688ED7C1A5D6}"/>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79324F-CAD0-9E38-43BA-B0406B11DC2C}"/>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B0A710-386A-2085-B040-0AB1ABD8660A}"/>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6655BD-CBBE-E32F-80D1-DC18DB5C238B}"/>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0AA3D7-B764-4AAB-6AC2-A320C5899F85}"/>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A9E00C-4BAF-1952-8D4E-F0F983D14F2F}"/>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4005508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Chart Filler Slide">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0646F357-F03F-1A48-8C46-E6E3273E409F}"/>
              </a:ext>
            </a:extLst>
          </p:cNvPr>
          <p:cNvCxnSpPr>
            <a:cxnSpLocks/>
          </p:cNvCxnSpPr>
          <p:nvPr userDrawn="1"/>
        </p:nvCxnSpPr>
        <p:spPr>
          <a:xfrm>
            <a:off x="777420" y="6202632"/>
            <a:ext cx="11013188" cy="0"/>
          </a:xfrm>
          <a:prstGeom prst="line">
            <a:avLst/>
          </a:prstGeom>
          <a:ln w="12700">
            <a:solidFill>
              <a:srgbClr val="797979"/>
            </a:solidFill>
          </a:ln>
        </p:spPr>
        <p:style>
          <a:lnRef idx="1">
            <a:schemeClr val="dk1"/>
          </a:lnRef>
          <a:fillRef idx="0">
            <a:schemeClr val="dk1"/>
          </a:fillRef>
          <a:effectRef idx="0">
            <a:schemeClr val="dk1"/>
          </a:effectRef>
          <a:fontRef idx="minor">
            <a:schemeClr val="tx1"/>
          </a:fontRef>
        </p:style>
      </p:cxnSp>
      <p:sp>
        <p:nvSpPr>
          <p:cNvPr id="8" name="Text Placeholder 12">
            <a:extLst>
              <a:ext uri="{FF2B5EF4-FFF2-40B4-BE49-F238E27FC236}">
                <a16:creationId xmlns:a16="http://schemas.microsoft.com/office/drawing/2014/main" id="{3FF68390-BD3C-B443-875D-52A701D9C2ED}"/>
              </a:ext>
            </a:extLst>
          </p:cNvPr>
          <p:cNvSpPr>
            <a:spLocks noGrp="1"/>
          </p:cNvSpPr>
          <p:nvPr>
            <p:ph type="body" sz="quarter" idx="15"/>
          </p:nvPr>
        </p:nvSpPr>
        <p:spPr>
          <a:xfrm>
            <a:off x="687594" y="803458"/>
            <a:ext cx="10666206"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7" name="Rectangle 6">
            <a:extLst>
              <a:ext uri="{FF2B5EF4-FFF2-40B4-BE49-F238E27FC236}">
                <a16:creationId xmlns:a16="http://schemas.microsoft.com/office/drawing/2014/main" id="{81AD68DC-CB75-C284-3B1F-2A8EC4510954}"/>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pic>
        <p:nvPicPr>
          <p:cNvPr id="12" name="Graphic 11">
            <a:extLst>
              <a:ext uri="{FF2B5EF4-FFF2-40B4-BE49-F238E27FC236}">
                <a16:creationId xmlns:a16="http://schemas.microsoft.com/office/drawing/2014/main" id="{18D233E5-B178-BE3D-B5A7-8C85114E999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68183855-EAE6-288E-C02A-45AB82588794}"/>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304FFB-C2E1-0CE3-100F-E7F6248D1CD6}"/>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C5F019-870F-B850-8E9A-ED5EE4D972C9}"/>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901F71-0703-E43B-1195-10A89F429B5B}"/>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9C6CAE-DB5D-7FBA-F91E-4685BA1066A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608C1A-F90D-A7D2-1418-E05ACE2A50F1}"/>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5A04EA-BB9E-5A5B-BF9C-0E396F952D16}"/>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69B9FCF-3CCC-D9B3-251E-A71BC85BAF32}"/>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Slide Number Placeholder 4">
            <a:extLst>
              <a:ext uri="{FF2B5EF4-FFF2-40B4-BE49-F238E27FC236}">
                <a16:creationId xmlns:a16="http://schemas.microsoft.com/office/drawing/2014/main" id="{D986EC2A-DE5A-722D-F418-342B8E2C91EF}"/>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404186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29/08/2024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2" descr="A picture containing text, mountain, nature, outdoor&#10;&#10;Description automatically generated">
            <a:extLst>
              <a:ext uri="{FF2B5EF4-FFF2-40B4-BE49-F238E27FC236}">
                <a16:creationId xmlns:a16="http://schemas.microsoft.com/office/drawing/2014/main" id="{C8B07E77-2688-0C8F-DBF5-83BED1A2AAA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867B6BC3-B948-4758-828D-B20820552F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5294" y="6007172"/>
            <a:ext cx="1622508" cy="434997"/>
          </a:xfrm>
          <a:prstGeom prst="rect">
            <a:avLst/>
          </a:prstGeom>
        </p:spPr>
      </p:pic>
      <p:sp>
        <p:nvSpPr>
          <p:cNvPr id="24" name="Text Placeholder 8">
            <a:extLst>
              <a:ext uri="{FF2B5EF4-FFF2-40B4-BE49-F238E27FC236}">
                <a16:creationId xmlns:a16="http://schemas.microsoft.com/office/drawing/2014/main" id="{10980B33-A798-4D82-80FF-4A24C62E91F9}"/>
              </a:ext>
            </a:extLst>
          </p:cNvPr>
          <p:cNvSpPr>
            <a:spLocks noGrp="1"/>
          </p:cNvSpPr>
          <p:nvPr>
            <p:ph type="body" sz="quarter" idx="11" hasCustomPrompt="1"/>
          </p:nvPr>
        </p:nvSpPr>
        <p:spPr>
          <a:xfrm>
            <a:off x="695325" y="692150"/>
            <a:ext cx="3484563" cy="2736850"/>
          </a:xfrm>
        </p:spPr>
        <p:txBody>
          <a:bodyPr>
            <a:normAutofit/>
          </a:bodyPr>
          <a:lstStyle>
            <a:lvl1pPr marL="0" indent="0">
              <a:lnSpc>
                <a:spcPct val="100000"/>
              </a:lnSpc>
              <a:spcBef>
                <a:spcPct val="0"/>
              </a:spcBef>
              <a:buNone/>
              <a:defRPr sz="2500" b="0" i="0">
                <a:solidFill>
                  <a:schemeClr val="bg1"/>
                </a:solidFill>
                <a:latin typeface="Arial Nova" panose="020B0504020202020204" pitchFamily="34" charset="0"/>
              </a:defRPr>
            </a:lvl1pPr>
            <a:lvl2pPr marL="268650" indent="0">
              <a:buNone/>
              <a:defRPr/>
            </a:lvl2pPr>
            <a:lvl3pPr marL="538650" indent="0">
              <a:buNone/>
              <a:defRPr/>
            </a:lvl3pPr>
            <a:lvl4pPr marL="794250" indent="0">
              <a:buNone/>
              <a:defRPr/>
            </a:lvl4pPr>
            <a:lvl5pPr marL="1154250" indent="0">
              <a:buNone/>
              <a:defRPr/>
            </a:lvl5pPr>
          </a:lstStyle>
          <a:p>
            <a:pPr lvl="0"/>
            <a:r>
              <a:rPr lang="en-GB"/>
              <a:t>Click to edit Master title Type size 25 </a:t>
            </a:r>
            <a:r>
              <a:rPr lang="en-GB" err="1"/>
              <a:t>pt</a:t>
            </a:r>
            <a:r>
              <a:rPr lang="en-GB"/>
              <a:t> </a:t>
            </a:r>
          </a:p>
        </p:txBody>
      </p:sp>
      <p:sp>
        <p:nvSpPr>
          <p:cNvPr id="6" name="Rectangle 5">
            <a:extLst>
              <a:ext uri="{FF2B5EF4-FFF2-40B4-BE49-F238E27FC236}">
                <a16:creationId xmlns:a16="http://schemas.microsoft.com/office/drawing/2014/main" id="{8E0810BF-E190-4686-A9CB-D4713391170F}"/>
              </a:ext>
            </a:extLst>
          </p:cNvPr>
          <p:cNvSpPr/>
          <p:nvPr userDrawn="1"/>
        </p:nvSpPr>
        <p:spPr>
          <a:xfrm>
            <a:off x="-687247" y="1599513"/>
            <a:ext cx="326367" cy="359004"/>
          </a:xfrm>
          <a:prstGeom prst="rect">
            <a:avLst/>
          </a:prstGeom>
          <a:solidFill>
            <a:srgbClr val="FD6E3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7" name="Rectangle 6">
            <a:extLst>
              <a:ext uri="{FF2B5EF4-FFF2-40B4-BE49-F238E27FC236}">
                <a16:creationId xmlns:a16="http://schemas.microsoft.com/office/drawing/2014/main" id="{B3041839-4798-4F83-ABEC-2FBED35324AD}"/>
              </a:ext>
            </a:extLst>
          </p:cNvPr>
          <p:cNvSpPr/>
          <p:nvPr userDrawn="1"/>
        </p:nvSpPr>
        <p:spPr>
          <a:xfrm>
            <a:off x="-687247" y="1137208"/>
            <a:ext cx="326367" cy="359004"/>
          </a:xfrm>
          <a:prstGeom prst="rect">
            <a:avLst/>
          </a:prstGeom>
          <a:solidFill>
            <a:srgbClr val="B6B6B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8" name="Rectangle 7">
            <a:extLst>
              <a:ext uri="{FF2B5EF4-FFF2-40B4-BE49-F238E27FC236}">
                <a16:creationId xmlns:a16="http://schemas.microsoft.com/office/drawing/2014/main" id="{1201703E-B21F-4CF7-8CD3-324FDF792D6B}"/>
              </a:ext>
            </a:extLst>
          </p:cNvPr>
          <p:cNvSpPr/>
          <p:nvPr userDrawn="1"/>
        </p:nvSpPr>
        <p:spPr>
          <a:xfrm>
            <a:off x="-687247" y="674903"/>
            <a:ext cx="326367" cy="359004"/>
          </a:xfrm>
          <a:prstGeom prst="rect">
            <a:avLst/>
          </a:prstGeom>
          <a:solidFill>
            <a:srgbClr val="7979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9" name="Rectangle 8">
            <a:extLst>
              <a:ext uri="{FF2B5EF4-FFF2-40B4-BE49-F238E27FC236}">
                <a16:creationId xmlns:a16="http://schemas.microsoft.com/office/drawing/2014/main" id="{41A9C55A-C4B1-411D-961A-6B32569F46E2}"/>
              </a:ext>
            </a:extLst>
          </p:cNvPr>
          <p:cNvSpPr/>
          <p:nvPr userDrawn="1"/>
        </p:nvSpPr>
        <p:spPr>
          <a:xfrm>
            <a:off x="-687247" y="2088910"/>
            <a:ext cx="326367" cy="359004"/>
          </a:xfrm>
          <a:prstGeom prst="rect">
            <a:avLst/>
          </a:prstGeom>
          <a:solidFill>
            <a:srgbClr val="6ACFF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0" name="Rectangle 9">
            <a:extLst>
              <a:ext uri="{FF2B5EF4-FFF2-40B4-BE49-F238E27FC236}">
                <a16:creationId xmlns:a16="http://schemas.microsoft.com/office/drawing/2014/main" id="{A58E4BCD-7DC1-413E-AF31-9EEA6A82856A}"/>
              </a:ext>
            </a:extLst>
          </p:cNvPr>
          <p:cNvSpPr/>
          <p:nvPr userDrawn="1"/>
        </p:nvSpPr>
        <p:spPr>
          <a:xfrm>
            <a:off x="-687247" y="3022896"/>
            <a:ext cx="326367" cy="359004"/>
          </a:xfrm>
          <a:prstGeom prst="rect">
            <a:avLst/>
          </a:prstGeom>
          <a:solidFill>
            <a:srgbClr val="6FC7B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1" name="Rectangle 10">
            <a:extLst>
              <a:ext uri="{FF2B5EF4-FFF2-40B4-BE49-F238E27FC236}">
                <a16:creationId xmlns:a16="http://schemas.microsoft.com/office/drawing/2014/main" id="{0B473B9D-8A6C-4F5E-8B61-DB26829AF2B7}"/>
              </a:ext>
            </a:extLst>
          </p:cNvPr>
          <p:cNvSpPr/>
          <p:nvPr userDrawn="1"/>
        </p:nvSpPr>
        <p:spPr>
          <a:xfrm>
            <a:off x="-687247" y="3489889"/>
            <a:ext cx="326367" cy="359004"/>
          </a:xfrm>
          <a:prstGeom prst="rect">
            <a:avLst/>
          </a:prstGeom>
          <a:solidFill>
            <a:srgbClr val="CCA7C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2" name="Rectangle 11">
            <a:extLst>
              <a:ext uri="{FF2B5EF4-FFF2-40B4-BE49-F238E27FC236}">
                <a16:creationId xmlns:a16="http://schemas.microsoft.com/office/drawing/2014/main" id="{E19C2C35-27E7-4707-A421-99F69DDAD09E}"/>
              </a:ext>
            </a:extLst>
          </p:cNvPr>
          <p:cNvSpPr/>
          <p:nvPr userDrawn="1"/>
        </p:nvSpPr>
        <p:spPr>
          <a:xfrm>
            <a:off x="-687247" y="2555903"/>
            <a:ext cx="326367" cy="359004"/>
          </a:xfrm>
          <a:prstGeom prst="rect">
            <a:avLst/>
          </a:prstGeom>
          <a:solidFill>
            <a:srgbClr val="FFC63E"/>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13" name="Rectangle 12">
            <a:extLst>
              <a:ext uri="{FF2B5EF4-FFF2-40B4-BE49-F238E27FC236}">
                <a16:creationId xmlns:a16="http://schemas.microsoft.com/office/drawing/2014/main" id="{CDD3841F-A283-4781-881E-3B722B3C792C}"/>
              </a:ext>
            </a:extLst>
          </p:cNvPr>
          <p:cNvSpPr/>
          <p:nvPr userDrawn="1"/>
        </p:nvSpPr>
        <p:spPr>
          <a:xfrm>
            <a:off x="-687247" y="3956882"/>
            <a:ext cx="326367" cy="359004"/>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6824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Final slide: logo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358039EC-6A0E-42FB-A2A8-B10DBDF607DC}" type="datetime1">
              <a:rPr lang="en-GB" smtClean="0"/>
              <a:t>29/08/2024</a:t>
            </a:fld>
            <a:endParaRPr lang="en-GB"/>
          </a:p>
        </p:txBody>
      </p:sp>
      <p:sp>
        <p:nvSpPr>
          <p:cNvPr id="4" name="Footer Placeholder 3"/>
          <p:cNvSpPr>
            <a:spLocks noGrp="1"/>
          </p:cNvSpPr>
          <p:nvPr>
            <p:ph type="ftr" sz="quarter" idx="11"/>
          </p:nvPr>
        </p:nvSpPr>
        <p:spPr bwMode="gray"/>
        <p:txBody>
          <a:bodyPr/>
          <a:lstStyle/>
          <a:p>
            <a:r>
              <a:rPr lang="en-GB"/>
              <a:t>CONFIDENTIAL – NOT FOR ONWARD DISTRIBUTION</a:t>
            </a:r>
          </a:p>
        </p:txBody>
      </p:sp>
      <p:sp>
        <p:nvSpPr>
          <p:cNvPr id="5" name="Slide Number Placeholder 4"/>
          <p:cNvSpPr>
            <a:spLocks noGrp="1"/>
          </p:cNvSpPr>
          <p:nvPr>
            <p:ph type="sldNum" sz="quarter" idx="12"/>
          </p:nvPr>
        </p:nvSpPr>
        <p:spPr bwMode="gray"/>
        <p:txBody>
          <a:bodyPr/>
          <a:lstStyle/>
          <a:p>
            <a:fld id="{2F43D014-2778-4D8E-AE46-5E8255838844}" type="slidenum">
              <a:rPr lang="en-GB" smtClean="0"/>
              <a:pPr/>
              <a:t>‹Nº›</a:t>
            </a:fld>
            <a:endParaRPr lang="en-GB"/>
          </a:p>
        </p:txBody>
      </p:sp>
      <p:grpSp>
        <p:nvGrpSpPr>
          <p:cNvPr id="6" name="Group 5">
            <a:extLst>
              <a:ext uri="{FF2B5EF4-FFF2-40B4-BE49-F238E27FC236}">
                <a16:creationId xmlns:a16="http://schemas.microsoft.com/office/drawing/2014/main" id="{99A42E4E-4EDB-4713-8B47-EE469DCD2F8C}"/>
              </a:ext>
            </a:extLst>
          </p:cNvPr>
          <p:cNvGrpSpPr>
            <a:grpSpLocks noChangeAspect="1"/>
          </p:cNvGrpSpPr>
          <p:nvPr userDrawn="1"/>
        </p:nvGrpSpPr>
        <p:grpSpPr bwMode="gray">
          <a:xfrm>
            <a:off x="4582652" y="3045673"/>
            <a:ext cx="3026695" cy="810017"/>
            <a:chOff x="4782" y="200"/>
            <a:chExt cx="766" cy="205"/>
          </a:xfrm>
          <a:solidFill>
            <a:schemeClr val="accent1"/>
          </a:solidFill>
        </p:grpSpPr>
        <p:sp>
          <p:nvSpPr>
            <p:cNvPr id="7" name="Freeform 5">
              <a:extLst>
                <a:ext uri="{FF2B5EF4-FFF2-40B4-BE49-F238E27FC236}">
                  <a16:creationId xmlns:a16="http://schemas.microsoft.com/office/drawing/2014/main" id="{F057400F-6255-4E46-8952-2EC025906B51}"/>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F27AA9C2-5021-43B9-BDEE-07DA10DF3E0F}"/>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CAD4F49F-8006-42DA-B465-ADED2FEB2606}"/>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8">
              <a:extLst>
                <a:ext uri="{FF2B5EF4-FFF2-40B4-BE49-F238E27FC236}">
                  <a16:creationId xmlns:a16="http://schemas.microsoft.com/office/drawing/2014/main" id="{E5809694-8682-456F-B7E9-0C1D3480236C}"/>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9">
              <a:extLst>
                <a:ext uri="{FF2B5EF4-FFF2-40B4-BE49-F238E27FC236}">
                  <a16:creationId xmlns:a16="http://schemas.microsoft.com/office/drawing/2014/main" id="{A34E8BF3-753B-4700-9BCF-2EBD8C76D955}"/>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F7D8D21D-262F-488B-8818-B00F23B7C18A}"/>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43D7C254-0A1A-40B4-8DEF-2918D134BA59}"/>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D620EC11-50B6-4918-AFD6-563833C112DD}"/>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extBox 1"/>
          <p:cNvSpPr txBox="1"/>
          <p:nvPr userDrawn="1"/>
        </p:nvSpPr>
        <p:spPr>
          <a:xfrm>
            <a:off x="7206315" y="6309320"/>
            <a:ext cx="5082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a:solidFill>
                  <a:schemeClr val="accent1"/>
                </a:solidFill>
                <a:latin typeface="+mn-lt"/>
              </a:rPr>
              <a:t>AGGREKO </a:t>
            </a:r>
            <a:r>
              <a:rPr lang="en-US" sz="1050" b="1" kern="1200">
                <a:solidFill>
                  <a:schemeClr val="accent1"/>
                </a:solidFill>
                <a:effectLst/>
                <a:latin typeface="+mn-lt"/>
                <a:ea typeface="+mn-ea"/>
                <a:cs typeface="+mn-cs"/>
              </a:rPr>
              <a:t>PROPRIETARY</a:t>
            </a:r>
            <a:r>
              <a:rPr lang="en-GB" sz="1050" b="1" baseline="0">
                <a:solidFill>
                  <a:schemeClr val="accent1"/>
                </a:solidFill>
                <a:latin typeface="+mn-lt"/>
              </a:rPr>
              <a:t>– intended for the recipient only</a:t>
            </a:r>
            <a:r>
              <a:rPr lang="en-GB" baseline="0"/>
              <a:t> </a:t>
            </a:r>
            <a:endParaRPr lang="en-US"/>
          </a:p>
        </p:txBody>
      </p:sp>
    </p:spTree>
    <p:extLst>
      <p:ext uri="{BB962C8B-B14F-4D97-AF65-F5344CB8AC3E}">
        <p14:creationId xmlns:p14="http://schemas.microsoft.com/office/powerpoint/2010/main" val="22559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0% light grey statement and tex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C275A1D-8A56-4381-9695-0433544D1AFA}"/>
              </a:ext>
            </a:extLst>
          </p:cNvPr>
          <p:cNvSpPr/>
          <p:nvPr userDrawn="1"/>
        </p:nvSpPr>
        <p:spPr bwMode="gray">
          <a:xfrm>
            <a:off x="-2468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CE7471A-2D0F-4619-BBF3-E79078D402F1}"/>
              </a:ext>
            </a:extLst>
          </p:cNvPr>
          <p:cNvSpPr/>
          <p:nvPr userDrawn="1"/>
        </p:nvSpPr>
        <p:spPr bwMode="gray">
          <a:xfrm>
            <a:off x="-23944" y="-2"/>
            <a:ext cx="3640871" cy="68580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1850" tIns="30925" rIns="61850" bIns="30925" rtlCol="0" anchor="ctr"/>
          <a:lstStyle/>
          <a:p>
            <a:pPr algn="ctr"/>
            <a:endParaRPr lang="en-US"/>
          </a:p>
        </p:txBody>
      </p:sp>
      <p:sp>
        <p:nvSpPr>
          <p:cNvPr id="46" name="Content Placeholder 7">
            <a:extLst>
              <a:ext uri="{FF2B5EF4-FFF2-40B4-BE49-F238E27FC236}">
                <a16:creationId xmlns:a16="http://schemas.microsoft.com/office/drawing/2014/main" id="{845BB4DF-088C-4702-AE14-443D324D5A1D}"/>
              </a:ext>
            </a:extLst>
          </p:cNvPr>
          <p:cNvSpPr>
            <a:spLocks noGrp="1"/>
          </p:cNvSpPr>
          <p:nvPr>
            <p:ph sz="quarter" idx="18" hasCustomPrompt="1"/>
          </p:nvPr>
        </p:nvSpPr>
        <p:spPr bwMode="gray">
          <a:xfrm>
            <a:off x="4115781" y="1773238"/>
            <a:ext cx="7282819" cy="4332287"/>
          </a:xfrm>
        </p:spPr>
        <p:txBody>
          <a:bodyPr/>
          <a:lstStyle>
            <a:lvl1pPr>
              <a:defRPr sz="2000" b="0"/>
            </a:lvl1pPr>
          </a:lstStyle>
          <a:p>
            <a:pPr lvl="0"/>
            <a:r>
              <a:rPr lang="en-US"/>
              <a:t>Click to edit body text or click icon below to add other content. To format body text see user tip to the left on how to style this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F84CCDF2-D562-4D21-BB57-63A47603A9F2}"/>
              </a:ext>
            </a:extLst>
          </p:cNvPr>
          <p:cNvSpPr>
            <a:spLocks noGrp="1"/>
          </p:cNvSpPr>
          <p:nvPr>
            <p:ph type="title" hasCustomPrompt="1"/>
          </p:nvPr>
        </p:nvSpPr>
        <p:spPr bwMode="gray">
          <a:xfrm>
            <a:off x="803275" y="332656"/>
            <a:ext cx="2836800" cy="435230"/>
          </a:xfrm>
        </p:spPr>
        <p:txBody>
          <a:bodyPr rIns="360000" anchor="b">
            <a:normAutofit/>
          </a:bodyPr>
          <a:lstStyle>
            <a:lvl1pPr>
              <a:defRPr sz="1800" b="1" u="none" cap="all" spc="0" baseline="0">
                <a:solidFill>
                  <a:schemeClr val="tx1"/>
                </a:solidFill>
                <a:uFill>
                  <a:solidFill>
                    <a:schemeClr val="accent1"/>
                  </a:solidFill>
                </a:uFill>
                <a:latin typeface="+mj-lt"/>
              </a:defRPr>
            </a:lvl1pPr>
          </a:lstStyle>
          <a:p>
            <a:r>
              <a:rPr lang="en-GB"/>
              <a:t>title on 1 line</a:t>
            </a:r>
          </a:p>
        </p:txBody>
      </p:sp>
      <p:sp>
        <p:nvSpPr>
          <p:cNvPr id="3" name="Date Placeholder 2">
            <a:extLst>
              <a:ext uri="{FF2B5EF4-FFF2-40B4-BE49-F238E27FC236}">
                <a16:creationId xmlns:a16="http://schemas.microsoft.com/office/drawing/2014/main" id="{2E3F7D38-A39A-444F-B148-467F781AE381}"/>
              </a:ext>
            </a:extLst>
          </p:cNvPr>
          <p:cNvSpPr>
            <a:spLocks noGrp="1"/>
          </p:cNvSpPr>
          <p:nvPr>
            <p:ph type="dt" sz="half" idx="10"/>
          </p:nvPr>
        </p:nvSpPr>
        <p:spPr bwMode="gray"/>
        <p:txBody>
          <a:bodyPr/>
          <a:lstStyle/>
          <a:p>
            <a:fld id="{0F1FFFB7-D2AE-4D12-90CE-DA43B0517CC6}" type="datetime1">
              <a:rPr lang="en-GB" smtClean="0"/>
              <a:t>29/08/2024</a:t>
            </a:fld>
            <a:endParaRPr lang="en-GB"/>
          </a:p>
        </p:txBody>
      </p:sp>
      <p:sp>
        <p:nvSpPr>
          <p:cNvPr id="4" name="Footer Placeholder 3">
            <a:extLst>
              <a:ext uri="{FF2B5EF4-FFF2-40B4-BE49-F238E27FC236}">
                <a16:creationId xmlns:a16="http://schemas.microsoft.com/office/drawing/2014/main" id="{19799CC2-7BFB-4659-9262-625EEE412D9A}"/>
              </a:ext>
            </a:extLst>
          </p:cNvPr>
          <p:cNvSpPr>
            <a:spLocks noGrp="1"/>
          </p:cNvSpPr>
          <p:nvPr>
            <p:ph type="ftr" sz="quarter" idx="11"/>
          </p:nvPr>
        </p:nvSpPr>
        <p:spPr bwMode="gray">
          <a:xfrm>
            <a:off x="895874" y="6356350"/>
            <a:ext cx="4552191" cy="365125"/>
          </a:xfrm>
        </p:spPr>
        <p:txBody>
          <a:bodyPr/>
          <a:lstStyle/>
          <a:p>
            <a:r>
              <a:rPr lang="en-GB"/>
              <a:t>CONFIDENTIAL – NOT FOR ONWARD DISTRIBUTION</a:t>
            </a:r>
          </a:p>
        </p:txBody>
      </p:sp>
      <p:sp>
        <p:nvSpPr>
          <p:cNvPr id="5" name="Slide Number Placeholder 4">
            <a:extLst>
              <a:ext uri="{FF2B5EF4-FFF2-40B4-BE49-F238E27FC236}">
                <a16:creationId xmlns:a16="http://schemas.microsoft.com/office/drawing/2014/main" id="{B79EE97D-637B-4226-89A6-74DFC58320A3}"/>
              </a:ext>
            </a:extLst>
          </p:cNvPr>
          <p:cNvSpPr>
            <a:spLocks noGrp="1"/>
          </p:cNvSpPr>
          <p:nvPr>
            <p:ph type="sldNum" sz="quarter" idx="12"/>
          </p:nvPr>
        </p:nvSpPr>
        <p:spPr bwMode="gray">
          <a:xfrm>
            <a:off x="263352" y="6356350"/>
            <a:ext cx="632522" cy="365125"/>
          </a:xfrm>
        </p:spPr>
        <p:txBody>
          <a:bodyPr/>
          <a:lstStyle/>
          <a:p>
            <a:fld id="{2F43D014-2778-4D8E-AE46-5E8255838844}" type="slidenum">
              <a:rPr lang="en-GB" smtClean="0"/>
              <a:pPr/>
              <a:t>‹Nº›</a:t>
            </a:fld>
            <a:endParaRPr lang="en-GB"/>
          </a:p>
        </p:txBody>
      </p:sp>
      <p:grpSp>
        <p:nvGrpSpPr>
          <p:cNvPr id="62" name="Group 61">
            <a:extLst>
              <a:ext uri="{FF2B5EF4-FFF2-40B4-BE49-F238E27FC236}">
                <a16:creationId xmlns:a16="http://schemas.microsoft.com/office/drawing/2014/main" id="{229144FB-30B4-426F-9E18-DB04D3FFF7AF}"/>
              </a:ext>
            </a:extLst>
          </p:cNvPr>
          <p:cNvGrpSpPr>
            <a:grpSpLocks noChangeAspect="1"/>
          </p:cNvGrpSpPr>
          <p:nvPr userDrawn="1"/>
        </p:nvGrpSpPr>
        <p:grpSpPr bwMode="gray">
          <a:xfrm>
            <a:off x="9640800" y="368660"/>
            <a:ext cx="1748369" cy="467906"/>
            <a:chOff x="4782" y="200"/>
            <a:chExt cx="766" cy="205"/>
          </a:xfrm>
          <a:solidFill>
            <a:schemeClr val="accent1"/>
          </a:solidFill>
        </p:grpSpPr>
        <p:sp>
          <p:nvSpPr>
            <p:cNvPr id="63" name="Freeform 5">
              <a:extLst>
                <a:ext uri="{FF2B5EF4-FFF2-40B4-BE49-F238E27FC236}">
                  <a16:creationId xmlns:a16="http://schemas.microsoft.com/office/drawing/2014/main" id="{C973A481-A542-41CA-9D4D-7DA27339D660}"/>
                </a:ext>
              </a:extLst>
            </p:cNvPr>
            <p:cNvSpPr>
              <a:spLocks/>
            </p:cNvSpPr>
            <p:nvPr userDrawn="1"/>
          </p:nvSpPr>
          <p:spPr bwMode="gray">
            <a:xfrm>
              <a:off x="5155" y="251"/>
              <a:ext cx="72" cy="101"/>
            </a:xfrm>
            <a:custGeom>
              <a:avLst/>
              <a:gdLst>
                <a:gd name="T0" fmla="*/ 0 w 569"/>
                <a:gd name="T1" fmla="*/ 23 h 795"/>
                <a:gd name="T2" fmla="*/ 0 w 569"/>
                <a:gd name="T3" fmla="*/ 23 h 795"/>
                <a:gd name="T4" fmla="*/ 241 w 569"/>
                <a:gd name="T5" fmla="*/ 23 h 795"/>
                <a:gd name="T6" fmla="*/ 241 w 569"/>
                <a:gd name="T7" fmla="*/ 119 h 795"/>
                <a:gd name="T8" fmla="*/ 241 w 569"/>
                <a:gd name="T9" fmla="*/ 119 h 795"/>
                <a:gd name="T10" fmla="*/ 467 w 569"/>
                <a:gd name="T11" fmla="*/ 0 h 795"/>
                <a:gd name="T12" fmla="*/ 569 w 569"/>
                <a:gd name="T13" fmla="*/ 15 h 795"/>
                <a:gd name="T14" fmla="*/ 536 w 569"/>
                <a:gd name="T15" fmla="*/ 209 h 795"/>
                <a:gd name="T16" fmla="*/ 431 w 569"/>
                <a:gd name="T17" fmla="*/ 192 h 795"/>
                <a:gd name="T18" fmla="*/ 245 w 569"/>
                <a:gd name="T19" fmla="*/ 413 h 795"/>
                <a:gd name="T20" fmla="*/ 245 w 569"/>
                <a:gd name="T21" fmla="*/ 795 h 795"/>
                <a:gd name="T22" fmla="*/ 0 w 569"/>
                <a:gd name="T23" fmla="*/ 795 h 795"/>
                <a:gd name="T24" fmla="*/ 0 w 569"/>
                <a:gd name="T25" fmla="*/ 2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795">
                  <a:moveTo>
                    <a:pt x="0" y="23"/>
                  </a:moveTo>
                  <a:lnTo>
                    <a:pt x="0" y="23"/>
                  </a:lnTo>
                  <a:lnTo>
                    <a:pt x="241" y="23"/>
                  </a:lnTo>
                  <a:lnTo>
                    <a:pt x="241" y="119"/>
                  </a:lnTo>
                  <a:lnTo>
                    <a:pt x="241" y="119"/>
                  </a:lnTo>
                  <a:cubicBezTo>
                    <a:pt x="280" y="30"/>
                    <a:pt x="361" y="0"/>
                    <a:pt x="467" y="0"/>
                  </a:cubicBezTo>
                  <a:cubicBezTo>
                    <a:pt x="486" y="0"/>
                    <a:pt x="528" y="4"/>
                    <a:pt x="569" y="15"/>
                  </a:cubicBezTo>
                  <a:lnTo>
                    <a:pt x="536" y="209"/>
                  </a:lnTo>
                  <a:cubicBezTo>
                    <a:pt x="504" y="201"/>
                    <a:pt x="464" y="193"/>
                    <a:pt x="431" y="192"/>
                  </a:cubicBezTo>
                  <a:cubicBezTo>
                    <a:pt x="293" y="188"/>
                    <a:pt x="245" y="289"/>
                    <a:pt x="245" y="413"/>
                  </a:cubicBezTo>
                  <a:lnTo>
                    <a:pt x="245" y="795"/>
                  </a:lnTo>
                  <a:lnTo>
                    <a:pt x="0" y="795"/>
                  </a:lnTo>
                  <a:lnTo>
                    <a:pt x="0" y="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
              <a:extLst>
                <a:ext uri="{FF2B5EF4-FFF2-40B4-BE49-F238E27FC236}">
                  <a16:creationId xmlns:a16="http://schemas.microsoft.com/office/drawing/2014/main" id="{2B3F751A-10DB-4DEF-B51F-BEE0DA7B82D2}"/>
                </a:ext>
              </a:extLst>
            </p:cNvPr>
            <p:cNvSpPr>
              <a:spLocks noEditPoints="1"/>
            </p:cNvSpPr>
            <p:nvPr userDrawn="1"/>
          </p:nvSpPr>
          <p:spPr bwMode="gray">
            <a:xfrm>
              <a:off x="5226" y="251"/>
              <a:ext cx="105" cy="104"/>
            </a:xfrm>
            <a:custGeom>
              <a:avLst/>
              <a:gdLst>
                <a:gd name="T0" fmla="*/ 586 w 833"/>
                <a:gd name="T1" fmla="*/ 313 h 823"/>
                <a:gd name="T2" fmla="*/ 586 w 833"/>
                <a:gd name="T3" fmla="*/ 313 h 823"/>
                <a:gd name="T4" fmla="*/ 431 w 833"/>
                <a:gd name="T5" fmla="*/ 154 h 823"/>
                <a:gd name="T6" fmla="*/ 250 w 833"/>
                <a:gd name="T7" fmla="*/ 313 h 823"/>
                <a:gd name="T8" fmla="*/ 586 w 833"/>
                <a:gd name="T9" fmla="*/ 313 h 823"/>
                <a:gd name="T10" fmla="*/ 243 w 833"/>
                <a:gd name="T11" fmla="*/ 452 h 823"/>
                <a:gd name="T12" fmla="*/ 243 w 833"/>
                <a:gd name="T13" fmla="*/ 452 h 823"/>
                <a:gd name="T14" fmla="*/ 420 w 833"/>
                <a:gd name="T15" fmla="*/ 660 h 823"/>
                <a:gd name="T16" fmla="*/ 593 w 833"/>
                <a:gd name="T17" fmla="*/ 554 h 823"/>
                <a:gd name="T18" fmla="*/ 814 w 833"/>
                <a:gd name="T19" fmla="*/ 587 h 823"/>
                <a:gd name="T20" fmla="*/ 417 w 833"/>
                <a:gd name="T21" fmla="*/ 823 h 823"/>
                <a:gd name="T22" fmla="*/ 0 w 833"/>
                <a:gd name="T23" fmla="*/ 409 h 823"/>
                <a:gd name="T24" fmla="*/ 411 w 833"/>
                <a:gd name="T25" fmla="*/ 0 h 823"/>
                <a:gd name="T26" fmla="*/ 821 w 833"/>
                <a:gd name="T27" fmla="*/ 452 h 823"/>
                <a:gd name="T28" fmla="*/ 243 w 833"/>
                <a:gd name="T29" fmla="*/ 45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3" h="823">
                  <a:moveTo>
                    <a:pt x="586" y="313"/>
                  </a:moveTo>
                  <a:lnTo>
                    <a:pt x="586" y="313"/>
                  </a:lnTo>
                  <a:cubicBezTo>
                    <a:pt x="581" y="226"/>
                    <a:pt x="518" y="154"/>
                    <a:pt x="431" y="154"/>
                  </a:cubicBezTo>
                  <a:cubicBezTo>
                    <a:pt x="340" y="154"/>
                    <a:pt x="266" y="218"/>
                    <a:pt x="250" y="313"/>
                  </a:cubicBezTo>
                  <a:lnTo>
                    <a:pt x="586" y="313"/>
                  </a:lnTo>
                  <a:close/>
                  <a:moveTo>
                    <a:pt x="243" y="452"/>
                  </a:moveTo>
                  <a:lnTo>
                    <a:pt x="243" y="452"/>
                  </a:lnTo>
                  <a:cubicBezTo>
                    <a:pt x="248" y="558"/>
                    <a:pt x="311" y="660"/>
                    <a:pt x="420" y="660"/>
                  </a:cubicBezTo>
                  <a:cubicBezTo>
                    <a:pt x="483" y="660"/>
                    <a:pt x="557" y="635"/>
                    <a:pt x="593" y="554"/>
                  </a:cubicBezTo>
                  <a:lnTo>
                    <a:pt x="814" y="587"/>
                  </a:lnTo>
                  <a:cubicBezTo>
                    <a:pt x="765" y="740"/>
                    <a:pt x="594" y="823"/>
                    <a:pt x="417" y="823"/>
                  </a:cubicBezTo>
                  <a:cubicBezTo>
                    <a:pt x="160" y="823"/>
                    <a:pt x="0" y="670"/>
                    <a:pt x="0" y="409"/>
                  </a:cubicBezTo>
                  <a:cubicBezTo>
                    <a:pt x="0" y="171"/>
                    <a:pt x="178" y="0"/>
                    <a:pt x="411" y="0"/>
                  </a:cubicBezTo>
                  <a:cubicBezTo>
                    <a:pt x="695" y="0"/>
                    <a:pt x="833" y="188"/>
                    <a:pt x="821" y="452"/>
                  </a:cubicBezTo>
                  <a:lnTo>
                    <a:pt x="243"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a:extLst>
                <a:ext uri="{FF2B5EF4-FFF2-40B4-BE49-F238E27FC236}">
                  <a16:creationId xmlns:a16="http://schemas.microsoft.com/office/drawing/2014/main" id="{BEE785A1-59C0-402C-B916-C68E230E3F9D}"/>
                </a:ext>
              </a:extLst>
            </p:cNvPr>
            <p:cNvSpPr>
              <a:spLocks/>
            </p:cNvSpPr>
            <p:nvPr userDrawn="1"/>
          </p:nvSpPr>
          <p:spPr bwMode="gray">
            <a:xfrm>
              <a:off x="5340" y="200"/>
              <a:ext cx="106" cy="152"/>
            </a:xfrm>
            <a:custGeom>
              <a:avLst/>
              <a:gdLst>
                <a:gd name="T0" fmla="*/ 0 w 843"/>
                <a:gd name="T1" fmla="*/ 0 h 1200"/>
                <a:gd name="T2" fmla="*/ 0 w 843"/>
                <a:gd name="T3" fmla="*/ 0 h 1200"/>
                <a:gd name="T4" fmla="*/ 241 w 843"/>
                <a:gd name="T5" fmla="*/ 0 h 1200"/>
                <a:gd name="T6" fmla="*/ 241 w 843"/>
                <a:gd name="T7" fmla="*/ 701 h 1200"/>
                <a:gd name="T8" fmla="*/ 516 w 843"/>
                <a:gd name="T9" fmla="*/ 428 h 1200"/>
                <a:gd name="T10" fmla="*/ 832 w 843"/>
                <a:gd name="T11" fmla="*/ 428 h 1200"/>
                <a:gd name="T12" fmla="*/ 452 w 843"/>
                <a:gd name="T13" fmla="*/ 786 h 1200"/>
                <a:gd name="T14" fmla="*/ 843 w 843"/>
                <a:gd name="T15" fmla="*/ 1199 h 1200"/>
                <a:gd name="T16" fmla="*/ 522 w 843"/>
                <a:gd name="T17" fmla="*/ 1199 h 1200"/>
                <a:gd name="T18" fmla="*/ 240 w 843"/>
                <a:gd name="T19" fmla="*/ 887 h 1200"/>
                <a:gd name="T20" fmla="*/ 240 w 843"/>
                <a:gd name="T21" fmla="*/ 870 h 1200"/>
                <a:gd name="T22" fmla="*/ 240 w 843"/>
                <a:gd name="T23" fmla="*/ 1200 h 1200"/>
                <a:gd name="T24" fmla="*/ 0 w 843"/>
                <a:gd name="T25" fmla="*/ 1200 h 1200"/>
                <a:gd name="T26" fmla="*/ 0 w 843"/>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3" h="1200">
                  <a:moveTo>
                    <a:pt x="0" y="0"/>
                  </a:moveTo>
                  <a:lnTo>
                    <a:pt x="0" y="0"/>
                  </a:lnTo>
                  <a:lnTo>
                    <a:pt x="241" y="0"/>
                  </a:lnTo>
                  <a:lnTo>
                    <a:pt x="241" y="701"/>
                  </a:lnTo>
                  <a:lnTo>
                    <a:pt x="516" y="428"/>
                  </a:lnTo>
                  <a:lnTo>
                    <a:pt x="832" y="428"/>
                  </a:lnTo>
                  <a:lnTo>
                    <a:pt x="452" y="786"/>
                  </a:lnTo>
                  <a:lnTo>
                    <a:pt x="843" y="1199"/>
                  </a:lnTo>
                  <a:lnTo>
                    <a:pt x="522" y="1199"/>
                  </a:lnTo>
                  <a:lnTo>
                    <a:pt x="240" y="887"/>
                  </a:lnTo>
                  <a:lnTo>
                    <a:pt x="240" y="870"/>
                  </a:lnTo>
                  <a:lnTo>
                    <a:pt x="240" y="1200"/>
                  </a:lnTo>
                  <a:lnTo>
                    <a:pt x="0" y="120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a:extLst>
                <a:ext uri="{FF2B5EF4-FFF2-40B4-BE49-F238E27FC236}">
                  <a16:creationId xmlns:a16="http://schemas.microsoft.com/office/drawing/2014/main" id="{D543C5A3-FC23-4ECA-9A5B-37E32E149A09}"/>
                </a:ext>
              </a:extLst>
            </p:cNvPr>
            <p:cNvSpPr>
              <a:spLocks noEditPoints="1"/>
            </p:cNvSpPr>
            <p:nvPr userDrawn="1"/>
          </p:nvSpPr>
          <p:spPr bwMode="gray">
            <a:xfrm>
              <a:off x="5435" y="251"/>
              <a:ext cx="113" cy="104"/>
            </a:xfrm>
            <a:custGeom>
              <a:avLst/>
              <a:gdLst>
                <a:gd name="T0" fmla="*/ 449 w 900"/>
                <a:gd name="T1" fmla="*/ 628 h 823"/>
                <a:gd name="T2" fmla="*/ 449 w 900"/>
                <a:gd name="T3" fmla="*/ 628 h 823"/>
                <a:gd name="T4" fmla="*/ 656 w 900"/>
                <a:gd name="T5" fmla="*/ 412 h 823"/>
                <a:gd name="T6" fmla="*/ 449 w 900"/>
                <a:gd name="T7" fmla="*/ 194 h 823"/>
                <a:gd name="T8" fmla="*/ 244 w 900"/>
                <a:gd name="T9" fmla="*/ 411 h 823"/>
                <a:gd name="T10" fmla="*/ 449 w 900"/>
                <a:gd name="T11" fmla="*/ 628 h 823"/>
                <a:gd name="T12" fmla="*/ 449 w 900"/>
                <a:gd name="T13" fmla="*/ 0 h 823"/>
                <a:gd name="T14" fmla="*/ 449 w 900"/>
                <a:gd name="T15" fmla="*/ 0 h 823"/>
                <a:gd name="T16" fmla="*/ 900 w 900"/>
                <a:gd name="T17" fmla="*/ 412 h 823"/>
                <a:gd name="T18" fmla="*/ 449 w 900"/>
                <a:gd name="T19" fmla="*/ 823 h 823"/>
                <a:gd name="T20" fmla="*/ 0 w 900"/>
                <a:gd name="T21" fmla="*/ 412 h 823"/>
                <a:gd name="T22" fmla="*/ 449 w 900"/>
                <a:gd name="T23"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823">
                  <a:moveTo>
                    <a:pt x="449" y="628"/>
                  </a:moveTo>
                  <a:lnTo>
                    <a:pt x="449" y="628"/>
                  </a:lnTo>
                  <a:cubicBezTo>
                    <a:pt x="579" y="628"/>
                    <a:pt x="656" y="511"/>
                    <a:pt x="656" y="412"/>
                  </a:cubicBezTo>
                  <a:cubicBezTo>
                    <a:pt x="656" y="313"/>
                    <a:pt x="579" y="194"/>
                    <a:pt x="449" y="194"/>
                  </a:cubicBezTo>
                  <a:cubicBezTo>
                    <a:pt x="320" y="194"/>
                    <a:pt x="244" y="312"/>
                    <a:pt x="244" y="411"/>
                  </a:cubicBezTo>
                  <a:cubicBezTo>
                    <a:pt x="244" y="510"/>
                    <a:pt x="320" y="628"/>
                    <a:pt x="449" y="628"/>
                  </a:cubicBezTo>
                  <a:close/>
                  <a:moveTo>
                    <a:pt x="449" y="0"/>
                  </a:moveTo>
                  <a:lnTo>
                    <a:pt x="449" y="0"/>
                  </a:lnTo>
                  <a:cubicBezTo>
                    <a:pt x="714" y="0"/>
                    <a:pt x="900" y="178"/>
                    <a:pt x="900" y="412"/>
                  </a:cubicBezTo>
                  <a:cubicBezTo>
                    <a:pt x="900" y="646"/>
                    <a:pt x="714" y="823"/>
                    <a:pt x="449" y="823"/>
                  </a:cubicBezTo>
                  <a:cubicBezTo>
                    <a:pt x="185" y="823"/>
                    <a:pt x="0" y="646"/>
                    <a:pt x="0" y="412"/>
                  </a:cubicBezTo>
                  <a:cubicBezTo>
                    <a:pt x="0" y="178"/>
                    <a:pt x="185" y="0"/>
                    <a:pt x="4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a:extLst>
                <a:ext uri="{FF2B5EF4-FFF2-40B4-BE49-F238E27FC236}">
                  <a16:creationId xmlns:a16="http://schemas.microsoft.com/office/drawing/2014/main" id="{9DAFCD20-78F9-4241-986E-EA9A7C7A9C16}"/>
                </a:ext>
              </a:extLst>
            </p:cNvPr>
            <p:cNvSpPr>
              <a:spLocks noEditPoints="1"/>
            </p:cNvSpPr>
            <p:nvPr userDrawn="1"/>
          </p:nvSpPr>
          <p:spPr bwMode="gray">
            <a:xfrm>
              <a:off x="4782" y="250"/>
              <a:ext cx="112" cy="105"/>
            </a:xfrm>
            <a:custGeom>
              <a:avLst/>
              <a:gdLst>
                <a:gd name="T0" fmla="*/ 891 w 891"/>
                <a:gd name="T1" fmla="*/ 63 h 827"/>
                <a:gd name="T2" fmla="*/ 891 w 891"/>
                <a:gd name="T3" fmla="*/ 63 h 827"/>
                <a:gd name="T4" fmla="*/ 891 w 891"/>
                <a:gd name="T5" fmla="*/ 801 h 827"/>
                <a:gd name="T6" fmla="*/ 650 w 891"/>
                <a:gd name="T7" fmla="*/ 801 h 827"/>
                <a:gd name="T8" fmla="*/ 650 w 891"/>
                <a:gd name="T9" fmla="*/ 708 h 827"/>
                <a:gd name="T10" fmla="*/ 634 w 891"/>
                <a:gd name="T11" fmla="*/ 728 h 827"/>
                <a:gd name="T12" fmla="*/ 400 w 891"/>
                <a:gd name="T13" fmla="*/ 824 h 827"/>
                <a:gd name="T14" fmla="*/ 0 w 891"/>
                <a:gd name="T15" fmla="*/ 428 h 827"/>
                <a:gd name="T16" fmla="*/ 400 w 891"/>
                <a:gd name="T17" fmla="*/ 0 h 827"/>
                <a:gd name="T18" fmla="*/ 649 w 891"/>
                <a:gd name="T19" fmla="*/ 121 h 827"/>
                <a:gd name="T20" fmla="*/ 650 w 891"/>
                <a:gd name="T21" fmla="*/ 121 h 827"/>
                <a:gd name="T22" fmla="*/ 650 w 891"/>
                <a:gd name="T23" fmla="*/ 28 h 827"/>
                <a:gd name="T24" fmla="*/ 891 w 891"/>
                <a:gd name="T25" fmla="*/ 28 h 827"/>
                <a:gd name="T26" fmla="*/ 891 w 891"/>
                <a:gd name="T27" fmla="*/ 766 h 827"/>
                <a:gd name="T28" fmla="*/ 455 w 891"/>
                <a:gd name="T29" fmla="*/ 197 h 827"/>
                <a:gd name="T30" fmla="*/ 455 w 891"/>
                <a:gd name="T31" fmla="*/ 197 h 827"/>
                <a:gd name="T32" fmla="*/ 253 w 891"/>
                <a:gd name="T33" fmla="*/ 409 h 827"/>
                <a:gd name="T34" fmla="*/ 462 w 891"/>
                <a:gd name="T35" fmla="*/ 624 h 827"/>
                <a:gd name="T36" fmla="*/ 672 w 891"/>
                <a:gd name="T37" fmla="*/ 414 h 827"/>
                <a:gd name="T38" fmla="*/ 455 w 891"/>
                <a:gd name="T39" fmla="*/ 19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1" h="827">
                  <a:moveTo>
                    <a:pt x="891" y="63"/>
                  </a:moveTo>
                  <a:lnTo>
                    <a:pt x="891" y="63"/>
                  </a:lnTo>
                  <a:lnTo>
                    <a:pt x="891" y="801"/>
                  </a:lnTo>
                  <a:lnTo>
                    <a:pt x="650" y="801"/>
                  </a:lnTo>
                  <a:cubicBezTo>
                    <a:pt x="650" y="801"/>
                    <a:pt x="650" y="708"/>
                    <a:pt x="650" y="708"/>
                  </a:cubicBezTo>
                  <a:cubicBezTo>
                    <a:pt x="640" y="722"/>
                    <a:pt x="639" y="723"/>
                    <a:pt x="634" y="728"/>
                  </a:cubicBezTo>
                  <a:cubicBezTo>
                    <a:pt x="586" y="776"/>
                    <a:pt x="493" y="822"/>
                    <a:pt x="400" y="824"/>
                  </a:cubicBezTo>
                  <a:cubicBezTo>
                    <a:pt x="182" y="827"/>
                    <a:pt x="0" y="672"/>
                    <a:pt x="0" y="428"/>
                  </a:cubicBezTo>
                  <a:cubicBezTo>
                    <a:pt x="0" y="197"/>
                    <a:pt x="154" y="0"/>
                    <a:pt x="400" y="0"/>
                  </a:cubicBezTo>
                  <a:cubicBezTo>
                    <a:pt x="503" y="0"/>
                    <a:pt x="598" y="53"/>
                    <a:pt x="649" y="121"/>
                  </a:cubicBezTo>
                  <a:lnTo>
                    <a:pt x="650" y="121"/>
                  </a:lnTo>
                  <a:lnTo>
                    <a:pt x="650" y="28"/>
                  </a:lnTo>
                  <a:lnTo>
                    <a:pt x="891" y="28"/>
                  </a:lnTo>
                  <a:lnTo>
                    <a:pt x="891" y="766"/>
                  </a:lnTo>
                  <a:moveTo>
                    <a:pt x="455" y="197"/>
                  </a:moveTo>
                  <a:lnTo>
                    <a:pt x="455" y="197"/>
                  </a:lnTo>
                  <a:cubicBezTo>
                    <a:pt x="330" y="197"/>
                    <a:pt x="253" y="302"/>
                    <a:pt x="253" y="409"/>
                  </a:cubicBezTo>
                  <a:cubicBezTo>
                    <a:pt x="253" y="511"/>
                    <a:pt x="327" y="622"/>
                    <a:pt x="462" y="624"/>
                  </a:cubicBezTo>
                  <a:cubicBezTo>
                    <a:pt x="592" y="626"/>
                    <a:pt x="672" y="523"/>
                    <a:pt x="672" y="414"/>
                  </a:cubicBezTo>
                  <a:cubicBezTo>
                    <a:pt x="671" y="290"/>
                    <a:pt x="582" y="197"/>
                    <a:pt x="455"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a:extLst>
                <a:ext uri="{FF2B5EF4-FFF2-40B4-BE49-F238E27FC236}">
                  <a16:creationId xmlns:a16="http://schemas.microsoft.com/office/drawing/2014/main" id="{B8112FD2-9E51-4DE6-8999-6AE48885E6BB}"/>
                </a:ext>
              </a:extLst>
            </p:cNvPr>
            <p:cNvSpPr>
              <a:spLocks/>
            </p:cNvSpPr>
            <p:nvPr userDrawn="1"/>
          </p:nvSpPr>
          <p:spPr bwMode="gray">
            <a:xfrm>
              <a:off x="5018" y="254"/>
              <a:ext cx="0" cy="94"/>
            </a:xfrm>
            <a:custGeom>
              <a:avLst/>
              <a:gdLst>
                <a:gd name="T0" fmla="*/ 0 h 739"/>
                <a:gd name="T1" fmla="*/ 0 h 739"/>
                <a:gd name="T2" fmla="*/ 739 h 739"/>
              </a:gdLst>
              <a:ahLst/>
              <a:cxnLst>
                <a:cxn ang="0">
                  <a:pos x="0" y="T0"/>
                </a:cxn>
                <a:cxn ang="0">
                  <a:pos x="0" y="T1"/>
                </a:cxn>
                <a:cxn ang="0">
                  <a:pos x="0" y="T2"/>
                </a:cxn>
              </a:cxnLst>
              <a:rect l="0" t="0" r="r" b="b"/>
              <a:pathLst>
                <a:path h="739">
                  <a:moveTo>
                    <a:pt x="0" y="0"/>
                  </a:moveTo>
                  <a:lnTo>
                    <a:pt x="0" y="0"/>
                  </a:lnTo>
                  <a:lnTo>
                    <a:pt x="0" y="7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a:extLst>
                <a:ext uri="{FF2B5EF4-FFF2-40B4-BE49-F238E27FC236}">
                  <a16:creationId xmlns:a16="http://schemas.microsoft.com/office/drawing/2014/main" id="{FA3052C9-2927-4E98-BA27-4A4611A06DCF}"/>
                </a:ext>
              </a:extLst>
            </p:cNvPr>
            <p:cNvSpPr>
              <a:spLocks noEditPoints="1"/>
            </p:cNvSpPr>
            <p:nvPr userDrawn="1"/>
          </p:nvSpPr>
          <p:spPr bwMode="gray">
            <a:xfrm>
              <a:off x="4906" y="250"/>
              <a:ext cx="112" cy="155"/>
            </a:xfrm>
            <a:custGeom>
              <a:avLst/>
              <a:gdLst>
                <a:gd name="T0" fmla="*/ 462 w 891"/>
                <a:gd name="T1" fmla="*/ 624 h 1222"/>
                <a:gd name="T2" fmla="*/ 462 w 891"/>
                <a:gd name="T3" fmla="*/ 624 h 1222"/>
                <a:gd name="T4" fmla="*/ 253 w 891"/>
                <a:gd name="T5" fmla="*/ 409 h 1222"/>
                <a:gd name="T6" fmla="*/ 455 w 891"/>
                <a:gd name="T7" fmla="*/ 197 h 1222"/>
                <a:gd name="T8" fmla="*/ 672 w 891"/>
                <a:gd name="T9" fmla="*/ 414 h 1222"/>
                <a:gd name="T10" fmla="*/ 462 w 891"/>
                <a:gd name="T11" fmla="*/ 624 h 1222"/>
                <a:gd name="T12" fmla="*/ 650 w 891"/>
                <a:gd name="T13" fmla="*/ 28 h 1222"/>
                <a:gd name="T14" fmla="*/ 650 w 891"/>
                <a:gd name="T15" fmla="*/ 28 h 1222"/>
                <a:gd name="T16" fmla="*/ 650 w 891"/>
                <a:gd name="T17" fmla="*/ 121 h 1222"/>
                <a:gd name="T18" fmla="*/ 649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8 w 891"/>
                <a:gd name="T33" fmla="*/ 1027 h 1222"/>
                <a:gd name="T34" fmla="*/ 298 w 891"/>
                <a:gd name="T35" fmla="*/ 891 h 1222"/>
                <a:gd name="T36" fmla="*/ 33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2" y="624"/>
                  </a:moveTo>
                  <a:lnTo>
                    <a:pt x="462" y="624"/>
                  </a:lnTo>
                  <a:cubicBezTo>
                    <a:pt x="327" y="622"/>
                    <a:pt x="253" y="511"/>
                    <a:pt x="253" y="409"/>
                  </a:cubicBezTo>
                  <a:cubicBezTo>
                    <a:pt x="253" y="302"/>
                    <a:pt x="330" y="197"/>
                    <a:pt x="455" y="197"/>
                  </a:cubicBezTo>
                  <a:cubicBezTo>
                    <a:pt x="582" y="197"/>
                    <a:pt x="671" y="290"/>
                    <a:pt x="672" y="414"/>
                  </a:cubicBezTo>
                  <a:cubicBezTo>
                    <a:pt x="672" y="523"/>
                    <a:pt x="592" y="626"/>
                    <a:pt x="462" y="624"/>
                  </a:cubicBezTo>
                  <a:close/>
                  <a:moveTo>
                    <a:pt x="650" y="28"/>
                  </a:moveTo>
                  <a:lnTo>
                    <a:pt x="650" y="28"/>
                  </a:lnTo>
                  <a:lnTo>
                    <a:pt x="650" y="121"/>
                  </a:lnTo>
                  <a:lnTo>
                    <a:pt x="649" y="121"/>
                  </a:lnTo>
                  <a:cubicBezTo>
                    <a:pt x="598" y="53"/>
                    <a:pt x="503" y="0"/>
                    <a:pt x="400" y="0"/>
                  </a:cubicBezTo>
                  <a:cubicBezTo>
                    <a:pt x="154" y="0"/>
                    <a:pt x="0" y="197"/>
                    <a:pt x="0" y="428"/>
                  </a:cubicBezTo>
                  <a:cubicBezTo>
                    <a:pt x="0" y="672"/>
                    <a:pt x="182" y="827"/>
                    <a:pt x="400" y="824"/>
                  </a:cubicBezTo>
                  <a:cubicBezTo>
                    <a:pt x="493" y="822"/>
                    <a:pt x="586" y="776"/>
                    <a:pt x="634" y="728"/>
                  </a:cubicBezTo>
                  <a:cubicBezTo>
                    <a:pt x="639" y="723"/>
                    <a:pt x="644" y="718"/>
                    <a:pt x="650" y="708"/>
                  </a:cubicBezTo>
                  <a:cubicBezTo>
                    <a:pt x="650" y="708"/>
                    <a:pt x="650" y="744"/>
                    <a:pt x="650" y="821"/>
                  </a:cubicBezTo>
                  <a:cubicBezTo>
                    <a:pt x="650" y="923"/>
                    <a:pt x="614" y="1015"/>
                    <a:pt x="478" y="1027"/>
                  </a:cubicBezTo>
                  <a:cubicBezTo>
                    <a:pt x="348" y="1039"/>
                    <a:pt x="298" y="940"/>
                    <a:pt x="298" y="891"/>
                  </a:cubicBezTo>
                  <a:lnTo>
                    <a:pt x="33" y="891"/>
                  </a:lnTo>
                  <a:cubicBezTo>
                    <a:pt x="67" y="1115"/>
                    <a:pt x="289" y="1222"/>
                    <a:pt x="464" y="1222"/>
                  </a:cubicBezTo>
                  <a:cubicBezTo>
                    <a:pt x="867" y="1222"/>
                    <a:pt x="890"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a:extLst>
                <a:ext uri="{FF2B5EF4-FFF2-40B4-BE49-F238E27FC236}">
                  <a16:creationId xmlns:a16="http://schemas.microsoft.com/office/drawing/2014/main" id="{0C2D2673-9966-4FB9-885B-CB57FCBD72E2}"/>
                </a:ext>
              </a:extLst>
            </p:cNvPr>
            <p:cNvSpPr>
              <a:spLocks noEditPoints="1"/>
            </p:cNvSpPr>
            <p:nvPr userDrawn="1"/>
          </p:nvSpPr>
          <p:spPr bwMode="gray">
            <a:xfrm>
              <a:off x="5029" y="250"/>
              <a:ext cx="112" cy="155"/>
            </a:xfrm>
            <a:custGeom>
              <a:avLst/>
              <a:gdLst>
                <a:gd name="T0" fmla="*/ 463 w 891"/>
                <a:gd name="T1" fmla="*/ 624 h 1222"/>
                <a:gd name="T2" fmla="*/ 463 w 891"/>
                <a:gd name="T3" fmla="*/ 624 h 1222"/>
                <a:gd name="T4" fmla="*/ 253 w 891"/>
                <a:gd name="T5" fmla="*/ 409 h 1222"/>
                <a:gd name="T6" fmla="*/ 456 w 891"/>
                <a:gd name="T7" fmla="*/ 197 h 1222"/>
                <a:gd name="T8" fmla="*/ 672 w 891"/>
                <a:gd name="T9" fmla="*/ 414 h 1222"/>
                <a:gd name="T10" fmla="*/ 463 w 891"/>
                <a:gd name="T11" fmla="*/ 624 h 1222"/>
                <a:gd name="T12" fmla="*/ 650 w 891"/>
                <a:gd name="T13" fmla="*/ 28 h 1222"/>
                <a:gd name="T14" fmla="*/ 650 w 891"/>
                <a:gd name="T15" fmla="*/ 28 h 1222"/>
                <a:gd name="T16" fmla="*/ 650 w 891"/>
                <a:gd name="T17" fmla="*/ 121 h 1222"/>
                <a:gd name="T18" fmla="*/ 650 w 891"/>
                <a:gd name="T19" fmla="*/ 121 h 1222"/>
                <a:gd name="T20" fmla="*/ 400 w 891"/>
                <a:gd name="T21" fmla="*/ 0 h 1222"/>
                <a:gd name="T22" fmla="*/ 0 w 891"/>
                <a:gd name="T23" fmla="*/ 428 h 1222"/>
                <a:gd name="T24" fmla="*/ 400 w 891"/>
                <a:gd name="T25" fmla="*/ 824 h 1222"/>
                <a:gd name="T26" fmla="*/ 634 w 891"/>
                <a:gd name="T27" fmla="*/ 728 h 1222"/>
                <a:gd name="T28" fmla="*/ 650 w 891"/>
                <a:gd name="T29" fmla="*/ 708 h 1222"/>
                <a:gd name="T30" fmla="*/ 650 w 891"/>
                <a:gd name="T31" fmla="*/ 821 h 1222"/>
                <a:gd name="T32" fmla="*/ 479 w 891"/>
                <a:gd name="T33" fmla="*/ 1027 h 1222"/>
                <a:gd name="T34" fmla="*/ 298 w 891"/>
                <a:gd name="T35" fmla="*/ 891 h 1222"/>
                <a:gd name="T36" fmla="*/ 34 w 891"/>
                <a:gd name="T37" fmla="*/ 891 h 1222"/>
                <a:gd name="T38" fmla="*/ 464 w 891"/>
                <a:gd name="T39" fmla="*/ 1222 h 1222"/>
                <a:gd name="T40" fmla="*/ 891 w 891"/>
                <a:gd name="T41" fmla="*/ 771 h 1222"/>
                <a:gd name="T42" fmla="*/ 891 w 891"/>
                <a:gd name="T43" fmla="*/ 63 h 1222"/>
                <a:gd name="T44" fmla="*/ 891 w 891"/>
                <a:gd name="T45" fmla="*/ 28 h 1222"/>
                <a:gd name="T46" fmla="*/ 650 w 891"/>
                <a:gd name="T47" fmla="*/ 2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1222">
                  <a:moveTo>
                    <a:pt x="463" y="624"/>
                  </a:moveTo>
                  <a:lnTo>
                    <a:pt x="463" y="624"/>
                  </a:lnTo>
                  <a:cubicBezTo>
                    <a:pt x="328" y="622"/>
                    <a:pt x="253" y="511"/>
                    <a:pt x="253" y="409"/>
                  </a:cubicBezTo>
                  <a:cubicBezTo>
                    <a:pt x="253" y="302"/>
                    <a:pt x="330" y="197"/>
                    <a:pt x="456" y="197"/>
                  </a:cubicBezTo>
                  <a:cubicBezTo>
                    <a:pt x="583" y="197"/>
                    <a:pt x="672" y="290"/>
                    <a:pt x="672" y="414"/>
                  </a:cubicBezTo>
                  <a:cubicBezTo>
                    <a:pt x="673" y="523"/>
                    <a:pt x="592" y="626"/>
                    <a:pt x="463" y="624"/>
                  </a:cubicBezTo>
                  <a:close/>
                  <a:moveTo>
                    <a:pt x="650" y="28"/>
                  </a:moveTo>
                  <a:lnTo>
                    <a:pt x="650" y="28"/>
                  </a:lnTo>
                  <a:lnTo>
                    <a:pt x="650" y="121"/>
                  </a:lnTo>
                  <a:lnTo>
                    <a:pt x="650" y="121"/>
                  </a:lnTo>
                  <a:cubicBezTo>
                    <a:pt x="599" y="53"/>
                    <a:pt x="504" y="0"/>
                    <a:pt x="400" y="0"/>
                  </a:cubicBezTo>
                  <a:cubicBezTo>
                    <a:pt x="154" y="0"/>
                    <a:pt x="0" y="197"/>
                    <a:pt x="0" y="428"/>
                  </a:cubicBezTo>
                  <a:cubicBezTo>
                    <a:pt x="0" y="672"/>
                    <a:pt x="182" y="827"/>
                    <a:pt x="400" y="824"/>
                  </a:cubicBezTo>
                  <a:cubicBezTo>
                    <a:pt x="493" y="822"/>
                    <a:pt x="587" y="776"/>
                    <a:pt x="634" y="728"/>
                  </a:cubicBezTo>
                  <a:cubicBezTo>
                    <a:pt x="639" y="723"/>
                    <a:pt x="644" y="718"/>
                    <a:pt x="650" y="708"/>
                  </a:cubicBezTo>
                  <a:cubicBezTo>
                    <a:pt x="650" y="708"/>
                    <a:pt x="650" y="744"/>
                    <a:pt x="650" y="821"/>
                  </a:cubicBezTo>
                  <a:cubicBezTo>
                    <a:pt x="650" y="923"/>
                    <a:pt x="614" y="1015"/>
                    <a:pt x="479" y="1027"/>
                  </a:cubicBezTo>
                  <a:cubicBezTo>
                    <a:pt x="348" y="1039"/>
                    <a:pt x="299" y="940"/>
                    <a:pt x="298" y="891"/>
                  </a:cubicBezTo>
                  <a:lnTo>
                    <a:pt x="34" y="891"/>
                  </a:lnTo>
                  <a:cubicBezTo>
                    <a:pt x="68" y="1115"/>
                    <a:pt x="289" y="1222"/>
                    <a:pt x="464" y="1222"/>
                  </a:cubicBezTo>
                  <a:cubicBezTo>
                    <a:pt x="867" y="1222"/>
                    <a:pt x="891" y="914"/>
                    <a:pt x="891" y="771"/>
                  </a:cubicBezTo>
                  <a:lnTo>
                    <a:pt x="891" y="63"/>
                  </a:lnTo>
                  <a:lnTo>
                    <a:pt x="891" y="28"/>
                  </a:lnTo>
                  <a:lnTo>
                    <a:pt x="650"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Text Placeholder 8">
            <a:extLst>
              <a:ext uri="{FF2B5EF4-FFF2-40B4-BE49-F238E27FC236}">
                <a16:creationId xmlns:a16="http://schemas.microsoft.com/office/drawing/2014/main" id="{8442D475-C231-4F25-A65D-43CDDC7F7B60}"/>
              </a:ext>
            </a:extLst>
          </p:cNvPr>
          <p:cNvSpPr>
            <a:spLocks noGrp="1"/>
          </p:cNvSpPr>
          <p:nvPr>
            <p:ph type="body" sz="quarter" idx="16" hasCustomPrompt="1"/>
          </p:nvPr>
        </p:nvSpPr>
        <p:spPr bwMode="gray">
          <a:xfrm>
            <a:off x="803275" y="1773238"/>
            <a:ext cx="2838332" cy="4319587"/>
          </a:xfrm>
        </p:spPr>
        <p:txBody>
          <a:bodyPr rIns="360000"/>
          <a:lstStyle>
            <a:lvl1pPr>
              <a:defRPr b="1" kern="100" cap="none" spc="0" baseline="0">
                <a:solidFill>
                  <a:schemeClr val="tx1"/>
                </a:solidFill>
                <a:latin typeface="+mn-lt"/>
              </a:defRPr>
            </a:lvl1pPr>
          </a:lstStyle>
          <a:p>
            <a:pPr lvl="0"/>
            <a:r>
              <a:rPr lang="en-US"/>
              <a:t>Click to add statement text here</a:t>
            </a:r>
            <a:endParaRPr lang="en-GB"/>
          </a:p>
        </p:txBody>
      </p:sp>
      <p:sp>
        <p:nvSpPr>
          <p:cNvPr id="45" name="Shape 159">
            <a:extLst>
              <a:ext uri="{FF2B5EF4-FFF2-40B4-BE49-F238E27FC236}">
                <a16:creationId xmlns:a16="http://schemas.microsoft.com/office/drawing/2014/main" id="{2C3E4385-9873-4016-AF72-23A05F8615AF}"/>
              </a:ext>
            </a:extLst>
          </p:cNvPr>
          <p:cNvSpPr/>
          <p:nvPr userDrawn="1"/>
        </p:nvSpPr>
        <p:spPr bwMode="gray">
          <a:xfrm>
            <a:off x="803274" y="836382"/>
            <a:ext cx="360000" cy="53181"/>
          </a:xfrm>
          <a:prstGeom prst="rect">
            <a:avLst/>
          </a:prstGeom>
          <a:solidFill>
            <a:schemeClr val="accent1"/>
          </a:solidFill>
          <a:ln w="12700">
            <a:miter lim="400000"/>
          </a:ln>
        </p:spPr>
        <p:txBody>
          <a:bodyPr lIns="50800" tIns="50800" rIns="50800" bIns="50800" anchor="ctr"/>
          <a:lstStyle/>
          <a:p>
            <a:pPr>
              <a:defRPr sz="3200">
                <a:solidFill>
                  <a:srgbClr val="2D343F"/>
                </a:solidFill>
              </a:defRPr>
            </a:pPr>
            <a:endParaRPr>
              <a:solidFill>
                <a:schemeClr val="bg1"/>
              </a:solidFill>
              <a:latin typeface="Tahoma" panose="020B0604030504040204" pitchFamily="34" charset="0"/>
            </a:endParaRPr>
          </a:p>
        </p:txBody>
      </p:sp>
      <p:grpSp>
        <p:nvGrpSpPr>
          <p:cNvPr id="76" name="Group 75">
            <a:extLst>
              <a:ext uri="{FF2B5EF4-FFF2-40B4-BE49-F238E27FC236}">
                <a16:creationId xmlns:a16="http://schemas.microsoft.com/office/drawing/2014/main" id="{3CEBCD81-1410-4B90-B3C1-2C356DED023E}"/>
              </a:ext>
            </a:extLst>
          </p:cNvPr>
          <p:cNvGrpSpPr/>
          <p:nvPr userDrawn="1"/>
        </p:nvGrpSpPr>
        <p:grpSpPr bwMode="gray">
          <a:xfrm>
            <a:off x="-1932892" y="3284984"/>
            <a:ext cx="1639506" cy="3581579"/>
            <a:chOff x="-1932892" y="3784252"/>
            <a:chExt cx="1639506" cy="3581579"/>
          </a:xfrm>
        </p:grpSpPr>
        <p:sp>
          <p:nvSpPr>
            <p:cNvPr id="77" name="TextBox 76">
              <a:extLst>
                <a:ext uri="{FF2B5EF4-FFF2-40B4-BE49-F238E27FC236}">
                  <a16:creationId xmlns:a16="http://schemas.microsoft.com/office/drawing/2014/main" id="{D58FD4A4-E362-4D59-8565-7DB5A20819CF}"/>
                </a:ext>
              </a:extLst>
            </p:cNvPr>
            <p:cNvSpPr txBox="1"/>
            <p:nvPr/>
          </p:nvSpPr>
          <p:spPr bwMode="gray">
            <a:xfrm>
              <a:off x="-1932892" y="4488120"/>
              <a:ext cx="1639506" cy="2877711"/>
            </a:xfrm>
            <a:prstGeom prst="rect">
              <a:avLst/>
            </a:prstGeom>
            <a:noFill/>
          </p:spPr>
          <p:txBody>
            <a:bodyPr wrap="square" lIns="0" tIns="0" rIns="0" bIns="0" rtlCol="0">
              <a:spAutoFit/>
            </a:bodyPr>
            <a:lstStyle/>
            <a:p>
              <a:r>
                <a:rPr lang="en-GB" sz="1100">
                  <a:solidFill>
                    <a:srgbClr val="000000"/>
                  </a:solidFill>
                </a:rPr>
                <a:t>To add or remove bullets when formatting the body text </a:t>
              </a:r>
              <a:r>
                <a:rPr lang="en-GB" sz="1100" baseline="0">
                  <a:solidFill>
                    <a:srgbClr val="000000"/>
                  </a:solidFill>
                </a:rPr>
                <a:t>simply highlight the specific line(s) of text and click ‘tab’ or press ‘increase/decrease list level’ button. If you continue to click the ‘Tab’ button and the text turns green you have tabbed too far and should use the ‘decrease level’ button to return to compliant text.</a:t>
              </a:r>
            </a:p>
            <a:p>
              <a:endParaRPr lang="en-GB" sz="1100" baseline="0">
                <a:solidFill>
                  <a:srgbClr val="000000"/>
                </a:solidFill>
              </a:endParaRPr>
            </a:p>
            <a:p>
              <a:r>
                <a:rPr lang="en-GB" sz="1100" baseline="0">
                  <a:solidFill>
                    <a:srgbClr val="000000"/>
                  </a:solidFill>
                </a:rPr>
                <a:t>Do not use the bullet point button to format your text.</a:t>
              </a:r>
              <a:endParaRPr lang="en-GB" sz="1100">
                <a:solidFill>
                  <a:srgbClr val="000000"/>
                </a:solidFill>
              </a:endParaRPr>
            </a:p>
          </p:txBody>
        </p:sp>
        <p:sp>
          <p:nvSpPr>
            <p:cNvPr id="78" name="Donut 24">
              <a:extLst>
                <a:ext uri="{FF2B5EF4-FFF2-40B4-BE49-F238E27FC236}">
                  <a16:creationId xmlns:a16="http://schemas.microsoft.com/office/drawing/2014/main" id="{8D06C4FE-38BD-414C-B5C9-65F8D0ACF1EC}"/>
                </a:ext>
              </a:extLst>
            </p:cNvPr>
            <p:cNvSpPr/>
            <p:nvPr/>
          </p:nvSpPr>
          <p:spPr bwMode="gray">
            <a:xfrm>
              <a:off x="-1824880" y="3784252"/>
              <a:ext cx="1531494" cy="5400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Freeform 5">
              <a:extLst>
                <a:ext uri="{FF2B5EF4-FFF2-40B4-BE49-F238E27FC236}">
                  <a16:creationId xmlns:a16="http://schemas.microsoft.com/office/drawing/2014/main" id="{E88697D6-A2EE-4B0D-A4DB-BF22DC6F32C3}"/>
                </a:ext>
              </a:extLst>
            </p:cNvPr>
            <p:cNvSpPr>
              <a:spLocks noEditPoints="1"/>
            </p:cNvSpPr>
            <p:nvPr/>
          </p:nvSpPr>
          <p:spPr bwMode="gray">
            <a:xfrm>
              <a:off x="-1836506" y="4098882"/>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0" name="Group 79">
              <a:extLst>
                <a:ext uri="{FF2B5EF4-FFF2-40B4-BE49-F238E27FC236}">
                  <a16:creationId xmlns:a16="http://schemas.microsoft.com/office/drawing/2014/main" id="{6E0359CC-2190-43FE-AA87-14A3743C08F4}"/>
                </a:ext>
              </a:extLst>
            </p:cNvPr>
            <p:cNvGrpSpPr/>
            <p:nvPr userDrawn="1"/>
          </p:nvGrpSpPr>
          <p:grpSpPr bwMode="gray">
            <a:xfrm>
              <a:off x="-1707316" y="3839306"/>
              <a:ext cx="1278149" cy="429952"/>
              <a:chOff x="-1571535" y="3086876"/>
              <a:chExt cx="1278149" cy="429952"/>
            </a:xfrm>
          </p:grpSpPr>
          <p:pic>
            <p:nvPicPr>
              <p:cNvPr id="81" name="Picture 80">
                <a:extLst>
                  <a:ext uri="{FF2B5EF4-FFF2-40B4-BE49-F238E27FC236}">
                    <a16:creationId xmlns:a16="http://schemas.microsoft.com/office/drawing/2014/main" id="{B8F096AA-0F53-4A64-A458-53E6F4D82F4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1571535" y="3086876"/>
                <a:ext cx="1266825" cy="371475"/>
              </a:xfrm>
              <a:prstGeom prst="rect">
                <a:avLst/>
              </a:prstGeom>
            </p:spPr>
          </p:pic>
          <p:sp>
            <p:nvSpPr>
              <p:cNvPr id="82" name="Rectangle: Rounded Corners 81">
                <a:extLst>
                  <a:ext uri="{FF2B5EF4-FFF2-40B4-BE49-F238E27FC236}">
                    <a16:creationId xmlns:a16="http://schemas.microsoft.com/office/drawing/2014/main" id="{1782C405-629F-4F41-BE8F-8C64CB027ABD}"/>
                  </a:ext>
                </a:extLst>
              </p:cNvPr>
              <p:cNvSpPr/>
              <p:nvPr/>
            </p:nvSpPr>
            <p:spPr bwMode="gray">
              <a:xfrm>
                <a:off x="-1536848" y="3140968"/>
                <a:ext cx="684076" cy="252028"/>
              </a:xfrm>
              <a:prstGeom prst="roundRect">
                <a:avLst>
                  <a:gd name="adj" fmla="val 10535"/>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5">
                <a:extLst>
                  <a:ext uri="{FF2B5EF4-FFF2-40B4-BE49-F238E27FC236}">
                    <a16:creationId xmlns:a16="http://schemas.microsoft.com/office/drawing/2014/main" id="{16F02519-5B60-44F8-8BBA-0FC57FF211C7}"/>
                  </a:ext>
                </a:extLst>
              </p:cNvPr>
              <p:cNvSpPr>
                <a:spLocks noChangeAspect="1" noEditPoints="1"/>
              </p:cNvSpPr>
              <p:nvPr/>
            </p:nvSpPr>
            <p:spPr bwMode="gray">
              <a:xfrm>
                <a:off x="-636748" y="3358428"/>
                <a:ext cx="158400" cy="158400"/>
              </a:xfrm>
              <a:custGeom>
                <a:avLst/>
                <a:gdLst>
                  <a:gd name="T0" fmla="*/ 5896 w 7172"/>
                  <a:gd name="T1" fmla="*/ 5896 h 7172"/>
                  <a:gd name="T2" fmla="*/ 5896 w 7172"/>
                  <a:gd name="T3" fmla="*/ 1276 h 7172"/>
                  <a:gd name="T4" fmla="*/ 1276 w 7172"/>
                  <a:gd name="T5" fmla="*/ 1276 h 7172"/>
                  <a:gd name="T6" fmla="*/ 1276 w 7172"/>
                  <a:gd name="T7" fmla="*/ 5896 h 7172"/>
                  <a:gd name="T8" fmla="*/ 5896 w 7172"/>
                  <a:gd name="T9" fmla="*/ 5896 h 7172"/>
                  <a:gd name="T10" fmla="*/ 2415 w 7172"/>
                  <a:gd name="T11" fmla="*/ 3087 h 7172"/>
                  <a:gd name="T12" fmla="*/ 3149 w 7172"/>
                  <a:gd name="T13" fmla="*/ 3821 h 7172"/>
                  <a:gd name="T14" fmla="*/ 4759 w 7172"/>
                  <a:gd name="T15" fmla="*/ 2213 h 7172"/>
                  <a:gd name="T16" fmla="*/ 5328 w 7172"/>
                  <a:gd name="T17" fmla="*/ 2783 h 7172"/>
                  <a:gd name="T18" fmla="*/ 3720 w 7172"/>
                  <a:gd name="T19" fmla="*/ 4391 h 7172"/>
                  <a:gd name="T20" fmla="*/ 3149 w 7172"/>
                  <a:gd name="T21" fmla="*/ 4960 h 7172"/>
                  <a:gd name="T22" fmla="*/ 1845 w 7172"/>
                  <a:gd name="T23" fmla="*/ 3656 h 7172"/>
                  <a:gd name="T24" fmla="*/ 2415 w 7172"/>
                  <a:gd name="T25" fmla="*/ 3087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2" h="7172">
                    <a:moveTo>
                      <a:pt x="5896" y="5896"/>
                    </a:moveTo>
                    <a:cubicBezTo>
                      <a:pt x="7172" y="4620"/>
                      <a:pt x="7172" y="2552"/>
                      <a:pt x="5896" y="1276"/>
                    </a:cubicBezTo>
                    <a:cubicBezTo>
                      <a:pt x="4620" y="0"/>
                      <a:pt x="2552" y="0"/>
                      <a:pt x="1276" y="1276"/>
                    </a:cubicBezTo>
                    <a:cubicBezTo>
                      <a:pt x="0" y="2552"/>
                      <a:pt x="0" y="4620"/>
                      <a:pt x="1276" y="5896"/>
                    </a:cubicBezTo>
                    <a:cubicBezTo>
                      <a:pt x="2552" y="7172"/>
                      <a:pt x="4621" y="7172"/>
                      <a:pt x="5896" y="5896"/>
                    </a:cubicBezTo>
                    <a:close/>
                    <a:moveTo>
                      <a:pt x="2415" y="3087"/>
                    </a:moveTo>
                    <a:lnTo>
                      <a:pt x="3149" y="3821"/>
                    </a:lnTo>
                    <a:lnTo>
                      <a:pt x="4759" y="2213"/>
                    </a:lnTo>
                    <a:lnTo>
                      <a:pt x="5328" y="2783"/>
                    </a:lnTo>
                    <a:lnTo>
                      <a:pt x="3720" y="4391"/>
                    </a:lnTo>
                    <a:lnTo>
                      <a:pt x="3149" y="4960"/>
                    </a:lnTo>
                    <a:lnTo>
                      <a:pt x="1845" y="3656"/>
                    </a:lnTo>
                    <a:lnTo>
                      <a:pt x="2415" y="308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9">
                <a:extLst>
                  <a:ext uri="{FF2B5EF4-FFF2-40B4-BE49-F238E27FC236}">
                    <a16:creationId xmlns:a16="http://schemas.microsoft.com/office/drawing/2014/main" id="{08B2B503-FAA0-48ED-8C0E-E0FCEE5D963D}"/>
                  </a:ext>
                </a:extLst>
              </p:cNvPr>
              <p:cNvSpPr>
                <a:spLocks noEditPoints="1"/>
              </p:cNvSpPr>
              <p:nvPr/>
            </p:nvSpPr>
            <p:spPr bwMode="gray">
              <a:xfrm>
                <a:off x="-1320824" y="3356992"/>
                <a:ext cx="159315" cy="159836"/>
              </a:xfrm>
              <a:custGeom>
                <a:avLst/>
                <a:gdLst>
                  <a:gd name="T0" fmla="*/ 186 w 373"/>
                  <a:gd name="T1" fmla="*/ 0 h 373"/>
                  <a:gd name="T2" fmla="*/ 0 w 373"/>
                  <a:gd name="T3" fmla="*/ 187 h 373"/>
                  <a:gd name="T4" fmla="*/ 186 w 373"/>
                  <a:gd name="T5" fmla="*/ 373 h 373"/>
                  <a:gd name="T6" fmla="*/ 373 w 373"/>
                  <a:gd name="T7" fmla="*/ 187 h 373"/>
                  <a:gd name="T8" fmla="*/ 186 w 373"/>
                  <a:gd name="T9" fmla="*/ 0 h 373"/>
                  <a:gd name="T10" fmla="*/ 267 w 373"/>
                  <a:gd name="T11" fmla="*/ 237 h 373"/>
                  <a:gd name="T12" fmla="*/ 237 w 373"/>
                  <a:gd name="T13" fmla="*/ 267 h 373"/>
                  <a:gd name="T14" fmla="*/ 186 w 373"/>
                  <a:gd name="T15" fmla="*/ 217 h 373"/>
                  <a:gd name="T16" fmla="*/ 136 w 373"/>
                  <a:gd name="T17" fmla="*/ 267 h 373"/>
                  <a:gd name="T18" fmla="*/ 106 w 373"/>
                  <a:gd name="T19" fmla="*/ 237 h 373"/>
                  <a:gd name="T20" fmla="*/ 157 w 373"/>
                  <a:gd name="T21" fmla="*/ 187 h 373"/>
                  <a:gd name="T22" fmla="*/ 106 w 373"/>
                  <a:gd name="T23" fmla="*/ 136 h 373"/>
                  <a:gd name="T24" fmla="*/ 136 w 373"/>
                  <a:gd name="T25" fmla="*/ 107 h 373"/>
                  <a:gd name="T26" fmla="*/ 186 w 373"/>
                  <a:gd name="T27" fmla="*/ 157 h 373"/>
                  <a:gd name="T28" fmla="*/ 237 w 373"/>
                  <a:gd name="T29" fmla="*/ 107 h 373"/>
                  <a:gd name="T30" fmla="*/ 267 w 373"/>
                  <a:gd name="T31" fmla="*/ 136 h 373"/>
                  <a:gd name="T32" fmla="*/ 216 w 373"/>
                  <a:gd name="T33" fmla="*/ 187 h 373"/>
                  <a:gd name="T34" fmla="*/ 267 w 373"/>
                  <a:gd name="T35"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73">
                    <a:moveTo>
                      <a:pt x="186" y="0"/>
                    </a:moveTo>
                    <a:cubicBezTo>
                      <a:pt x="83" y="0"/>
                      <a:pt x="0" y="84"/>
                      <a:pt x="0" y="187"/>
                    </a:cubicBezTo>
                    <a:cubicBezTo>
                      <a:pt x="0" y="290"/>
                      <a:pt x="83" y="373"/>
                      <a:pt x="186" y="373"/>
                    </a:cubicBezTo>
                    <a:cubicBezTo>
                      <a:pt x="289" y="373"/>
                      <a:pt x="373" y="290"/>
                      <a:pt x="373" y="187"/>
                    </a:cubicBezTo>
                    <a:cubicBezTo>
                      <a:pt x="373" y="84"/>
                      <a:pt x="289" y="0"/>
                      <a:pt x="186" y="0"/>
                    </a:cubicBezTo>
                    <a:close/>
                    <a:moveTo>
                      <a:pt x="267" y="237"/>
                    </a:moveTo>
                    <a:lnTo>
                      <a:pt x="237" y="267"/>
                    </a:lnTo>
                    <a:cubicBezTo>
                      <a:pt x="237" y="267"/>
                      <a:pt x="190" y="217"/>
                      <a:pt x="186" y="217"/>
                    </a:cubicBezTo>
                    <a:cubicBezTo>
                      <a:pt x="183" y="217"/>
                      <a:pt x="136" y="267"/>
                      <a:pt x="136" y="267"/>
                    </a:cubicBezTo>
                    <a:lnTo>
                      <a:pt x="106" y="237"/>
                    </a:lnTo>
                    <a:cubicBezTo>
                      <a:pt x="106" y="237"/>
                      <a:pt x="157" y="191"/>
                      <a:pt x="157" y="187"/>
                    </a:cubicBezTo>
                    <a:cubicBezTo>
                      <a:pt x="157" y="183"/>
                      <a:pt x="106" y="136"/>
                      <a:pt x="106" y="136"/>
                    </a:cubicBezTo>
                    <a:lnTo>
                      <a:pt x="136" y="107"/>
                    </a:lnTo>
                    <a:cubicBezTo>
                      <a:pt x="136" y="107"/>
                      <a:pt x="183" y="157"/>
                      <a:pt x="186" y="157"/>
                    </a:cubicBezTo>
                    <a:cubicBezTo>
                      <a:pt x="189" y="157"/>
                      <a:pt x="237" y="107"/>
                      <a:pt x="237" y="107"/>
                    </a:cubicBezTo>
                    <a:lnTo>
                      <a:pt x="267" y="136"/>
                    </a:lnTo>
                    <a:cubicBezTo>
                      <a:pt x="267" y="136"/>
                      <a:pt x="216" y="183"/>
                      <a:pt x="216" y="187"/>
                    </a:cubicBezTo>
                    <a:cubicBezTo>
                      <a:pt x="216" y="190"/>
                      <a:pt x="267" y="237"/>
                      <a:pt x="267"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Rectangle: Rounded Corners 84">
                <a:extLst>
                  <a:ext uri="{FF2B5EF4-FFF2-40B4-BE49-F238E27FC236}">
                    <a16:creationId xmlns:a16="http://schemas.microsoft.com/office/drawing/2014/main" id="{D1DF8573-9B1E-4C17-8FEC-CE3BCBD23A3E}"/>
                  </a:ext>
                </a:extLst>
              </p:cNvPr>
              <p:cNvSpPr/>
              <p:nvPr/>
            </p:nvSpPr>
            <p:spPr bwMode="gray">
              <a:xfrm>
                <a:off x="-780764" y="3147826"/>
                <a:ext cx="487378" cy="252028"/>
              </a:xfrm>
              <a:prstGeom prst="roundRect">
                <a:avLst>
                  <a:gd name="adj" fmla="val 10535"/>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949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7D700F-5FA6-2166-7B42-EBE048C8A3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AECD45-36E6-2A91-1960-C1CC7C7F4748}"/>
              </a:ext>
            </a:extLst>
          </p:cNvPr>
          <p:cNvPicPr>
            <a:picLocks noChangeAspect="1"/>
          </p:cNvPicPr>
          <p:nvPr userDrawn="1"/>
        </p:nvPicPr>
        <p:blipFill>
          <a:blip r:embed="rId3"/>
          <a:stretch>
            <a:fillRect/>
          </a:stretch>
        </p:blipFill>
        <p:spPr>
          <a:xfrm>
            <a:off x="4400550" y="2978150"/>
            <a:ext cx="3390900" cy="901700"/>
          </a:xfrm>
          <a:prstGeom prst="rect">
            <a:avLst/>
          </a:prstGeom>
        </p:spPr>
      </p:pic>
    </p:spTree>
    <p:extLst>
      <p:ext uri="{BB962C8B-B14F-4D97-AF65-F5344CB8AC3E}">
        <p14:creationId xmlns:p14="http://schemas.microsoft.com/office/powerpoint/2010/main" val="119996729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7D700F-5FA6-2166-7B42-EBE048C8A3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40D7D4A6-654D-19ED-9100-812F2E3D912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7000" y="3204750"/>
            <a:ext cx="7038000" cy="448500"/>
          </a:xfrm>
          <a:prstGeom prst="rect">
            <a:avLst/>
          </a:prstGeom>
        </p:spPr>
      </p:pic>
    </p:spTree>
    <p:extLst>
      <p:ext uri="{BB962C8B-B14F-4D97-AF65-F5344CB8AC3E}">
        <p14:creationId xmlns:p14="http://schemas.microsoft.com/office/powerpoint/2010/main" val="333785454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D08AAAE-2C8B-E100-798D-824BB7F46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10579" y="2463801"/>
            <a:ext cx="5188919" cy="1933127"/>
          </a:xfrm>
          <a:prstGeom prst="rect">
            <a:avLst/>
          </a:prstGeom>
        </p:spPr>
      </p:pic>
    </p:spTree>
    <p:extLst>
      <p:ext uri="{BB962C8B-B14F-4D97-AF65-F5344CB8AC3E}">
        <p14:creationId xmlns:p14="http://schemas.microsoft.com/office/powerpoint/2010/main" val="361070736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7D700F-5FA6-2166-7B42-EBE048C8A3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37D58D55-1A1E-7F99-686D-BCEA56F27B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2200" y="2462683"/>
            <a:ext cx="5187600" cy="1932635"/>
          </a:xfrm>
          <a:prstGeom prst="rect">
            <a:avLst/>
          </a:prstGeom>
        </p:spPr>
      </p:pic>
    </p:spTree>
    <p:extLst>
      <p:ext uri="{BB962C8B-B14F-4D97-AF65-F5344CB8AC3E}">
        <p14:creationId xmlns:p14="http://schemas.microsoft.com/office/powerpoint/2010/main" val="877801459"/>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7D700F-5FA6-2166-7B42-EBE048C8A3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EADE0BD9-F4A1-4963-FD91-2388F6A0108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2200" y="2462683"/>
            <a:ext cx="5187600" cy="1932635"/>
          </a:xfrm>
          <a:prstGeom prst="rect">
            <a:avLst/>
          </a:prstGeom>
        </p:spPr>
      </p:pic>
    </p:spTree>
    <p:extLst>
      <p:ext uri="{BB962C8B-B14F-4D97-AF65-F5344CB8AC3E}">
        <p14:creationId xmlns:p14="http://schemas.microsoft.com/office/powerpoint/2010/main" val="12904652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78F1F7F-976C-61E6-94EE-0A39F5B8D2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7000" y="3204751"/>
            <a:ext cx="7038000" cy="448499"/>
          </a:xfrm>
          <a:prstGeom prst="rect">
            <a:avLst/>
          </a:prstGeom>
        </p:spPr>
      </p:pic>
    </p:spTree>
    <p:extLst>
      <p:ext uri="{BB962C8B-B14F-4D97-AF65-F5344CB8AC3E}">
        <p14:creationId xmlns:p14="http://schemas.microsoft.com/office/powerpoint/2010/main" val="391797531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7D700F-5FA6-2166-7B42-EBE048C8A3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24A093C2-74BD-BFA3-F110-EB36AE71E376}"/>
              </a:ext>
            </a:extLst>
          </p:cNvPr>
          <p:cNvSpPr>
            <a:spLocks noGrp="1"/>
          </p:cNvSpPr>
          <p:nvPr>
            <p:ph type="body" sz="quarter" idx="20" hasCustomPrompt="1"/>
          </p:nvPr>
        </p:nvSpPr>
        <p:spPr>
          <a:xfrm>
            <a:off x="1347126" y="3476533"/>
            <a:ext cx="2462536" cy="381454"/>
          </a:xfrm>
        </p:spPr>
        <p:txBody>
          <a:bodyPr lIns="36000"/>
          <a:lstStyle>
            <a:lvl1pPr>
              <a:defRPr sz="1600" b="1">
                <a:solidFill>
                  <a:schemeClr val="bg1"/>
                </a:solidFill>
                <a:latin typeface="+mj-lt"/>
              </a:defRPr>
            </a:lvl1pPr>
            <a:lvl2pPr>
              <a:defRPr sz="3600">
                <a:solidFill>
                  <a:schemeClr val="bg1"/>
                </a:solidFill>
                <a:latin typeface="Montserrat Medium" pitchFamily="2" charset="0"/>
              </a:defRPr>
            </a:lvl2pPr>
            <a:lvl3pPr>
              <a:defRPr sz="3600">
                <a:solidFill>
                  <a:schemeClr val="bg1"/>
                </a:solidFill>
                <a:latin typeface="Montserrat Medium" pitchFamily="2" charset="0"/>
              </a:defRPr>
            </a:lvl3pPr>
            <a:lvl4pPr>
              <a:defRPr sz="3600">
                <a:solidFill>
                  <a:schemeClr val="bg1"/>
                </a:solidFill>
                <a:latin typeface="Montserrat Medium" pitchFamily="2" charset="0"/>
              </a:defRPr>
            </a:lvl4pPr>
            <a:lvl5pPr>
              <a:defRPr sz="3600">
                <a:solidFill>
                  <a:schemeClr val="bg1"/>
                </a:solidFill>
                <a:latin typeface="Montserrat Medium" pitchFamily="2" charset="0"/>
              </a:defRPr>
            </a:lvl5pPr>
          </a:lstStyle>
          <a:p>
            <a:pPr lvl="0"/>
            <a:r>
              <a:rPr lang="en-US"/>
              <a:t>Introduction</a:t>
            </a:r>
            <a:endParaRPr lang="en-GB"/>
          </a:p>
        </p:txBody>
      </p:sp>
      <p:cxnSp>
        <p:nvCxnSpPr>
          <p:cNvPr id="12" name="Straight Connector 11">
            <a:extLst>
              <a:ext uri="{FF2B5EF4-FFF2-40B4-BE49-F238E27FC236}">
                <a16:creationId xmlns:a16="http://schemas.microsoft.com/office/drawing/2014/main" id="{FA46E5D9-CE3B-8BCF-133E-C338A368B8F4}"/>
              </a:ext>
            </a:extLst>
          </p:cNvPr>
          <p:cNvCxnSpPr>
            <a:cxnSpLocks/>
          </p:cNvCxnSpPr>
          <p:nvPr userDrawn="1"/>
        </p:nvCxnSpPr>
        <p:spPr>
          <a:xfrm>
            <a:off x="1404336" y="3156598"/>
            <a:ext cx="8683882" cy="0"/>
          </a:xfrm>
          <a:prstGeom prst="line">
            <a:avLst/>
          </a:prstGeom>
          <a:ln w="28575">
            <a:solidFill>
              <a:srgbClr val="FD6E3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35995-D03F-3739-597F-6FEF2D6F042C}"/>
              </a:ext>
            </a:extLst>
          </p:cNvPr>
          <p:cNvPicPr>
            <a:picLocks noChangeAspect="1"/>
          </p:cNvPicPr>
          <p:nvPr userDrawn="1"/>
        </p:nvPicPr>
        <p:blipFill>
          <a:blip r:embed="rId3"/>
          <a:stretch>
            <a:fillRect/>
          </a:stretch>
        </p:blipFill>
        <p:spPr>
          <a:xfrm>
            <a:off x="620564" y="409865"/>
            <a:ext cx="1793585" cy="478813"/>
          </a:xfrm>
          <a:prstGeom prst="rect">
            <a:avLst/>
          </a:prstGeom>
        </p:spPr>
      </p:pic>
      <p:pic>
        <p:nvPicPr>
          <p:cNvPr id="18" name="Picture 17">
            <a:extLst>
              <a:ext uri="{FF2B5EF4-FFF2-40B4-BE49-F238E27FC236}">
                <a16:creationId xmlns:a16="http://schemas.microsoft.com/office/drawing/2014/main" id="{C2A32A24-C390-A1A4-425D-803803C8289F}"/>
              </a:ext>
            </a:extLst>
          </p:cNvPr>
          <p:cNvPicPr>
            <a:picLocks noChangeAspect="1"/>
          </p:cNvPicPr>
          <p:nvPr userDrawn="1"/>
        </p:nvPicPr>
        <p:blipFill>
          <a:blip r:embed="rId4"/>
          <a:stretch>
            <a:fillRect/>
          </a:stretch>
        </p:blipFill>
        <p:spPr>
          <a:xfrm>
            <a:off x="8580364" y="586734"/>
            <a:ext cx="3015708" cy="125075"/>
          </a:xfrm>
          <a:prstGeom prst="rect">
            <a:avLst/>
          </a:prstGeom>
        </p:spPr>
      </p:pic>
      <p:sp>
        <p:nvSpPr>
          <p:cNvPr id="35" name="Text Placeholder 34">
            <a:extLst>
              <a:ext uri="{FF2B5EF4-FFF2-40B4-BE49-F238E27FC236}">
                <a16:creationId xmlns:a16="http://schemas.microsoft.com/office/drawing/2014/main" id="{B5DF445A-4618-942B-D4E5-2F79CDB9989A}"/>
              </a:ext>
            </a:extLst>
          </p:cNvPr>
          <p:cNvSpPr>
            <a:spLocks noGrp="1"/>
          </p:cNvSpPr>
          <p:nvPr>
            <p:ph type="body" sz="quarter" idx="17" hasCustomPrompt="1"/>
          </p:nvPr>
        </p:nvSpPr>
        <p:spPr>
          <a:xfrm>
            <a:off x="1286103" y="4020699"/>
            <a:ext cx="2866571" cy="381454"/>
          </a:xfrm>
        </p:spPr>
        <p:txBody>
          <a:bodyPr/>
          <a:lstStyle>
            <a:lvl1pPr marL="0" indent="0">
              <a:buNone/>
              <a:defRPr sz="1400" b="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Prepared for:</a:t>
            </a:r>
            <a:endParaRPr lang="en-GB"/>
          </a:p>
        </p:txBody>
      </p:sp>
      <p:sp>
        <p:nvSpPr>
          <p:cNvPr id="53" name="Text Placeholder 52">
            <a:extLst>
              <a:ext uri="{FF2B5EF4-FFF2-40B4-BE49-F238E27FC236}">
                <a16:creationId xmlns:a16="http://schemas.microsoft.com/office/drawing/2014/main" id="{3A03EB0B-E958-1206-C584-9321483E7A0D}"/>
              </a:ext>
            </a:extLst>
          </p:cNvPr>
          <p:cNvSpPr>
            <a:spLocks noGrp="1"/>
          </p:cNvSpPr>
          <p:nvPr>
            <p:ph type="body" sz="quarter" idx="18" hasCustomPrompt="1"/>
          </p:nvPr>
        </p:nvSpPr>
        <p:spPr>
          <a:xfrm>
            <a:off x="1282149" y="4510988"/>
            <a:ext cx="3446463" cy="704850"/>
          </a:xfrm>
        </p:spPr>
        <p:txBody>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Date</a:t>
            </a:r>
            <a:endParaRPr lang="en-GB"/>
          </a:p>
        </p:txBody>
      </p:sp>
      <p:sp>
        <p:nvSpPr>
          <p:cNvPr id="3" name="Text Placeholder 2">
            <a:extLst>
              <a:ext uri="{FF2B5EF4-FFF2-40B4-BE49-F238E27FC236}">
                <a16:creationId xmlns:a16="http://schemas.microsoft.com/office/drawing/2014/main" id="{641C9734-C58B-C026-FEC2-754A3E6EFC7A}"/>
              </a:ext>
            </a:extLst>
          </p:cNvPr>
          <p:cNvSpPr>
            <a:spLocks noGrp="1"/>
          </p:cNvSpPr>
          <p:nvPr>
            <p:ph type="body" sz="quarter" idx="19" hasCustomPrompt="1"/>
          </p:nvPr>
        </p:nvSpPr>
        <p:spPr>
          <a:xfrm>
            <a:off x="1325693" y="2509098"/>
            <a:ext cx="9045575" cy="609600"/>
          </a:xfrm>
        </p:spPr>
        <p:txBody>
          <a:bodyPr/>
          <a:lstStyle>
            <a:lvl1pPr>
              <a:defRPr sz="3600" b="1">
                <a:solidFill>
                  <a:schemeClr val="bg1"/>
                </a:solidFill>
                <a:latin typeface="+mj-lt"/>
              </a:defRPr>
            </a:lvl1pPr>
            <a:lvl2pPr>
              <a:defRPr sz="3600">
                <a:solidFill>
                  <a:schemeClr val="bg1"/>
                </a:solidFill>
                <a:latin typeface="Montserrat Medium" pitchFamily="2" charset="0"/>
              </a:defRPr>
            </a:lvl2pPr>
            <a:lvl3pPr>
              <a:defRPr sz="3600">
                <a:solidFill>
                  <a:schemeClr val="bg1"/>
                </a:solidFill>
                <a:latin typeface="Montserrat Medium" pitchFamily="2" charset="0"/>
              </a:defRPr>
            </a:lvl3pPr>
            <a:lvl4pPr>
              <a:defRPr sz="3600">
                <a:solidFill>
                  <a:schemeClr val="bg1"/>
                </a:solidFill>
                <a:latin typeface="Montserrat Medium" pitchFamily="2" charset="0"/>
              </a:defRPr>
            </a:lvl4pPr>
            <a:lvl5pPr>
              <a:defRPr sz="3600">
                <a:solidFill>
                  <a:schemeClr val="bg1"/>
                </a:solidFill>
                <a:latin typeface="Montserrat Medium" pitchFamily="2" charset="0"/>
              </a:defRPr>
            </a:lvl5pPr>
          </a:lstStyle>
          <a:p>
            <a:pPr lvl="0"/>
            <a:r>
              <a:rPr lang="en-US"/>
              <a:t>Aggreko energy transition solutions</a:t>
            </a:r>
            <a:endParaRPr lang="en-GB"/>
          </a:p>
        </p:txBody>
      </p:sp>
    </p:spTree>
    <p:extLst>
      <p:ext uri="{BB962C8B-B14F-4D97-AF65-F5344CB8AC3E}">
        <p14:creationId xmlns:p14="http://schemas.microsoft.com/office/powerpoint/2010/main" val="20492226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29/08/2024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7FBCBD-B56A-B4CD-80ED-9016E2E0F050}"/>
              </a:ext>
            </a:extLst>
          </p:cNvPr>
          <p:cNvPicPr>
            <a:picLocks noChangeAspect="1"/>
          </p:cNvPicPr>
          <p:nvPr userDrawn="1"/>
        </p:nvPicPr>
        <p:blipFill>
          <a:blip r:embed="rId2"/>
          <a:stretch>
            <a:fillRect/>
          </a:stretch>
        </p:blipFill>
        <p:spPr>
          <a:xfrm>
            <a:off x="405019" y="390463"/>
            <a:ext cx="1880980" cy="500186"/>
          </a:xfrm>
          <a:prstGeom prst="rect">
            <a:avLst/>
          </a:prstGeom>
        </p:spPr>
      </p:pic>
      <p:sp>
        <p:nvSpPr>
          <p:cNvPr id="4" name="Content Placeholder 2">
            <a:extLst>
              <a:ext uri="{FF2B5EF4-FFF2-40B4-BE49-F238E27FC236}">
                <a16:creationId xmlns:a16="http://schemas.microsoft.com/office/drawing/2014/main" id="{2A61FB52-11D7-251A-ADD7-6CA07582B28E}"/>
              </a:ext>
            </a:extLst>
          </p:cNvPr>
          <p:cNvSpPr>
            <a:spLocks noGrp="1"/>
          </p:cNvSpPr>
          <p:nvPr>
            <p:ph idx="1"/>
          </p:nvPr>
        </p:nvSpPr>
        <p:spPr>
          <a:xfrm>
            <a:off x="838200" y="2388778"/>
            <a:ext cx="10515600" cy="3724708"/>
          </a:xfrm>
        </p:spPr>
        <p:txBody>
          <a:bodyPr>
            <a:normAutofit/>
          </a:bodyPr>
          <a:lstStyle>
            <a:lvl1pPr>
              <a:defRPr sz="1600" b="0">
                <a:solidFill>
                  <a:srgbClr val="5F5F5F"/>
                </a:solidFill>
              </a:defRPr>
            </a:lvl1pPr>
            <a:lvl2pPr>
              <a:defRPr sz="1400" b="0">
                <a:solidFill>
                  <a:srgbClr val="5F5F5F"/>
                </a:solidFill>
              </a:defRPr>
            </a:lvl2pPr>
            <a:lvl3pPr>
              <a:defRPr sz="1200" b="0">
                <a:solidFill>
                  <a:srgbClr val="5F5F5F"/>
                </a:solidFill>
              </a:defRPr>
            </a:lvl3pPr>
            <a:lvl4pPr>
              <a:defRPr sz="1100" b="0">
                <a:solidFill>
                  <a:srgbClr val="5F5F5F"/>
                </a:solidFill>
              </a:defRPr>
            </a:lvl4pPr>
            <a:lvl5pPr>
              <a:defRPr sz="1100"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71E72781-A1D8-1E22-6F75-BC77F55FEBD5}"/>
              </a:ext>
            </a:extLst>
          </p:cNvPr>
          <p:cNvSpPr>
            <a:spLocks noGrp="1"/>
          </p:cNvSpPr>
          <p:nvPr>
            <p:ph type="title"/>
          </p:nvPr>
        </p:nvSpPr>
        <p:spPr>
          <a:xfrm>
            <a:off x="838200" y="1105355"/>
            <a:ext cx="9045633" cy="632401"/>
          </a:xfrm>
        </p:spPr>
        <p:txBody>
          <a:bodyPr>
            <a:normAutofit/>
          </a:bodyPr>
          <a:lstStyle>
            <a:lvl1pPr>
              <a:defRPr sz="2800" b="1">
                <a:solidFill>
                  <a:srgbClr val="5F5F5F"/>
                </a:solidFill>
                <a:latin typeface="+mj-lt"/>
              </a:defRPr>
            </a:lvl1pPr>
          </a:lstStyle>
          <a:p>
            <a:r>
              <a:rPr lang="en-US"/>
              <a:t>Click to edit Master title style</a:t>
            </a:r>
          </a:p>
        </p:txBody>
      </p:sp>
      <p:sp>
        <p:nvSpPr>
          <p:cNvPr id="6" name="Subtitle 2">
            <a:extLst>
              <a:ext uri="{FF2B5EF4-FFF2-40B4-BE49-F238E27FC236}">
                <a16:creationId xmlns:a16="http://schemas.microsoft.com/office/drawing/2014/main" id="{68DF3C15-00D5-B82D-4330-FAB739552BAA}"/>
              </a:ext>
            </a:extLst>
          </p:cNvPr>
          <p:cNvSpPr>
            <a:spLocks noGrp="1"/>
          </p:cNvSpPr>
          <p:nvPr>
            <p:ph type="subTitle" idx="10"/>
          </p:nvPr>
        </p:nvSpPr>
        <p:spPr>
          <a:xfrm>
            <a:off x="838200" y="1873388"/>
            <a:ext cx="914400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4">
            <a:extLst>
              <a:ext uri="{FF2B5EF4-FFF2-40B4-BE49-F238E27FC236}">
                <a16:creationId xmlns:a16="http://schemas.microsoft.com/office/drawing/2014/main" id="{BB78329F-F19A-AB1C-F06A-040BD496C594}"/>
              </a:ext>
            </a:extLst>
          </p:cNvPr>
          <p:cNvSpPr txBox="1">
            <a:spLocks/>
          </p:cNvSpPr>
          <p:nvPr userDrawn="1"/>
        </p:nvSpPr>
        <p:spPr>
          <a:xfrm>
            <a:off x="11700327" y="658687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2193415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AD437-E6D7-609D-35C9-1A10FE3DDFE4}"/>
              </a:ext>
            </a:extLst>
          </p:cNvPr>
          <p:cNvPicPr>
            <a:picLocks noChangeAspect="1"/>
          </p:cNvPicPr>
          <p:nvPr userDrawn="1"/>
        </p:nvPicPr>
        <p:blipFill>
          <a:blip r:embed="rId2"/>
          <a:stretch>
            <a:fillRect/>
          </a:stretch>
        </p:blipFill>
        <p:spPr>
          <a:xfrm>
            <a:off x="8437842" y="532290"/>
            <a:ext cx="3349140" cy="133632"/>
          </a:xfrm>
          <a:prstGeom prst="rect">
            <a:avLst/>
          </a:prstGeom>
        </p:spPr>
      </p:pic>
      <p:sp>
        <p:nvSpPr>
          <p:cNvPr id="4" name="Content Placeholder 2">
            <a:extLst>
              <a:ext uri="{FF2B5EF4-FFF2-40B4-BE49-F238E27FC236}">
                <a16:creationId xmlns:a16="http://schemas.microsoft.com/office/drawing/2014/main" id="{BBD39BFA-5ECA-7E9B-C8C1-DDFA3CC7E0B8}"/>
              </a:ext>
            </a:extLst>
          </p:cNvPr>
          <p:cNvSpPr>
            <a:spLocks noGrp="1"/>
          </p:cNvSpPr>
          <p:nvPr>
            <p:ph idx="1"/>
          </p:nvPr>
        </p:nvSpPr>
        <p:spPr>
          <a:xfrm>
            <a:off x="838200" y="1881306"/>
            <a:ext cx="10515600" cy="4208474"/>
          </a:xfrm>
        </p:spPr>
        <p:txBody>
          <a:bodyPr>
            <a:normAutofit/>
          </a:bodyPr>
          <a:lstStyle>
            <a:lvl1pPr>
              <a:defRPr sz="1600" b="0">
                <a:solidFill>
                  <a:srgbClr val="5F5F5F"/>
                </a:solidFill>
              </a:defRPr>
            </a:lvl1pPr>
            <a:lvl2pPr>
              <a:defRPr sz="1400" b="0">
                <a:solidFill>
                  <a:srgbClr val="5F5F5F"/>
                </a:solidFill>
              </a:defRPr>
            </a:lvl2pPr>
            <a:lvl3pPr>
              <a:defRPr sz="1200" b="0">
                <a:solidFill>
                  <a:srgbClr val="5F5F5F"/>
                </a:solidFill>
              </a:defRPr>
            </a:lvl3pPr>
            <a:lvl4pPr>
              <a:defRPr sz="1100" b="0">
                <a:solidFill>
                  <a:srgbClr val="5F5F5F"/>
                </a:solidFill>
              </a:defRPr>
            </a:lvl4pPr>
            <a:lvl5pPr>
              <a:defRPr sz="1100"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838F7A5D-24A0-E0C1-3E8A-96DA2B0A4C84}"/>
              </a:ext>
            </a:extLst>
          </p:cNvPr>
          <p:cNvSpPr>
            <a:spLocks noGrp="1"/>
          </p:cNvSpPr>
          <p:nvPr>
            <p:ph type="title"/>
          </p:nvPr>
        </p:nvSpPr>
        <p:spPr>
          <a:xfrm>
            <a:off x="838200" y="365126"/>
            <a:ext cx="9045633" cy="632401"/>
          </a:xfrm>
        </p:spPr>
        <p:txBody>
          <a:bodyPr>
            <a:normAutofit/>
          </a:bodyPr>
          <a:lstStyle>
            <a:lvl1pPr>
              <a:defRPr sz="2800" b="1">
                <a:solidFill>
                  <a:srgbClr val="5F5F5F"/>
                </a:solidFill>
                <a:latin typeface="+mj-lt"/>
              </a:defRPr>
            </a:lvl1pPr>
          </a:lstStyle>
          <a:p>
            <a:r>
              <a:rPr lang="en-US"/>
              <a:t>Click to edit Master title style</a:t>
            </a:r>
          </a:p>
        </p:txBody>
      </p:sp>
      <p:sp>
        <p:nvSpPr>
          <p:cNvPr id="6" name="Subtitle 2">
            <a:extLst>
              <a:ext uri="{FF2B5EF4-FFF2-40B4-BE49-F238E27FC236}">
                <a16:creationId xmlns:a16="http://schemas.microsoft.com/office/drawing/2014/main" id="{B6EAD79C-319E-7AE9-892A-BB4AB82A6C8A}"/>
              </a:ext>
            </a:extLst>
          </p:cNvPr>
          <p:cNvSpPr>
            <a:spLocks noGrp="1"/>
          </p:cNvSpPr>
          <p:nvPr>
            <p:ph type="subTitle" idx="10"/>
          </p:nvPr>
        </p:nvSpPr>
        <p:spPr>
          <a:xfrm>
            <a:off x="838200" y="1133159"/>
            <a:ext cx="914400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4">
            <a:extLst>
              <a:ext uri="{FF2B5EF4-FFF2-40B4-BE49-F238E27FC236}">
                <a16:creationId xmlns:a16="http://schemas.microsoft.com/office/drawing/2014/main" id="{0D85B996-604D-BC24-BB17-DE475C58C3F1}"/>
              </a:ext>
            </a:extLst>
          </p:cNvPr>
          <p:cNvSpPr txBox="1">
            <a:spLocks/>
          </p:cNvSpPr>
          <p:nvPr userDrawn="1"/>
        </p:nvSpPr>
        <p:spPr>
          <a:xfrm>
            <a:off x="11700327" y="658687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39749948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7A560-4D5E-B104-E63B-5D72EF53FA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9ACEB51-CB07-F423-B2B8-237E6FE68DE7}"/>
              </a:ext>
            </a:extLst>
          </p:cNvPr>
          <p:cNvSpPr/>
          <p:nvPr userDrawn="1"/>
        </p:nvSpPr>
        <p:spPr>
          <a:xfrm>
            <a:off x="0" y="0"/>
            <a:ext cx="12192000" cy="6858000"/>
          </a:xfrm>
          <a:prstGeom prst="rect">
            <a:avLst/>
          </a:prstGeom>
          <a:solidFill>
            <a:srgbClr val="4D4D4D">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A7293AA4-D421-BCBA-5E32-9E2B5E0F08EC}"/>
              </a:ext>
            </a:extLst>
          </p:cNvPr>
          <p:cNvSpPr>
            <a:spLocks noGrp="1"/>
          </p:cNvSpPr>
          <p:nvPr>
            <p:ph idx="1"/>
          </p:nvPr>
        </p:nvSpPr>
        <p:spPr>
          <a:xfrm>
            <a:off x="838200" y="1881306"/>
            <a:ext cx="10515600" cy="4208474"/>
          </a:xfrm>
        </p:spPr>
        <p:txBody>
          <a:bodyPr>
            <a:normAutofit/>
          </a:bodyPr>
          <a:lstStyle>
            <a:lvl1pPr>
              <a:defRPr sz="1600" b="0">
                <a:solidFill>
                  <a:schemeClr val="bg1"/>
                </a:solidFill>
              </a:defRPr>
            </a:lvl1pPr>
            <a:lvl2pPr>
              <a:defRPr sz="1400" b="0">
                <a:solidFill>
                  <a:schemeClr val="bg1"/>
                </a:solidFill>
              </a:defRPr>
            </a:lvl2pPr>
            <a:lvl3pPr>
              <a:defRPr sz="1200" b="0">
                <a:solidFill>
                  <a:schemeClr val="bg1"/>
                </a:solidFill>
              </a:defRPr>
            </a:lvl3pPr>
            <a:lvl4pPr>
              <a:defRPr sz="1100" b="0">
                <a:solidFill>
                  <a:schemeClr val="bg1"/>
                </a:solidFill>
              </a:defRPr>
            </a:lvl4pPr>
            <a:lvl5pPr>
              <a:defRPr sz="11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B838F00F-012F-4B3D-6C53-741DC31C8549}"/>
              </a:ext>
            </a:extLst>
          </p:cNvPr>
          <p:cNvSpPr>
            <a:spLocks noGrp="1"/>
          </p:cNvSpPr>
          <p:nvPr>
            <p:ph type="title"/>
          </p:nvPr>
        </p:nvSpPr>
        <p:spPr>
          <a:xfrm>
            <a:off x="838200" y="365126"/>
            <a:ext cx="9045633" cy="632401"/>
          </a:xfrm>
        </p:spPr>
        <p:txBody>
          <a:bodyPr>
            <a:normAutofit/>
          </a:bodyPr>
          <a:lstStyle>
            <a:lvl1pPr>
              <a:defRPr sz="2800" b="1">
                <a:solidFill>
                  <a:schemeClr val="bg1"/>
                </a:solidFill>
                <a:latin typeface="+mj-lt"/>
              </a:defRPr>
            </a:lvl1pPr>
          </a:lstStyle>
          <a:p>
            <a:r>
              <a:rPr lang="en-US"/>
              <a:t>Click to edit Master title style</a:t>
            </a:r>
          </a:p>
        </p:txBody>
      </p:sp>
      <p:sp>
        <p:nvSpPr>
          <p:cNvPr id="7" name="Subtitle 2">
            <a:extLst>
              <a:ext uri="{FF2B5EF4-FFF2-40B4-BE49-F238E27FC236}">
                <a16:creationId xmlns:a16="http://schemas.microsoft.com/office/drawing/2014/main" id="{C27B92F7-D687-5D78-2BB6-9632A970E00F}"/>
              </a:ext>
            </a:extLst>
          </p:cNvPr>
          <p:cNvSpPr>
            <a:spLocks noGrp="1"/>
          </p:cNvSpPr>
          <p:nvPr>
            <p:ph type="subTitle" idx="10"/>
          </p:nvPr>
        </p:nvSpPr>
        <p:spPr>
          <a:xfrm>
            <a:off x="838200" y="1133159"/>
            <a:ext cx="914400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73D8EB91-E6FE-DE6C-B6F4-95003BD2677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1525" y="486153"/>
            <a:ext cx="3446483" cy="219629"/>
          </a:xfrm>
          <a:prstGeom prst="rect">
            <a:avLst/>
          </a:prstGeom>
        </p:spPr>
      </p:pic>
      <p:sp>
        <p:nvSpPr>
          <p:cNvPr id="2" name="Text Placeholder 4">
            <a:extLst>
              <a:ext uri="{FF2B5EF4-FFF2-40B4-BE49-F238E27FC236}">
                <a16:creationId xmlns:a16="http://schemas.microsoft.com/office/drawing/2014/main" id="{5CA32396-D59C-582E-859F-A1259F39B749}"/>
              </a:ext>
            </a:extLst>
          </p:cNvPr>
          <p:cNvSpPr txBox="1">
            <a:spLocks/>
          </p:cNvSpPr>
          <p:nvPr userDrawn="1"/>
        </p:nvSpPr>
        <p:spPr>
          <a:xfrm>
            <a:off x="11700327" y="658687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4134893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8F8B09F6-AB6E-ECD9-B850-33C1A9D1F63C}"/>
              </a:ext>
            </a:extLst>
          </p:cNvPr>
          <p:cNvSpPr>
            <a:spLocks noGrp="1"/>
          </p:cNvSpPr>
          <p:nvPr>
            <p:ph type="body" sz="quarter" idx="17" hasCustomPrompt="1"/>
          </p:nvPr>
        </p:nvSpPr>
        <p:spPr>
          <a:xfrm>
            <a:off x="4569895" y="1041344"/>
            <a:ext cx="6280152" cy="1096963"/>
          </a:xfrm>
        </p:spPr>
        <p:txBody>
          <a:bodyPr anchor="b" anchorCtr="0"/>
          <a:lstStyle>
            <a:lvl1pPr marL="0" indent="0">
              <a:defRPr b="0">
                <a:solidFill>
                  <a:srgbClr val="5F5F5F"/>
                </a:solidFill>
              </a:defRPr>
            </a:lvl1pPr>
            <a:lvl2pPr marL="144000" indent="0">
              <a:buNone/>
              <a:defRPr>
                <a:solidFill>
                  <a:srgbClr val="AFABAB"/>
                </a:solidFill>
              </a:defRPr>
            </a:lvl2pPr>
            <a:lvl3pPr>
              <a:defRPr>
                <a:solidFill>
                  <a:srgbClr val="AFABAB"/>
                </a:solidFill>
              </a:defRPr>
            </a:lvl3pPr>
            <a:lvl4pPr>
              <a:defRPr>
                <a:solidFill>
                  <a:srgbClr val="AFABAB"/>
                </a:solidFill>
              </a:defRPr>
            </a:lvl4pPr>
            <a:lvl5pPr>
              <a:defRPr>
                <a:solidFill>
                  <a:srgbClr val="AFABAB"/>
                </a:solidFill>
              </a:defRPr>
            </a:lvl5pPr>
          </a:lstStyle>
          <a:p>
            <a:pPr lvl="0"/>
            <a:r>
              <a:rPr lang="en-GB"/>
              <a:t>Aggreko is a world-leading provider of mobile modular power, temperature control and energy services. Backed by strong sponsorship, Aggreko is committed to investing in the energy transition. </a:t>
            </a:r>
          </a:p>
        </p:txBody>
      </p:sp>
      <p:sp>
        <p:nvSpPr>
          <p:cNvPr id="16" name="Text Placeholder 15">
            <a:extLst>
              <a:ext uri="{FF2B5EF4-FFF2-40B4-BE49-F238E27FC236}">
                <a16:creationId xmlns:a16="http://schemas.microsoft.com/office/drawing/2014/main" id="{465FA585-7A45-8C06-9741-DC470BF88976}"/>
              </a:ext>
            </a:extLst>
          </p:cNvPr>
          <p:cNvSpPr>
            <a:spLocks noGrp="1"/>
          </p:cNvSpPr>
          <p:nvPr>
            <p:ph type="body" sz="quarter" idx="12" hasCustomPrompt="1"/>
          </p:nvPr>
        </p:nvSpPr>
        <p:spPr>
          <a:xfrm>
            <a:off x="4645083" y="2207940"/>
            <a:ext cx="6608685" cy="263751"/>
          </a:xfr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spc="300" smtClean="0">
                <a:solidFill>
                  <a:srgbClr val="FFFFFF"/>
                </a:solidFill>
                <a:latin typeface="Franklin Gothic Medium" panose="020B0603020102020204" pitchFamily="34" charset="0"/>
              </a:defRPr>
            </a:lvl1pPr>
            <a:lvl2pPr>
              <a:defRPr lang="en-US" sz="1800" smtClean="0">
                <a:solidFill>
                  <a:schemeClr val="lt1"/>
                </a:solidFill>
                <a:latin typeface="+mn-lt"/>
              </a:defRPr>
            </a:lvl2pPr>
            <a:lvl3pPr>
              <a:defRPr lang="en-US" sz="1800" smtClean="0">
                <a:solidFill>
                  <a:schemeClr val="lt1"/>
                </a:solidFill>
                <a:latin typeface="+mn-lt"/>
              </a:defRPr>
            </a:lvl3pPr>
            <a:lvl4pPr>
              <a:defRPr lang="en-US" sz="1800" smtClean="0">
                <a:solidFill>
                  <a:schemeClr val="lt1"/>
                </a:solidFill>
                <a:latin typeface="+mn-lt"/>
              </a:defRPr>
            </a:lvl4pPr>
            <a:lvl5pPr>
              <a:defRPr lang="en-GB" sz="1800">
                <a:solidFill>
                  <a:schemeClr val="lt1"/>
                </a:solidFill>
                <a:latin typeface="+mn-lt"/>
              </a:defRPr>
            </a:lvl5pPr>
          </a:lstStyle>
          <a:p>
            <a:pPr marL="0" lvl="0"/>
            <a:r>
              <a:rPr lang="en-US"/>
              <a:t>KEY FACTS:</a:t>
            </a:r>
          </a:p>
        </p:txBody>
      </p:sp>
      <p:sp>
        <p:nvSpPr>
          <p:cNvPr id="12" name="Picture Placeholder 11">
            <a:extLst>
              <a:ext uri="{FF2B5EF4-FFF2-40B4-BE49-F238E27FC236}">
                <a16:creationId xmlns:a16="http://schemas.microsoft.com/office/drawing/2014/main" id="{C5B7B124-8B97-BF71-12FD-8E5798DD1E7E}"/>
              </a:ext>
            </a:extLst>
          </p:cNvPr>
          <p:cNvSpPr>
            <a:spLocks noGrp="1"/>
          </p:cNvSpPr>
          <p:nvPr>
            <p:ph type="pic" sz="quarter" idx="10"/>
          </p:nvPr>
        </p:nvSpPr>
        <p:spPr>
          <a:xfrm>
            <a:off x="0" y="0"/>
            <a:ext cx="4324136" cy="6858000"/>
          </a:xfrm>
          <a:solidFill>
            <a:schemeClr val="tx1"/>
          </a:solidFill>
        </p:spPr>
        <p:txBody>
          <a:bodyPr/>
          <a:lstStyle/>
          <a:p>
            <a:endParaRPr lang="en-GB"/>
          </a:p>
        </p:txBody>
      </p:sp>
      <p:sp>
        <p:nvSpPr>
          <p:cNvPr id="13" name="Text Placeholder 12">
            <a:extLst>
              <a:ext uri="{FF2B5EF4-FFF2-40B4-BE49-F238E27FC236}">
                <a16:creationId xmlns:a16="http://schemas.microsoft.com/office/drawing/2014/main" id="{E1AEDDF6-13B5-704E-E1C9-06E7983A02C1}"/>
              </a:ext>
            </a:extLst>
          </p:cNvPr>
          <p:cNvSpPr>
            <a:spLocks noGrp="1"/>
          </p:cNvSpPr>
          <p:nvPr>
            <p:ph type="body" sz="quarter" idx="15" hasCustomPrompt="1"/>
          </p:nvPr>
        </p:nvSpPr>
        <p:spPr>
          <a:xfrm>
            <a:off x="605642" y="3025546"/>
            <a:ext cx="2792645" cy="1200329"/>
          </a:xfrm>
          <a:noFill/>
        </p:spPr>
        <p:txBody>
          <a:bodyPr wrap="square" rtlCol="0">
            <a:spAutoFit/>
          </a:bodyPr>
          <a:lstStyle>
            <a:lvl1pPr marL="0" indent="0">
              <a:lnSpc>
                <a:spcPct val="100000"/>
              </a:lnSpc>
              <a:buNone/>
              <a:defRPr lang="en-US" sz="3600" b="1" smtClean="0">
                <a:solidFill>
                  <a:schemeClr val="bg1"/>
                </a:solidFill>
                <a:latin typeface="Montserrat" pitchFamily="2" charset="77"/>
              </a:defRPr>
            </a:lvl1pPr>
            <a:lvl2pPr marL="228600" indent="0">
              <a:buNone/>
              <a:defRPr lang="en-US" sz="1800" smtClean="0">
                <a:latin typeface="+mn-lt"/>
              </a:defRPr>
            </a:lvl2pPr>
            <a:lvl3pPr marL="685800" indent="0">
              <a:buNone/>
              <a:defRPr lang="en-US" sz="1800" smtClean="0">
                <a:latin typeface="+mn-lt"/>
              </a:defRPr>
            </a:lvl3pPr>
            <a:lvl4pPr marL="1143000" indent="0">
              <a:buNone/>
              <a:defRPr lang="en-US" sz="1800" smtClean="0">
                <a:latin typeface="+mn-lt"/>
              </a:defRPr>
            </a:lvl4pPr>
            <a:lvl5pPr marL="1600200" indent="0">
              <a:buNone/>
              <a:defRPr lang="en-GB" sz="1800">
                <a:latin typeface="+mn-lt"/>
              </a:defRPr>
            </a:lvl5pPr>
          </a:lstStyle>
          <a:p>
            <a:pPr marL="0" lvl="0"/>
            <a:r>
              <a:rPr lang="en-US"/>
              <a:t>Aggreko overview</a:t>
            </a:r>
            <a:endParaRPr lang="en-GB"/>
          </a:p>
        </p:txBody>
      </p:sp>
      <p:sp>
        <p:nvSpPr>
          <p:cNvPr id="3" name="Title 2">
            <a:extLst>
              <a:ext uri="{FF2B5EF4-FFF2-40B4-BE49-F238E27FC236}">
                <a16:creationId xmlns:a16="http://schemas.microsoft.com/office/drawing/2014/main" id="{0608FB87-AA7F-1171-4022-CF08FDDB7F82}"/>
              </a:ext>
            </a:extLst>
          </p:cNvPr>
          <p:cNvSpPr txBox="1">
            <a:spLocks/>
          </p:cNvSpPr>
          <p:nvPr userDrawn="1"/>
        </p:nvSpPr>
        <p:spPr>
          <a:xfrm>
            <a:off x="770556" y="2842743"/>
            <a:ext cx="2792645" cy="1330909"/>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1"/>
                </a:solidFill>
                <a:latin typeface="Montserrat Medium" panose="020B0604020202020204" pitchFamily="2" charset="0"/>
                <a:ea typeface="+mj-ea"/>
                <a:cs typeface="+mj-cs"/>
              </a:defRPr>
            </a:lvl1pPr>
          </a:lstStyle>
          <a:p>
            <a:endParaRPr lang="en-US" sz="4000" b="1" cap="small">
              <a:solidFill>
                <a:schemeClr val="bg1"/>
              </a:solidFill>
              <a:latin typeface="Montserrat ExtraBold" panose="00000900000000000000" pitchFamily="2" charset="0"/>
            </a:endParaRPr>
          </a:p>
        </p:txBody>
      </p:sp>
      <p:sp>
        <p:nvSpPr>
          <p:cNvPr id="8" name="Rectangle 7">
            <a:extLst>
              <a:ext uri="{FF2B5EF4-FFF2-40B4-BE49-F238E27FC236}">
                <a16:creationId xmlns:a16="http://schemas.microsoft.com/office/drawing/2014/main" id="{B1FE9908-4924-5A97-A5EE-F8C95DF56364}"/>
              </a:ext>
            </a:extLst>
          </p:cNvPr>
          <p:cNvSpPr/>
          <p:nvPr userDrawn="1"/>
        </p:nvSpPr>
        <p:spPr>
          <a:xfrm>
            <a:off x="10260281" y="95003"/>
            <a:ext cx="1828800" cy="795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995A3B-C786-A2EA-E567-CD02032C98BB}"/>
              </a:ext>
            </a:extLst>
          </p:cNvPr>
          <p:cNvPicPr>
            <a:picLocks noChangeAspect="1"/>
          </p:cNvPicPr>
          <p:nvPr userDrawn="1"/>
        </p:nvPicPr>
        <p:blipFill>
          <a:blip r:embed="rId2"/>
          <a:stretch>
            <a:fillRect/>
          </a:stretch>
        </p:blipFill>
        <p:spPr>
          <a:xfrm>
            <a:off x="8752425" y="484625"/>
            <a:ext cx="3015708" cy="125075"/>
          </a:xfrm>
          <a:prstGeom prst="rect">
            <a:avLst/>
          </a:prstGeom>
        </p:spPr>
      </p:pic>
      <p:pic>
        <p:nvPicPr>
          <p:cNvPr id="10" name="Picture 9">
            <a:extLst>
              <a:ext uri="{FF2B5EF4-FFF2-40B4-BE49-F238E27FC236}">
                <a16:creationId xmlns:a16="http://schemas.microsoft.com/office/drawing/2014/main" id="{64AC5DB0-E567-C0EB-7906-BA42B49A8AB1}"/>
              </a:ext>
            </a:extLst>
          </p:cNvPr>
          <p:cNvPicPr>
            <a:picLocks noChangeAspect="1"/>
          </p:cNvPicPr>
          <p:nvPr userDrawn="1"/>
        </p:nvPicPr>
        <p:blipFill>
          <a:blip r:embed="rId3"/>
          <a:stretch>
            <a:fillRect/>
          </a:stretch>
        </p:blipFill>
        <p:spPr>
          <a:xfrm>
            <a:off x="734931" y="370294"/>
            <a:ext cx="1322120" cy="352951"/>
          </a:xfrm>
          <a:prstGeom prst="rect">
            <a:avLst/>
          </a:prstGeom>
        </p:spPr>
      </p:pic>
      <p:sp>
        <p:nvSpPr>
          <p:cNvPr id="6" name="Text Placeholder 5">
            <a:extLst>
              <a:ext uri="{FF2B5EF4-FFF2-40B4-BE49-F238E27FC236}">
                <a16:creationId xmlns:a16="http://schemas.microsoft.com/office/drawing/2014/main" id="{06E401FF-5F09-4F57-CE8C-451F6A9FA971}"/>
              </a:ext>
            </a:extLst>
          </p:cNvPr>
          <p:cNvSpPr>
            <a:spLocks noGrp="1"/>
          </p:cNvSpPr>
          <p:nvPr>
            <p:ph type="body" sz="quarter" idx="14"/>
          </p:nvPr>
        </p:nvSpPr>
        <p:spPr>
          <a:xfrm>
            <a:off x="4629208" y="2615322"/>
            <a:ext cx="6220839" cy="3312413"/>
          </a:xfrm>
        </p:spPr>
        <p:txBody>
          <a:bodyPr/>
          <a:lstStyle>
            <a:lvl1pPr marL="144000" indent="-144000">
              <a:defRPr b="0">
                <a:solidFill>
                  <a:srgbClr val="5F5F5F"/>
                </a:solidFill>
              </a:defRPr>
            </a:lvl1pPr>
            <a:lvl2pPr marL="144000" indent="0">
              <a:buNone/>
              <a:defRPr b="0">
                <a:solidFill>
                  <a:srgbClr val="5F5F5F"/>
                </a:solidFill>
              </a:defRPr>
            </a:lvl2pPr>
            <a:lvl3pPr>
              <a:defRPr b="0">
                <a:solidFill>
                  <a:srgbClr val="5F5F5F"/>
                </a:solidFill>
              </a:defRPr>
            </a:lvl3pPr>
            <a:lvl4pPr>
              <a:defRPr b="0">
                <a:solidFill>
                  <a:srgbClr val="5F5F5F"/>
                </a:solidFill>
              </a:defRPr>
            </a:lvl4pPr>
            <a:lvl5pPr>
              <a:defRPr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4">
            <a:extLst>
              <a:ext uri="{FF2B5EF4-FFF2-40B4-BE49-F238E27FC236}">
                <a16:creationId xmlns:a16="http://schemas.microsoft.com/office/drawing/2014/main" id="{F6B04E24-4AF7-F314-A3D1-23111B061CD2}"/>
              </a:ext>
            </a:extLst>
          </p:cNvPr>
          <p:cNvSpPr txBox="1">
            <a:spLocks/>
          </p:cNvSpPr>
          <p:nvPr userDrawn="1"/>
        </p:nvSpPr>
        <p:spPr>
          <a:xfrm>
            <a:off x="11700327" y="658687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1664007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462A0BF4-9C3D-EF72-889F-6ABCB10B45D8}"/>
              </a:ext>
            </a:extLst>
          </p:cNvPr>
          <p:cNvSpPr>
            <a:spLocks noGrp="1"/>
          </p:cNvSpPr>
          <p:nvPr>
            <p:ph type="body" sz="quarter" idx="17" hasCustomPrompt="1"/>
          </p:nvPr>
        </p:nvSpPr>
        <p:spPr>
          <a:xfrm>
            <a:off x="601663" y="1041344"/>
            <a:ext cx="6280152" cy="1096963"/>
          </a:xfrm>
        </p:spPr>
        <p:txBody>
          <a:bodyPr anchor="b" anchorCtr="0"/>
          <a:lstStyle>
            <a:lvl1pPr marL="0" indent="0">
              <a:defRPr b="0">
                <a:solidFill>
                  <a:srgbClr val="5F5F5F"/>
                </a:solidFill>
              </a:defRPr>
            </a:lvl1pPr>
            <a:lvl2pPr marL="144000" indent="0">
              <a:buNone/>
              <a:defRPr>
                <a:solidFill>
                  <a:srgbClr val="AFABAB"/>
                </a:solidFill>
              </a:defRPr>
            </a:lvl2pPr>
            <a:lvl3pPr>
              <a:defRPr>
                <a:solidFill>
                  <a:srgbClr val="AFABAB"/>
                </a:solidFill>
              </a:defRPr>
            </a:lvl3pPr>
            <a:lvl4pPr>
              <a:defRPr>
                <a:solidFill>
                  <a:srgbClr val="AFABAB"/>
                </a:solidFill>
              </a:defRPr>
            </a:lvl4pPr>
            <a:lvl5pPr>
              <a:defRPr>
                <a:solidFill>
                  <a:srgbClr val="AFABAB"/>
                </a:solidFill>
              </a:defRPr>
            </a:lvl5pPr>
          </a:lstStyle>
          <a:p>
            <a:pPr lvl="0"/>
            <a:r>
              <a:rPr lang="en-GB"/>
              <a:t>Aggreko is a world-leading provider of mobile modular power, temperature control and energy services. Backed by strong sponsorship, Aggreko is committed to investing in the energy transition. </a:t>
            </a:r>
          </a:p>
        </p:txBody>
      </p:sp>
      <p:sp>
        <p:nvSpPr>
          <p:cNvPr id="16" name="Text Placeholder 15">
            <a:extLst>
              <a:ext uri="{FF2B5EF4-FFF2-40B4-BE49-F238E27FC236}">
                <a16:creationId xmlns:a16="http://schemas.microsoft.com/office/drawing/2014/main" id="{465FA585-7A45-8C06-9741-DC470BF88976}"/>
              </a:ext>
            </a:extLst>
          </p:cNvPr>
          <p:cNvSpPr>
            <a:spLocks noGrp="1"/>
          </p:cNvSpPr>
          <p:nvPr>
            <p:ph type="body" sz="quarter" idx="12" hasCustomPrompt="1"/>
          </p:nvPr>
        </p:nvSpPr>
        <p:spPr>
          <a:xfrm>
            <a:off x="657801" y="2207940"/>
            <a:ext cx="6608685" cy="263751"/>
          </a:xfr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spc="300" smtClean="0">
                <a:solidFill>
                  <a:srgbClr val="FFFFFF"/>
                </a:solidFill>
                <a:latin typeface="Franklin Gothic Medium" panose="020B0603020102020204" pitchFamily="34" charset="0"/>
              </a:defRPr>
            </a:lvl1pPr>
            <a:lvl2pPr>
              <a:defRPr lang="en-US" sz="1800" smtClean="0">
                <a:solidFill>
                  <a:schemeClr val="lt1"/>
                </a:solidFill>
                <a:latin typeface="+mn-lt"/>
              </a:defRPr>
            </a:lvl2pPr>
            <a:lvl3pPr>
              <a:defRPr lang="en-US" sz="1800" smtClean="0">
                <a:solidFill>
                  <a:schemeClr val="lt1"/>
                </a:solidFill>
                <a:latin typeface="+mn-lt"/>
              </a:defRPr>
            </a:lvl3pPr>
            <a:lvl4pPr>
              <a:defRPr lang="en-US" sz="1800" smtClean="0">
                <a:solidFill>
                  <a:schemeClr val="lt1"/>
                </a:solidFill>
                <a:latin typeface="+mn-lt"/>
              </a:defRPr>
            </a:lvl4pPr>
            <a:lvl5pPr>
              <a:defRPr lang="en-GB" sz="1800">
                <a:solidFill>
                  <a:schemeClr val="lt1"/>
                </a:solidFill>
                <a:latin typeface="+mn-lt"/>
              </a:defRPr>
            </a:lvl5pPr>
          </a:lstStyle>
          <a:p>
            <a:pPr marL="0" lvl="0"/>
            <a:r>
              <a:rPr lang="en-US"/>
              <a:t>ADD SUBTITLE HERE:</a:t>
            </a:r>
          </a:p>
        </p:txBody>
      </p:sp>
      <p:sp>
        <p:nvSpPr>
          <p:cNvPr id="12" name="Picture Placeholder 11">
            <a:extLst>
              <a:ext uri="{FF2B5EF4-FFF2-40B4-BE49-F238E27FC236}">
                <a16:creationId xmlns:a16="http://schemas.microsoft.com/office/drawing/2014/main" id="{C5B7B124-8B97-BF71-12FD-8E5798DD1E7E}"/>
              </a:ext>
            </a:extLst>
          </p:cNvPr>
          <p:cNvSpPr>
            <a:spLocks noGrp="1"/>
          </p:cNvSpPr>
          <p:nvPr>
            <p:ph type="pic" sz="quarter" idx="10"/>
          </p:nvPr>
        </p:nvSpPr>
        <p:spPr>
          <a:xfrm>
            <a:off x="7867864" y="0"/>
            <a:ext cx="4324136" cy="6858000"/>
          </a:xfrm>
          <a:solidFill>
            <a:schemeClr val="tx1"/>
          </a:solidFill>
        </p:spPr>
        <p:txBody>
          <a:bodyPr/>
          <a:lstStyle/>
          <a:p>
            <a:endParaRPr lang="en-GB"/>
          </a:p>
        </p:txBody>
      </p:sp>
      <p:sp>
        <p:nvSpPr>
          <p:cNvPr id="13" name="Text Placeholder 12">
            <a:extLst>
              <a:ext uri="{FF2B5EF4-FFF2-40B4-BE49-F238E27FC236}">
                <a16:creationId xmlns:a16="http://schemas.microsoft.com/office/drawing/2014/main" id="{E1AEDDF6-13B5-704E-E1C9-06E7983A02C1}"/>
              </a:ext>
            </a:extLst>
          </p:cNvPr>
          <p:cNvSpPr>
            <a:spLocks noGrp="1"/>
          </p:cNvSpPr>
          <p:nvPr>
            <p:ph type="body" sz="quarter" idx="15" hasCustomPrompt="1"/>
          </p:nvPr>
        </p:nvSpPr>
        <p:spPr>
          <a:xfrm>
            <a:off x="8473506" y="3025546"/>
            <a:ext cx="2792645" cy="1200329"/>
          </a:xfrm>
          <a:noFill/>
        </p:spPr>
        <p:txBody>
          <a:bodyPr wrap="square" rtlCol="0">
            <a:spAutoFit/>
          </a:bodyPr>
          <a:lstStyle>
            <a:lvl1pPr marL="0" indent="0" algn="l">
              <a:lnSpc>
                <a:spcPct val="100000"/>
              </a:lnSpc>
              <a:buNone/>
              <a:defRPr lang="en-US" sz="3600" b="1" smtClean="0">
                <a:solidFill>
                  <a:schemeClr val="bg1"/>
                </a:solidFill>
                <a:latin typeface="Montserrat" pitchFamily="2" charset="77"/>
              </a:defRPr>
            </a:lvl1pPr>
            <a:lvl2pPr marL="228600" indent="0">
              <a:buNone/>
              <a:defRPr lang="en-US" sz="1800" smtClean="0">
                <a:latin typeface="+mn-lt"/>
              </a:defRPr>
            </a:lvl2pPr>
            <a:lvl3pPr marL="685800" indent="0">
              <a:buNone/>
              <a:defRPr lang="en-US" sz="1800" smtClean="0">
                <a:latin typeface="+mn-lt"/>
              </a:defRPr>
            </a:lvl3pPr>
            <a:lvl4pPr marL="1143000" indent="0">
              <a:buNone/>
              <a:defRPr lang="en-US" sz="1800" smtClean="0">
                <a:latin typeface="+mn-lt"/>
              </a:defRPr>
            </a:lvl4pPr>
            <a:lvl5pPr marL="1600200" indent="0">
              <a:buNone/>
              <a:defRPr lang="en-GB" sz="1800">
                <a:latin typeface="+mn-lt"/>
              </a:defRPr>
            </a:lvl5pPr>
          </a:lstStyle>
          <a:p>
            <a:pPr marL="0" lvl="0"/>
            <a:r>
              <a:rPr lang="en-US"/>
              <a:t>Add title here</a:t>
            </a:r>
            <a:endParaRPr lang="en-GB"/>
          </a:p>
        </p:txBody>
      </p:sp>
      <p:sp>
        <p:nvSpPr>
          <p:cNvPr id="3" name="Title 2">
            <a:extLst>
              <a:ext uri="{FF2B5EF4-FFF2-40B4-BE49-F238E27FC236}">
                <a16:creationId xmlns:a16="http://schemas.microsoft.com/office/drawing/2014/main" id="{0608FB87-AA7F-1171-4022-CF08FDDB7F82}"/>
              </a:ext>
            </a:extLst>
          </p:cNvPr>
          <p:cNvSpPr txBox="1">
            <a:spLocks/>
          </p:cNvSpPr>
          <p:nvPr userDrawn="1"/>
        </p:nvSpPr>
        <p:spPr>
          <a:xfrm>
            <a:off x="770556" y="2842743"/>
            <a:ext cx="2792645" cy="1330909"/>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1"/>
                </a:solidFill>
                <a:latin typeface="Montserrat Medium" panose="020B0604020202020204" pitchFamily="2" charset="0"/>
                <a:ea typeface="+mj-ea"/>
                <a:cs typeface="+mj-cs"/>
              </a:defRPr>
            </a:lvl1pPr>
          </a:lstStyle>
          <a:p>
            <a:endParaRPr lang="en-US" sz="4000" b="1" cap="small">
              <a:solidFill>
                <a:schemeClr val="bg1"/>
              </a:solidFill>
              <a:latin typeface="Montserrat ExtraBold" panose="00000900000000000000" pitchFamily="2" charset="0"/>
            </a:endParaRPr>
          </a:p>
        </p:txBody>
      </p:sp>
      <p:pic>
        <p:nvPicPr>
          <p:cNvPr id="9" name="Picture 8">
            <a:extLst>
              <a:ext uri="{FF2B5EF4-FFF2-40B4-BE49-F238E27FC236}">
                <a16:creationId xmlns:a16="http://schemas.microsoft.com/office/drawing/2014/main" id="{B7995A3B-C786-A2EA-E567-CD02032C98BB}"/>
              </a:ext>
            </a:extLst>
          </p:cNvPr>
          <p:cNvPicPr>
            <a:picLocks noChangeAspect="1"/>
          </p:cNvPicPr>
          <p:nvPr userDrawn="1"/>
        </p:nvPicPr>
        <p:blipFill>
          <a:blip r:embed="rId2"/>
          <a:stretch>
            <a:fillRect/>
          </a:stretch>
        </p:blipFill>
        <p:spPr>
          <a:xfrm>
            <a:off x="8752425" y="484625"/>
            <a:ext cx="3015708" cy="125075"/>
          </a:xfrm>
          <a:prstGeom prst="rect">
            <a:avLst/>
          </a:prstGeom>
        </p:spPr>
      </p:pic>
      <p:sp>
        <p:nvSpPr>
          <p:cNvPr id="6" name="Text Placeholder 5">
            <a:extLst>
              <a:ext uri="{FF2B5EF4-FFF2-40B4-BE49-F238E27FC236}">
                <a16:creationId xmlns:a16="http://schemas.microsoft.com/office/drawing/2014/main" id="{06E401FF-5F09-4F57-CE8C-451F6A9FA971}"/>
              </a:ext>
            </a:extLst>
          </p:cNvPr>
          <p:cNvSpPr>
            <a:spLocks noGrp="1"/>
          </p:cNvSpPr>
          <p:nvPr>
            <p:ph type="body" sz="quarter" idx="14"/>
          </p:nvPr>
        </p:nvSpPr>
        <p:spPr>
          <a:xfrm>
            <a:off x="641926" y="2615322"/>
            <a:ext cx="6220839" cy="3312413"/>
          </a:xfrm>
        </p:spPr>
        <p:txBody>
          <a:bodyPr/>
          <a:lstStyle>
            <a:lvl1pPr marL="144000" indent="-144000">
              <a:defRPr b="0">
                <a:solidFill>
                  <a:srgbClr val="5F5F5F"/>
                </a:solidFill>
              </a:defRPr>
            </a:lvl1pPr>
            <a:lvl2pPr marL="144000" indent="0">
              <a:buNone/>
              <a:defRPr b="0">
                <a:solidFill>
                  <a:srgbClr val="5F5F5F"/>
                </a:solidFill>
              </a:defRPr>
            </a:lvl2pPr>
            <a:lvl3pPr>
              <a:defRPr b="0">
                <a:solidFill>
                  <a:srgbClr val="5F5F5F"/>
                </a:solidFill>
              </a:defRPr>
            </a:lvl3pPr>
            <a:lvl4pPr>
              <a:defRPr b="0">
                <a:solidFill>
                  <a:srgbClr val="5F5F5F"/>
                </a:solidFill>
              </a:defRPr>
            </a:lvl4pPr>
            <a:lvl5pPr>
              <a:defRPr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8F68EF-544D-915E-7221-A6975591AD9A}"/>
              </a:ext>
            </a:extLst>
          </p:cNvPr>
          <p:cNvSpPr txBox="1">
            <a:spLocks/>
          </p:cNvSpPr>
          <p:nvPr userDrawn="1"/>
        </p:nvSpPr>
        <p:spPr>
          <a:xfrm>
            <a:off x="42338" y="6586875"/>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31176527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5B7B124-8B97-BF71-12FD-8E5798DD1E7E}"/>
              </a:ext>
            </a:extLst>
          </p:cNvPr>
          <p:cNvSpPr>
            <a:spLocks noGrp="1"/>
          </p:cNvSpPr>
          <p:nvPr>
            <p:ph type="pic" sz="quarter" idx="10"/>
          </p:nvPr>
        </p:nvSpPr>
        <p:spPr>
          <a:xfrm>
            <a:off x="7867864" y="0"/>
            <a:ext cx="4324136" cy="6858000"/>
          </a:xfrm>
          <a:solidFill>
            <a:schemeClr val="tx1"/>
          </a:solidFill>
        </p:spPr>
        <p:txBody>
          <a:bodyPr/>
          <a:lstStyle/>
          <a:p>
            <a:endParaRPr lang="en-GB"/>
          </a:p>
        </p:txBody>
      </p:sp>
      <p:sp>
        <p:nvSpPr>
          <p:cNvPr id="3" name="Title 2">
            <a:extLst>
              <a:ext uri="{FF2B5EF4-FFF2-40B4-BE49-F238E27FC236}">
                <a16:creationId xmlns:a16="http://schemas.microsoft.com/office/drawing/2014/main" id="{0608FB87-AA7F-1171-4022-CF08FDDB7F82}"/>
              </a:ext>
            </a:extLst>
          </p:cNvPr>
          <p:cNvSpPr txBox="1">
            <a:spLocks/>
          </p:cNvSpPr>
          <p:nvPr userDrawn="1"/>
        </p:nvSpPr>
        <p:spPr>
          <a:xfrm>
            <a:off x="770556" y="2842743"/>
            <a:ext cx="2792645" cy="1330909"/>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1"/>
                </a:solidFill>
                <a:latin typeface="Montserrat Medium" panose="020B0604020202020204" pitchFamily="2" charset="0"/>
                <a:ea typeface="+mj-ea"/>
                <a:cs typeface="+mj-cs"/>
              </a:defRPr>
            </a:lvl1pPr>
          </a:lstStyle>
          <a:p>
            <a:endParaRPr lang="en-US" sz="4000" b="1" cap="small">
              <a:solidFill>
                <a:schemeClr val="bg1"/>
              </a:solidFill>
              <a:latin typeface="Montserrat ExtraBold" panose="00000900000000000000" pitchFamily="2" charset="0"/>
            </a:endParaRPr>
          </a:p>
        </p:txBody>
      </p:sp>
      <p:pic>
        <p:nvPicPr>
          <p:cNvPr id="9" name="Picture 8">
            <a:extLst>
              <a:ext uri="{FF2B5EF4-FFF2-40B4-BE49-F238E27FC236}">
                <a16:creationId xmlns:a16="http://schemas.microsoft.com/office/drawing/2014/main" id="{B7995A3B-C786-A2EA-E567-CD02032C98BB}"/>
              </a:ext>
            </a:extLst>
          </p:cNvPr>
          <p:cNvPicPr>
            <a:picLocks noChangeAspect="1"/>
          </p:cNvPicPr>
          <p:nvPr userDrawn="1"/>
        </p:nvPicPr>
        <p:blipFill>
          <a:blip r:embed="rId2"/>
          <a:stretch>
            <a:fillRect/>
          </a:stretch>
        </p:blipFill>
        <p:spPr>
          <a:xfrm>
            <a:off x="8752425" y="484625"/>
            <a:ext cx="3015708" cy="125075"/>
          </a:xfrm>
          <a:prstGeom prst="rect">
            <a:avLst/>
          </a:prstGeom>
        </p:spPr>
      </p:pic>
      <p:sp>
        <p:nvSpPr>
          <p:cNvPr id="6" name="Text Placeholder 5">
            <a:extLst>
              <a:ext uri="{FF2B5EF4-FFF2-40B4-BE49-F238E27FC236}">
                <a16:creationId xmlns:a16="http://schemas.microsoft.com/office/drawing/2014/main" id="{06E401FF-5F09-4F57-CE8C-451F6A9FA971}"/>
              </a:ext>
            </a:extLst>
          </p:cNvPr>
          <p:cNvSpPr>
            <a:spLocks noGrp="1"/>
          </p:cNvSpPr>
          <p:nvPr>
            <p:ph type="body" sz="quarter" idx="14"/>
          </p:nvPr>
        </p:nvSpPr>
        <p:spPr>
          <a:xfrm>
            <a:off x="641926" y="2346024"/>
            <a:ext cx="6220839" cy="3581711"/>
          </a:xfrm>
        </p:spPr>
        <p:txBody>
          <a:bodyPr/>
          <a:lstStyle>
            <a:lvl1pPr marL="144000" indent="-144000">
              <a:defRPr b="0">
                <a:solidFill>
                  <a:srgbClr val="5F5F5F"/>
                </a:solidFill>
              </a:defRPr>
            </a:lvl1pPr>
            <a:lvl2pPr marL="144000" indent="0">
              <a:buNone/>
              <a:defRPr b="0">
                <a:solidFill>
                  <a:srgbClr val="5F5F5F"/>
                </a:solidFill>
              </a:defRPr>
            </a:lvl2pPr>
            <a:lvl3pPr>
              <a:defRPr b="0">
                <a:solidFill>
                  <a:srgbClr val="5F5F5F"/>
                </a:solidFill>
              </a:defRPr>
            </a:lvl3pPr>
            <a:lvl4pPr>
              <a:defRPr b="0">
                <a:solidFill>
                  <a:srgbClr val="5F5F5F"/>
                </a:solidFill>
              </a:defRPr>
            </a:lvl4pPr>
            <a:lvl5pPr>
              <a:defRPr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46E054A-E557-B513-66DC-43EED79F9634}"/>
              </a:ext>
            </a:extLst>
          </p:cNvPr>
          <p:cNvSpPr>
            <a:spLocks noGrp="1"/>
          </p:cNvSpPr>
          <p:nvPr>
            <p:ph type="title"/>
          </p:nvPr>
        </p:nvSpPr>
        <p:spPr>
          <a:xfrm>
            <a:off x="601663" y="943019"/>
            <a:ext cx="6713537" cy="632401"/>
          </a:xfrm>
        </p:spPr>
        <p:txBody>
          <a:bodyPr>
            <a:normAutofit/>
          </a:bodyPr>
          <a:lstStyle>
            <a:lvl1pPr>
              <a:defRPr sz="2800" b="1">
                <a:solidFill>
                  <a:srgbClr val="5F5F5F"/>
                </a:solidFill>
                <a:latin typeface="Montserrat"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C5C420F-2F50-455C-F4F4-95EE51F897C8}"/>
              </a:ext>
            </a:extLst>
          </p:cNvPr>
          <p:cNvSpPr>
            <a:spLocks noGrp="1"/>
          </p:cNvSpPr>
          <p:nvPr>
            <p:ph type="subTitle" idx="17"/>
          </p:nvPr>
        </p:nvSpPr>
        <p:spPr>
          <a:xfrm>
            <a:off x="601663" y="1770843"/>
            <a:ext cx="525475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FCDA3B6E-7E73-4575-BBEA-80D07E3AF35D}"/>
              </a:ext>
            </a:extLst>
          </p:cNvPr>
          <p:cNvSpPr txBox="1">
            <a:spLocks/>
          </p:cNvSpPr>
          <p:nvPr userDrawn="1"/>
        </p:nvSpPr>
        <p:spPr>
          <a:xfrm>
            <a:off x="42338" y="6586875"/>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21055507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5B7B124-8B97-BF71-12FD-8E5798DD1E7E}"/>
              </a:ext>
            </a:extLst>
          </p:cNvPr>
          <p:cNvSpPr>
            <a:spLocks noGrp="1"/>
          </p:cNvSpPr>
          <p:nvPr>
            <p:ph type="pic" sz="quarter" idx="10"/>
          </p:nvPr>
        </p:nvSpPr>
        <p:spPr>
          <a:xfrm>
            <a:off x="0" y="0"/>
            <a:ext cx="4324136" cy="6858000"/>
          </a:xfrm>
          <a:solidFill>
            <a:schemeClr val="tx1"/>
          </a:solidFill>
        </p:spPr>
        <p:txBody>
          <a:bodyPr/>
          <a:lstStyle/>
          <a:p>
            <a:endParaRPr lang="en-GB"/>
          </a:p>
        </p:txBody>
      </p:sp>
      <p:sp>
        <p:nvSpPr>
          <p:cNvPr id="3" name="Title 2">
            <a:extLst>
              <a:ext uri="{FF2B5EF4-FFF2-40B4-BE49-F238E27FC236}">
                <a16:creationId xmlns:a16="http://schemas.microsoft.com/office/drawing/2014/main" id="{0608FB87-AA7F-1171-4022-CF08FDDB7F82}"/>
              </a:ext>
            </a:extLst>
          </p:cNvPr>
          <p:cNvSpPr txBox="1">
            <a:spLocks/>
          </p:cNvSpPr>
          <p:nvPr userDrawn="1"/>
        </p:nvSpPr>
        <p:spPr>
          <a:xfrm>
            <a:off x="770556" y="2842743"/>
            <a:ext cx="2792645" cy="1330909"/>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1"/>
                </a:solidFill>
                <a:latin typeface="Montserrat Medium" panose="020B0604020202020204" pitchFamily="2" charset="0"/>
                <a:ea typeface="+mj-ea"/>
                <a:cs typeface="+mj-cs"/>
              </a:defRPr>
            </a:lvl1pPr>
          </a:lstStyle>
          <a:p>
            <a:endParaRPr lang="en-US" sz="4000" b="1" cap="small">
              <a:solidFill>
                <a:schemeClr val="bg1"/>
              </a:solidFill>
              <a:latin typeface="Montserrat ExtraBold" panose="00000900000000000000" pitchFamily="2" charset="0"/>
            </a:endParaRPr>
          </a:p>
        </p:txBody>
      </p:sp>
      <p:sp>
        <p:nvSpPr>
          <p:cNvPr id="8" name="Rectangle 7">
            <a:extLst>
              <a:ext uri="{FF2B5EF4-FFF2-40B4-BE49-F238E27FC236}">
                <a16:creationId xmlns:a16="http://schemas.microsoft.com/office/drawing/2014/main" id="{B1FE9908-4924-5A97-A5EE-F8C95DF56364}"/>
              </a:ext>
            </a:extLst>
          </p:cNvPr>
          <p:cNvSpPr/>
          <p:nvPr userDrawn="1"/>
        </p:nvSpPr>
        <p:spPr>
          <a:xfrm>
            <a:off x="10260281" y="95003"/>
            <a:ext cx="1828800" cy="795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995A3B-C786-A2EA-E567-CD02032C98BB}"/>
              </a:ext>
            </a:extLst>
          </p:cNvPr>
          <p:cNvPicPr>
            <a:picLocks noChangeAspect="1"/>
          </p:cNvPicPr>
          <p:nvPr userDrawn="1"/>
        </p:nvPicPr>
        <p:blipFill>
          <a:blip r:embed="rId2"/>
          <a:stretch>
            <a:fillRect/>
          </a:stretch>
        </p:blipFill>
        <p:spPr>
          <a:xfrm>
            <a:off x="8752425" y="484625"/>
            <a:ext cx="3015708" cy="125075"/>
          </a:xfrm>
          <a:prstGeom prst="rect">
            <a:avLst/>
          </a:prstGeom>
        </p:spPr>
      </p:pic>
      <p:pic>
        <p:nvPicPr>
          <p:cNvPr id="10" name="Picture 9">
            <a:extLst>
              <a:ext uri="{FF2B5EF4-FFF2-40B4-BE49-F238E27FC236}">
                <a16:creationId xmlns:a16="http://schemas.microsoft.com/office/drawing/2014/main" id="{64AC5DB0-E567-C0EB-7906-BA42B49A8AB1}"/>
              </a:ext>
            </a:extLst>
          </p:cNvPr>
          <p:cNvPicPr>
            <a:picLocks noChangeAspect="1"/>
          </p:cNvPicPr>
          <p:nvPr userDrawn="1"/>
        </p:nvPicPr>
        <p:blipFill>
          <a:blip r:embed="rId3"/>
          <a:stretch>
            <a:fillRect/>
          </a:stretch>
        </p:blipFill>
        <p:spPr>
          <a:xfrm>
            <a:off x="734931" y="370294"/>
            <a:ext cx="1322120" cy="352951"/>
          </a:xfrm>
          <a:prstGeom prst="rect">
            <a:avLst/>
          </a:prstGeom>
        </p:spPr>
      </p:pic>
      <p:sp>
        <p:nvSpPr>
          <p:cNvPr id="2" name="Text Placeholder 5">
            <a:extLst>
              <a:ext uri="{FF2B5EF4-FFF2-40B4-BE49-F238E27FC236}">
                <a16:creationId xmlns:a16="http://schemas.microsoft.com/office/drawing/2014/main" id="{FAD1C2F9-811C-FE1F-DA73-9C228DCC4CF1}"/>
              </a:ext>
            </a:extLst>
          </p:cNvPr>
          <p:cNvSpPr>
            <a:spLocks noGrp="1"/>
          </p:cNvSpPr>
          <p:nvPr>
            <p:ph type="body" sz="quarter" idx="17"/>
          </p:nvPr>
        </p:nvSpPr>
        <p:spPr>
          <a:xfrm>
            <a:off x="4599058" y="2346024"/>
            <a:ext cx="6220839" cy="3581711"/>
          </a:xfrm>
        </p:spPr>
        <p:txBody>
          <a:bodyPr/>
          <a:lstStyle>
            <a:lvl1pPr marL="144000" indent="-144000">
              <a:defRPr b="0">
                <a:solidFill>
                  <a:srgbClr val="5F5F5F"/>
                </a:solidFill>
              </a:defRPr>
            </a:lvl1pPr>
            <a:lvl2pPr marL="144000" indent="0">
              <a:buNone/>
              <a:defRPr b="0">
                <a:solidFill>
                  <a:srgbClr val="5F5F5F"/>
                </a:solidFill>
              </a:defRPr>
            </a:lvl2pPr>
            <a:lvl3pPr>
              <a:defRPr b="0">
                <a:solidFill>
                  <a:srgbClr val="5F5F5F"/>
                </a:solidFill>
              </a:defRPr>
            </a:lvl3pPr>
            <a:lvl4pPr>
              <a:defRPr b="0">
                <a:solidFill>
                  <a:srgbClr val="5F5F5F"/>
                </a:solidFill>
              </a:defRPr>
            </a:lvl4pPr>
            <a:lvl5pPr>
              <a:defRPr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1D506FE5-A274-A4DE-F755-214215B58BE3}"/>
              </a:ext>
            </a:extLst>
          </p:cNvPr>
          <p:cNvSpPr>
            <a:spLocks noGrp="1"/>
          </p:cNvSpPr>
          <p:nvPr>
            <p:ph type="title"/>
          </p:nvPr>
        </p:nvSpPr>
        <p:spPr>
          <a:xfrm>
            <a:off x="4558795" y="943019"/>
            <a:ext cx="6713537" cy="632401"/>
          </a:xfrm>
        </p:spPr>
        <p:txBody>
          <a:bodyPr>
            <a:normAutofit/>
          </a:bodyPr>
          <a:lstStyle>
            <a:lvl1pPr>
              <a:defRPr sz="2800" b="1">
                <a:solidFill>
                  <a:srgbClr val="5F5F5F"/>
                </a:solidFill>
                <a:latin typeface="Montserrat" pitchFamily="2" charset="0"/>
              </a:defRPr>
            </a:lvl1pPr>
          </a:lstStyle>
          <a:p>
            <a:r>
              <a:rPr lang="en-US"/>
              <a:t>Click to edit Master title style</a:t>
            </a:r>
          </a:p>
        </p:txBody>
      </p:sp>
      <p:sp>
        <p:nvSpPr>
          <p:cNvPr id="5" name="Subtitle 2">
            <a:extLst>
              <a:ext uri="{FF2B5EF4-FFF2-40B4-BE49-F238E27FC236}">
                <a16:creationId xmlns:a16="http://schemas.microsoft.com/office/drawing/2014/main" id="{412374D4-AD2D-F664-B410-E9FF01AB585A}"/>
              </a:ext>
            </a:extLst>
          </p:cNvPr>
          <p:cNvSpPr>
            <a:spLocks noGrp="1"/>
          </p:cNvSpPr>
          <p:nvPr>
            <p:ph type="subTitle" idx="18"/>
          </p:nvPr>
        </p:nvSpPr>
        <p:spPr>
          <a:xfrm>
            <a:off x="4558795" y="1770843"/>
            <a:ext cx="525475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4">
            <a:extLst>
              <a:ext uri="{FF2B5EF4-FFF2-40B4-BE49-F238E27FC236}">
                <a16:creationId xmlns:a16="http://schemas.microsoft.com/office/drawing/2014/main" id="{71E95436-545F-9DE8-EB85-AE038187242C}"/>
              </a:ext>
            </a:extLst>
          </p:cNvPr>
          <p:cNvSpPr txBox="1">
            <a:spLocks/>
          </p:cNvSpPr>
          <p:nvPr userDrawn="1"/>
        </p:nvSpPr>
        <p:spPr>
          <a:xfrm>
            <a:off x="11680535" y="656918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34904162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7A6E-7505-FA94-AA79-EF89B75BF548}"/>
              </a:ext>
            </a:extLst>
          </p:cNvPr>
          <p:cNvSpPr>
            <a:spLocks noGrp="1"/>
          </p:cNvSpPr>
          <p:nvPr>
            <p:ph type="ctrTitle"/>
          </p:nvPr>
        </p:nvSpPr>
        <p:spPr>
          <a:xfrm>
            <a:off x="1589314" y="2149906"/>
            <a:ext cx="9144000" cy="883141"/>
          </a:xfrm>
        </p:spPr>
        <p:txBody>
          <a:bodyPr anchor="b">
            <a:noAutofit/>
          </a:bodyPr>
          <a:lstStyle>
            <a:lvl1pPr algn="ctr">
              <a:defRPr sz="4000" b="1">
                <a:solidFill>
                  <a:srgbClr val="5F5F5F"/>
                </a:solidFill>
              </a:defRPr>
            </a:lvl1pPr>
          </a:lstStyle>
          <a:p>
            <a:r>
              <a:rPr lang="en-US"/>
              <a:t>Click to edit Master title style</a:t>
            </a:r>
          </a:p>
        </p:txBody>
      </p:sp>
      <p:sp>
        <p:nvSpPr>
          <p:cNvPr id="3" name="Subtitle 2">
            <a:extLst>
              <a:ext uri="{FF2B5EF4-FFF2-40B4-BE49-F238E27FC236}">
                <a16:creationId xmlns:a16="http://schemas.microsoft.com/office/drawing/2014/main" id="{4AE90B06-8195-C1B8-CA7E-26A0A0D2D52D}"/>
              </a:ext>
            </a:extLst>
          </p:cNvPr>
          <p:cNvSpPr>
            <a:spLocks noGrp="1"/>
          </p:cNvSpPr>
          <p:nvPr>
            <p:ph type="subTitle" idx="1"/>
          </p:nvPr>
        </p:nvSpPr>
        <p:spPr>
          <a:xfrm>
            <a:off x="1589314" y="3592286"/>
            <a:ext cx="9144000" cy="446260"/>
          </a:xfrm>
        </p:spPr>
        <p:txBody>
          <a:bodyPr>
            <a:noAutofit/>
          </a:bodyPr>
          <a:lstStyle>
            <a:lvl1pPr marL="0" indent="0" algn="ctr">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20596DB-C987-A1DB-57B9-9F1E9C60087B}"/>
              </a:ext>
            </a:extLst>
          </p:cNvPr>
          <p:cNvPicPr>
            <a:picLocks noChangeAspect="1"/>
          </p:cNvPicPr>
          <p:nvPr userDrawn="1"/>
        </p:nvPicPr>
        <p:blipFill>
          <a:blip r:embed="rId2"/>
          <a:stretch>
            <a:fillRect/>
          </a:stretch>
        </p:blipFill>
        <p:spPr>
          <a:xfrm>
            <a:off x="8437842" y="532290"/>
            <a:ext cx="3349140" cy="133632"/>
          </a:xfrm>
          <a:prstGeom prst="rect">
            <a:avLst/>
          </a:prstGeom>
        </p:spPr>
      </p:pic>
    </p:spTree>
    <p:extLst>
      <p:ext uri="{BB962C8B-B14F-4D97-AF65-F5344CB8AC3E}">
        <p14:creationId xmlns:p14="http://schemas.microsoft.com/office/powerpoint/2010/main" val="1308701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7A6E-7505-FA94-AA79-EF89B75BF548}"/>
              </a:ext>
            </a:extLst>
          </p:cNvPr>
          <p:cNvSpPr>
            <a:spLocks noGrp="1"/>
          </p:cNvSpPr>
          <p:nvPr>
            <p:ph type="ctrTitle"/>
          </p:nvPr>
        </p:nvSpPr>
        <p:spPr>
          <a:xfrm>
            <a:off x="1589314" y="2149906"/>
            <a:ext cx="9144000" cy="883141"/>
          </a:xfrm>
        </p:spPr>
        <p:txBody>
          <a:bodyPr anchor="b">
            <a:noAutofit/>
          </a:bodyPr>
          <a:lstStyle>
            <a:lvl1pPr algn="ctr">
              <a:defRPr sz="4000" b="1">
                <a:solidFill>
                  <a:srgbClr val="5F5F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AE90B06-8195-C1B8-CA7E-26A0A0D2D52D}"/>
              </a:ext>
            </a:extLst>
          </p:cNvPr>
          <p:cNvSpPr>
            <a:spLocks noGrp="1"/>
          </p:cNvSpPr>
          <p:nvPr>
            <p:ph type="subTitle" idx="1"/>
          </p:nvPr>
        </p:nvSpPr>
        <p:spPr>
          <a:xfrm>
            <a:off x="1589314" y="3592286"/>
            <a:ext cx="9144000" cy="446260"/>
          </a:xfrm>
        </p:spPr>
        <p:txBody>
          <a:bodyPr>
            <a:noAutofit/>
          </a:bodyPr>
          <a:lstStyle>
            <a:lvl1pPr marL="0" indent="0" algn="ctr">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0" name="Straight Connector 19">
            <a:extLst>
              <a:ext uri="{FF2B5EF4-FFF2-40B4-BE49-F238E27FC236}">
                <a16:creationId xmlns:a16="http://schemas.microsoft.com/office/drawing/2014/main" id="{5091AC3D-42F8-D9E6-6B0C-53DE412EBC25}"/>
              </a:ext>
            </a:extLst>
          </p:cNvPr>
          <p:cNvCxnSpPr/>
          <p:nvPr userDrawn="1"/>
        </p:nvCxnSpPr>
        <p:spPr>
          <a:xfrm>
            <a:off x="1589314" y="3303036"/>
            <a:ext cx="9144000" cy="0"/>
          </a:xfrm>
          <a:prstGeom prst="line">
            <a:avLst/>
          </a:prstGeom>
          <a:ln w="28575">
            <a:solidFill>
              <a:srgbClr val="FD6E3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006C22E-74F1-B36E-0F98-AD39F4EC4143}"/>
              </a:ext>
            </a:extLst>
          </p:cNvPr>
          <p:cNvPicPr>
            <a:picLocks noChangeAspect="1"/>
          </p:cNvPicPr>
          <p:nvPr userDrawn="1"/>
        </p:nvPicPr>
        <p:blipFill>
          <a:blip r:embed="rId2"/>
          <a:stretch>
            <a:fillRect/>
          </a:stretch>
        </p:blipFill>
        <p:spPr>
          <a:xfrm>
            <a:off x="8437842" y="532290"/>
            <a:ext cx="3349140" cy="133632"/>
          </a:xfrm>
          <a:prstGeom prst="rect">
            <a:avLst/>
          </a:prstGeom>
        </p:spPr>
      </p:pic>
    </p:spTree>
    <p:extLst>
      <p:ext uri="{BB962C8B-B14F-4D97-AF65-F5344CB8AC3E}">
        <p14:creationId xmlns:p14="http://schemas.microsoft.com/office/powerpoint/2010/main" val="25148634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660D932-6FC7-4AA1-3B91-9EF4F98D50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52" b="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647A6E-7505-FA94-AA79-EF89B75BF548}"/>
              </a:ext>
            </a:extLst>
          </p:cNvPr>
          <p:cNvSpPr>
            <a:spLocks noGrp="1"/>
          </p:cNvSpPr>
          <p:nvPr>
            <p:ph type="ctrTitle"/>
          </p:nvPr>
        </p:nvSpPr>
        <p:spPr>
          <a:xfrm>
            <a:off x="1589314" y="2149906"/>
            <a:ext cx="9144000" cy="883141"/>
          </a:xfrm>
        </p:spPr>
        <p:txBody>
          <a:bodyPr anchor="b">
            <a:noAutofit/>
          </a:bodyPr>
          <a:lstStyle>
            <a:lvl1pPr algn="ctr">
              <a:defRPr sz="4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AE90B06-8195-C1B8-CA7E-26A0A0D2D52D}"/>
              </a:ext>
            </a:extLst>
          </p:cNvPr>
          <p:cNvSpPr>
            <a:spLocks noGrp="1"/>
          </p:cNvSpPr>
          <p:nvPr>
            <p:ph type="subTitle" idx="1"/>
          </p:nvPr>
        </p:nvSpPr>
        <p:spPr>
          <a:xfrm>
            <a:off x="1589314" y="3592286"/>
            <a:ext cx="9144000" cy="446260"/>
          </a:xfrm>
        </p:spPr>
        <p:txBody>
          <a:bodyPr>
            <a:no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0" name="Straight Connector 19">
            <a:extLst>
              <a:ext uri="{FF2B5EF4-FFF2-40B4-BE49-F238E27FC236}">
                <a16:creationId xmlns:a16="http://schemas.microsoft.com/office/drawing/2014/main" id="{5091AC3D-42F8-D9E6-6B0C-53DE412EBC25}"/>
              </a:ext>
            </a:extLst>
          </p:cNvPr>
          <p:cNvCxnSpPr/>
          <p:nvPr userDrawn="1"/>
        </p:nvCxnSpPr>
        <p:spPr>
          <a:xfrm>
            <a:off x="1589314" y="3303036"/>
            <a:ext cx="9144000" cy="0"/>
          </a:xfrm>
          <a:prstGeom prst="line">
            <a:avLst/>
          </a:prstGeom>
          <a:ln w="28575">
            <a:solidFill>
              <a:srgbClr val="FD6E39"/>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80979EE4-5A1D-073C-F205-A0F1CC21C4D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1525" y="486153"/>
            <a:ext cx="3446483" cy="219629"/>
          </a:xfrm>
          <a:prstGeom prst="rect">
            <a:avLst/>
          </a:prstGeom>
        </p:spPr>
      </p:pic>
    </p:spTree>
    <p:extLst>
      <p:ext uri="{BB962C8B-B14F-4D97-AF65-F5344CB8AC3E}">
        <p14:creationId xmlns:p14="http://schemas.microsoft.com/office/powerpoint/2010/main" val="408279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29/08/2024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3507-5AE0-73D6-F367-6301ADE9E5C9}"/>
              </a:ext>
            </a:extLst>
          </p:cNvPr>
          <p:cNvSpPr>
            <a:spLocks noGrp="1"/>
          </p:cNvSpPr>
          <p:nvPr>
            <p:ph type="title"/>
          </p:nvPr>
        </p:nvSpPr>
        <p:spPr>
          <a:xfrm>
            <a:off x="838200" y="365126"/>
            <a:ext cx="9045633" cy="632401"/>
          </a:xfrm>
        </p:spPr>
        <p:txBody>
          <a:bodyPr>
            <a:normAutofit/>
          </a:bodyPr>
          <a:lstStyle>
            <a:lvl1pPr>
              <a:defRPr sz="2800" b="1">
                <a:solidFill>
                  <a:srgbClr val="5F5F5F"/>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DF192770-363F-8893-1F90-BF1E023BA039}"/>
              </a:ext>
            </a:extLst>
          </p:cNvPr>
          <p:cNvSpPr>
            <a:spLocks noGrp="1"/>
          </p:cNvSpPr>
          <p:nvPr>
            <p:ph idx="1"/>
          </p:nvPr>
        </p:nvSpPr>
        <p:spPr>
          <a:xfrm>
            <a:off x="838200" y="1881306"/>
            <a:ext cx="10515600" cy="3724708"/>
          </a:xfrm>
        </p:spPr>
        <p:txBody>
          <a:bodyPr>
            <a:normAutofit/>
          </a:bodyPr>
          <a:lstStyle>
            <a:lvl1pPr>
              <a:defRPr sz="1600" b="0">
                <a:solidFill>
                  <a:srgbClr val="5F5F5F"/>
                </a:solidFill>
              </a:defRPr>
            </a:lvl1pPr>
            <a:lvl2pPr>
              <a:defRPr sz="1400" b="0">
                <a:solidFill>
                  <a:srgbClr val="5F5F5F"/>
                </a:solidFill>
              </a:defRPr>
            </a:lvl2pPr>
            <a:lvl3pPr>
              <a:defRPr sz="1200" b="0">
                <a:solidFill>
                  <a:srgbClr val="5F5F5F"/>
                </a:solidFill>
              </a:defRPr>
            </a:lvl3pPr>
            <a:lvl4pPr>
              <a:defRPr sz="1100" b="0">
                <a:solidFill>
                  <a:srgbClr val="5F5F5F"/>
                </a:solidFill>
              </a:defRPr>
            </a:lvl4pPr>
            <a:lvl5pPr>
              <a:defRPr sz="1100"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ubtitle 2">
            <a:extLst>
              <a:ext uri="{FF2B5EF4-FFF2-40B4-BE49-F238E27FC236}">
                <a16:creationId xmlns:a16="http://schemas.microsoft.com/office/drawing/2014/main" id="{654F7810-9CBF-FE51-DD92-925E1C6DEE42}"/>
              </a:ext>
            </a:extLst>
          </p:cNvPr>
          <p:cNvSpPr>
            <a:spLocks noGrp="1"/>
          </p:cNvSpPr>
          <p:nvPr>
            <p:ph type="subTitle" idx="10"/>
          </p:nvPr>
        </p:nvSpPr>
        <p:spPr>
          <a:xfrm>
            <a:off x="838200" y="1133159"/>
            <a:ext cx="914400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D74C4FE6-86CB-FC42-E1B7-AA14D4B8BEE4}"/>
              </a:ext>
            </a:extLst>
          </p:cNvPr>
          <p:cNvPicPr>
            <a:picLocks noChangeAspect="1"/>
          </p:cNvPicPr>
          <p:nvPr userDrawn="1"/>
        </p:nvPicPr>
        <p:blipFill>
          <a:blip r:embed="rId2"/>
          <a:stretch>
            <a:fillRect/>
          </a:stretch>
        </p:blipFill>
        <p:spPr>
          <a:xfrm>
            <a:off x="8437842" y="532290"/>
            <a:ext cx="3349140" cy="133632"/>
          </a:xfrm>
          <a:prstGeom prst="rect">
            <a:avLst/>
          </a:prstGeom>
        </p:spPr>
      </p:pic>
      <p:sp>
        <p:nvSpPr>
          <p:cNvPr id="5" name="Text Placeholder 4">
            <a:extLst>
              <a:ext uri="{FF2B5EF4-FFF2-40B4-BE49-F238E27FC236}">
                <a16:creationId xmlns:a16="http://schemas.microsoft.com/office/drawing/2014/main" id="{17BB3EBE-42AF-3269-2A9C-37B7EE6267BE}"/>
              </a:ext>
            </a:extLst>
          </p:cNvPr>
          <p:cNvSpPr txBox="1">
            <a:spLocks/>
          </p:cNvSpPr>
          <p:nvPr userDrawn="1"/>
        </p:nvSpPr>
        <p:spPr>
          <a:xfrm>
            <a:off x="11680535" y="656918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1869827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ED999-887A-C0DA-62E1-90A08EE911B6}"/>
              </a:ext>
            </a:extLst>
          </p:cNvPr>
          <p:cNvSpPr>
            <a:spLocks noGrp="1"/>
          </p:cNvSpPr>
          <p:nvPr>
            <p:ph sz="half" idx="1"/>
          </p:nvPr>
        </p:nvSpPr>
        <p:spPr>
          <a:xfrm>
            <a:off x="838200" y="1825625"/>
            <a:ext cx="5181600" cy="4351338"/>
          </a:xfrm>
        </p:spPr>
        <p:txBody>
          <a:bodyPr>
            <a:normAutofit/>
          </a:bodyPr>
          <a:lstStyle>
            <a:lvl1pPr>
              <a:defRPr sz="1600" b="0">
                <a:solidFill>
                  <a:srgbClr val="5F5F5F"/>
                </a:solidFill>
              </a:defRPr>
            </a:lvl1pPr>
            <a:lvl2pPr>
              <a:defRPr sz="1400" b="0">
                <a:solidFill>
                  <a:srgbClr val="5F5F5F"/>
                </a:solidFill>
              </a:defRPr>
            </a:lvl2pPr>
            <a:lvl3pPr>
              <a:defRPr sz="1200" b="0">
                <a:solidFill>
                  <a:srgbClr val="5F5F5F"/>
                </a:solidFill>
              </a:defRPr>
            </a:lvl3pPr>
            <a:lvl4pPr>
              <a:defRPr sz="1100" b="0">
                <a:solidFill>
                  <a:srgbClr val="5F5F5F"/>
                </a:solidFill>
              </a:defRPr>
            </a:lvl4pPr>
            <a:lvl5pPr>
              <a:defRPr sz="1100"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144B2-99F4-2ED2-E267-014472E889C2}"/>
              </a:ext>
            </a:extLst>
          </p:cNvPr>
          <p:cNvSpPr>
            <a:spLocks noGrp="1"/>
          </p:cNvSpPr>
          <p:nvPr>
            <p:ph sz="half" idx="2"/>
          </p:nvPr>
        </p:nvSpPr>
        <p:spPr>
          <a:xfrm>
            <a:off x="6172200" y="1825625"/>
            <a:ext cx="5181600" cy="4351338"/>
          </a:xfrm>
        </p:spPr>
        <p:txBody>
          <a:bodyPr>
            <a:normAutofit/>
          </a:bodyPr>
          <a:lstStyle>
            <a:lvl1pPr>
              <a:defRPr sz="1600" b="0">
                <a:solidFill>
                  <a:srgbClr val="5F5F5F"/>
                </a:solidFill>
              </a:defRPr>
            </a:lvl1pPr>
            <a:lvl2pPr>
              <a:defRPr sz="1400" b="0">
                <a:solidFill>
                  <a:srgbClr val="5F5F5F"/>
                </a:solidFill>
              </a:defRPr>
            </a:lvl2pPr>
            <a:lvl3pPr>
              <a:defRPr sz="1200" b="0">
                <a:solidFill>
                  <a:srgbClr val="5F5F5F"/>
                </a:solidFill>
              </a:defRPr>
            </a:lvl3pPr>
            <a:lvl4pPr>
              <a:defRPr sz="1100" b="0">
                <a:solidFill>
                  <a:srgbClr val="5F5F5F"/>
                </a:solidFill>
              </a:defRPr>
            </a:lvl4pPr>
            <a:lvl5pPr>
              <a:defRPr sz="1100" b="0">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088B2C8-F9B3-24DD-A466-BB0D59815C75}"/>
              </a:ext>
            </a:extLst>
          </p:cNvPr>
          <p:cNvSpPr>
            <a:spLocks noGrp="1"/>
          </p:cNvSpPr>
          <p:nvPr>
            <p:ph type="title"/>
          </p:nvPr>
        </p:nvSpPr>
        <p:spPr>
          <a:xfrm>
            <a:off x="838200" y="365126"/>
            <a:ext cx="9045633" cy="632401"/>
          </a:xfrm>
        </p:spPr>
        <p:txBody>
          <a:bodyPr>
            <a:normAutofit/>
          </a:bodyPr>
          <a:lstStyle>
            <a:lvl1pPr>
              <a:defRPr sz="2800" b="1">
                <a:solidFill>
                  <a:srgbClr val="5F5F5F"/>
                </a:solidFill>
              </a:defRPr>
            </a:lvl1pPr>
          </a:lstStyle>
          <a:p>
            <a:r>
              <a:rPr lang="en-US"/>
              <a:t>Click to edit Master title style</a:t>
            </a:r>
          </a:p>
        </p:txBody>
      </p:sp>
      <p:sp>
        <p:nvSpPr>
          <p:cNvPr id="9" name="Subtitle 2">
            <a:extLst>
              <a:ext uri="{FF2B5EF4-FFF2-40B4-BE49-F238E27FC236}">
                <a16:creationId xmlns:a16="http://schemas.microsoft.com/office/drawing/2014/main" id="{E5F6512B-EB50-CC49-A89E-13D3EB399F14}"/>
              </a:ext>
            </a:extLst>
          </p:cNvPr>
          <p:cNvSpPr>
            <a:spLocks noGrp="1"/>
          </p:cNvSpPr>
          <p:nvPr>
            <p:ph type="subTitle" idx="10"/>
          </p:nvPr>
        </p:nvSpPr>
        <p:spPr>
          <a:xfrm>
            <a:off x="838200" y="1133159"/>
            <a:ext cx="914400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1CD04A39-E28F-0616-1DC7-6BC6AF9B5B23}"/>
              </a:ext>
            </a:extLst>
          </p:cNvPr>
          <p:cNvPicPr>
            <a:picLocks noChangeAspect="1"/>
          </p:cNvPicPr>
          <p:nvPr userDrawn="1"/>
        </p:nvPicPr>
        <p:blipFill>
          <a:blip r:embed="rId2"/>
          <a:stretch>
            <a:fillRect/>
          </a:stretch>
        </p:blipFill>
        <p:spPr>
          <a:xfrm>
            <a:off x="8437842" y="532290"/>
            <a:ext cx="3349140" cy="133632"/>
          </a:xfrm>
          <a:prstGeom prst="rect">
            <a:avLst/>
          </a:prstGeom>
        </p:spPr>
      </p:pic>
      <p:sp>
        <p:nvSpPr>
          <p:cNvPr id="5" name="Text Placeholder 4">
            <a:extLst>
              <a:ext uri="{FF2B5EF4-FFF2-40B4-BE49-F238E27FC236}">
                <a16:creationId xmlns:a16="http://schemas.microsoft.com/office/drawing/2014/main" id="{2C6B3594-E579-022A-6016-040B4E704D93}"/>
              </a:ext>
            </a:extLst>
          </p:cNvPr>
          <p:cNvSpPr txBox="1">
            <a:spLocks/>
          </p:cNvSpPr>
          <p:nvPr userDrawn="1"/>
        </p:nvSpPr>
        <p:spPr>
          <a:xfrm>
            <a:off x="11680535" y="656918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706698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DE9636-515F-6BFD-88CE-11924CDD575B}"/>
              </a:ext>
            </a:extLst>
          </p:cNvPr>
          <p:cNvSpPr>
            <a:spLocks noGrp="1"/>
          </p:cNvSpPr>
          <p:nvPr>
            <p:ph type="title"/>
          </p:nvPr>
        </p:nvSpPr>
        <p:spPr>
          <a:xfrm>
            <a:off x="838200" y="365126"/>
            <a:ext cx="9045633" cy="632401"/>
          </a:xfrm>
        </p:spPr>
        <p:txBody>
          <a:bodyPr>
            <a:normAutofit/>
          </a:bodyPr>
          <a:lstStyle>
            <a:lvl1pPr>
              <a:defRPr sz="2800" b="1">
                <a:solidFill>
                  <a:srgbClr val="5F5F5F"/>
                </a:solidFill>
              </a:defRPr>
            </a:lvl1pPr>
          </a:lstStyle>
          <a:p>
            <a:r>
              <a:rPr lang="en-US"/>
              <a:t>Click to edit Master title style</a:t>
            </a:r>
          </a:p>
        </p:txBody>
      </p:sp>
      <p:sp>
        <p:nvSpPr>
          <p:cNvPr id="7" name="Subtitle 2">
            <a:extLst>
              <a:ext uri="{FF2B5EF4-FFF2-40B4-BE49-F238E27FC236}">
                <a16:creationId xmlns:a16="http://schemas.microsoft.com/office/drawing/2014/main" id="{74A33213-1B81-7509-2332-09292D6507BA}"/>
              </a:ext>
            </a:extLst>
          </p:cNvPr>
          <p:cNvSpPr>
            <a:spLocks noGrp="1"/>
          </p:cNvSpPr>
          <p:nvPr>
            <p:ph type="subTitle" idx="10"/>
          </p:nvPr>
        </p:nvSpPr>
        <p:spPr>
          <a:xfrm>
            <a:off x="838200" y="1133159"/>
            <a:ext cx="9144000" cy="379758"/>
          </a:xfrm>
        </p:spPr>
        <p:txBody>
          <a:bodyPr>
            <a:normAutofit/>
          </a:bodyPr>
          <a:lstStyle>
            <a:lvl1pPr marL="0" indent="0" algn="l">
              <a:buNone/>
              <a:defRPr sz="1800" i="0">
                <a:solidFill>
                  <a:srgbClr val="FD6E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C6505480-A271-D8F7-9C6F-D49E4B0306D4}"/>
              </a:ext>
            </a:extLst>
          </p:cNvPr>
          <p:cNvPicPr>
            <a:picLocks noChangeAspect="1"/>
          </p:cNvPicPr>
          <p:nvPr userDrawn="1"/>
        </p:nvPicPr>
        <p:blipFill>
          <a:blip r:embed="rId2"/>
          <a:stretch>
            <a:fillRect/>
          </a:stretch>
        </p:blipFill>
        <p:spPr>
          <a:xfrm>
            <a:off x="8437842" y="532290"/>
            <a:ext cx="3349140" cy="133632"/>
          </a:xfrm>
          <a:prstGeom prst="rect">
            <a:avLst/>
          </a:prstGeom>
        </p:spPr>
      </p:pic>
      <p:sp>
        <p:nvSpPr>
          <p:cNvPr id="3" name="Text Placeholder 4">
            <a:extLst>
              <a:ext uri="{FF2B5EF4-FFF2-40B4-BE49-F238E27FC236}">
                <a16:creationId xmlns:a16="http://schemas.microsoft.com/office/drawing/2014/main" id="{DFD2DAD5-EF48-A6E9-2EB2-3C56AEF6EB0B}"/>
              </a:ext>
            </a:extLst>
          </p:cNvPr>
          <p:cNvSpPr txBox="1">
            <a:spLocks/>
          </p:cNvSpPr>
          <p:nvPr userDrawn="1"/>
        </p:nvSpPr>
        <p:spPr>
          <a:xfrm>
            <a:off x="11680535" y="6569186"/>
            <a:ext cx="408546" cy="1938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8C43E0A4-D2D6-5946-9CFD-454E195EB8FA}" type="slidenum">
              <a:rPr lang="en-US" sz="900" smtClean="0"/>
              <a:pPr algn="r"/>
              <a:t>‹Nº›</a:t>
            </a:fld>
            <a:endParaRPr lang="en-US" sz="900"/>
          </a:p>
        </p:txBody>
      </p:sp>
    </p:spTree>
    <p:extLst>
      <p:ext uri="{BB962C8B-B14F-4D97-AF65-F5344CB8AC3E}">
        <p14:creationId xmlns:p14="http://schemas.microsoft.com/office/powerpoint/2010/main" val="30631750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B7FA-8A40-42EA-A335-49E2B04E5FDB}"/>
              </a:ext>
            </a:extLst>
          </p:cNvPr>
          <p:cNvSpPr>
            <a:spLocks noGrp="1"/>
          </p:cNvSpPr>
          <p:nvPr>
            <p:ph type="title" hasCustomPrompt="1"/>
          </p:nvPr>
        </p:nvSpPr>
        <p:spPr>
          <a:xfrm>
            <a:off x="334964" y="115889"/>
            <a:ext cx="11522074" cy="1009651"/>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0EE05A-5FE8-4310-9985-ED296EE9625B}"/>
              </a:ext>
            </a:extLst>
          </p:cNvPr>
          <p:cNvSpPr>
            <a:spLocks noGrp="1"/>
          </p:cNvSpPr>
          <p:nvPr>
            <p:ph type="body" idx="1"/>
          </p:nvPr>
        </p:nvSpPr>
        <p:spPr>
          <a:xfrm>
            <a:off x="334964" y="1341439"/>
            <a:ext cx="5671944" cy="823912"/>
          </a:xfrm>
        </p:spPr>
        <p:txBody>
          <a:bodyPr anchor="b">
            <a:normAutofit/>
          </a:bodyPr>
          <a:lstStyle>
            <a:lvl1pPr marL="0" indent="0">
              <a:buNone/>
              <a:defRPr sz="2000" b="0">
                <a:solidFill>
                  <a:schemeClr val="accent2"/>
                </a:solidFill>
              </a:defRPr>
            </a:lvl1pPr>
            <a:lvl2pPr marL="457127" indent="0">
              <a:buNone/>
              <a:defRPr sz="2000" b="1"/>
            </a:lvl2pPr>
            <a:lvl3pPr marL="914256" indent="0">
              <a:buNone/>
              <a:defRPr sz="1800" b="1"/>
            </a:lvl3pPr>
            <a:lvl4pPr marL="1371383" indent="0">
              <a:buNone/>
              <a:defRPr sz="1600" b="1"/>
            </a:lvl4pPr>
            <a:lvl5pPr marL="1828510" indent="0">
              <a:buNone/>
              <a:defRPr sz="1600" b="1"/>
            </a:lvl5pPr>
            <a:lvl6pPr marL="2285638" indent="0">
              <a:buNone/>
              <a:defRPr sz="1600" b="1"/>
            </a:lvl6pPr>
            <a:lvl7pPr marL="2742766" indent="0">
              <a:buNone/>
              <a:defRPr sz="1600" b="1"/>
            </a:lvl7pPr>
            <a:lvl8pPr marL="3199893" indent="0">
              <a:buNone/>
              <a:defRPr sz="1600" b="1"/>
            </a:lvl8pPr>
            <a:lvl9pPr marL="365702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224F6-16A0-4235-BE42-866A91915A4A}"/>
              </a:ext>
            </a:extLst>
          </p:cNvPr>
          <p:cNvSpPr>
            <a:spLocks noGrp="1"/>
          </p:cNvSpPr>
          <p:nvPr>
            <p:ph sz="half" idx="2"/>
          </p:nvPr>
        </p:nvSpPr>
        <p:spPr>
          <a:xfrm>
            <a:off x="334964" y="2165350"/>
            <a:ext cx="5671944"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3700F5-7DE8-49EF-8781-23BF6D291F46}"/>
              </a:ext>
            </a:extLst>
          </p:cNvPr>
          <p:cNvSpPr>
            <a:spLocks noGrp="1"/>
          </p:cNvSpPr>
          <p:nvPr>
            <p:ph type="body" sz="quarter" idx="3"/>
          </p:nvPr>
        </p:nvSpPr>
        <p:spPr>
          <a:xfrm>
            <a:off x="6181532" y="1341439"/>
            <a:ext cx="5675506" cy="823912"/>
          </a:xfrm>
        </p:spPr>
        <p:txBody>
          <a:bodyPr anchor="b">
            <a:normAutofit/>
          </a:bodyPr>
          <a:lstStyle>
            <a:lvl1pPr marL="0" indent="0">
              <a:buNone/>
              <a:defRPr sz="2000" b="0">
                <a:solidFill>
                  <a:schemeClr val="accent2"/>
                </a:solidFill>
              </a:defRPr>
            </a:lvl1pPr>
            <a:lvl2pPr marL="457127" indent="0">
              <a:buNone/>
              <a:defRPr sz="2000" b="1"/>
            </a:lvl2pPr>
            <a:lvl3pPr marL="914256" indent="0">
              <a:buNone/>
              <a:defRPr sz="1800" b="1"/>
            </a:lvl3pPr>
            <a:lvl4pPr marL="1371383" indent="0">
              <a:buNone/>
              <a:defRPr sz="1600" b="1"/>
            </a:lvl4pPr>
            <a:lvl5pPr marL="1828510" indent="0">
              <a:buNone/>
              <a:defRPr sz="1600" b="1"/>
            </a:lvl5pPr>
            <a:lvl6pPr marL="2285638" indent="0">
              <a:buNone/>
              <a:defRPr sz="1600" b="1"/>
            </a:lvl6pPr>
            <a:lvl7pPr marL="2742766" indent="0">
              <a:buNone/>
              <a:defRPr sz="1600" b="1"/>
            </a:lvl7pPr>
            <a:lvl8pPr marL="3199893" indent="0">
              <a:buNone/>
              <a:defRPr sz="1600" b="1"/>
            </a:lvl8pPr>
            <a:lvl9pPr marL="365702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777FAC-3000-421B-8684-F2AE53709BBB}"/>
              </a:ext>
            </a:extLst>
          </p:cNvPr>
          <p:cNvSpPr>
            <a:spLocks noGrp="1"/>
          </p:cNvSpPr>
          <p:nvPr>
            <p:ph sz="quarter" idx="4"/>
          </p:nvPr>
        </p:nvSpPr>
        <p:spPr>
          <a:xfrm>
            <a:off x="6181532" y="2165350"/>
            <a:ext cx="5675506"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60891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 with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CDDBCD-79AB-2E40-9E4C-A158B22BC51E}"/>
              </a:ext>
            </a:extLst>
          </p:cNvPr>
          <p:cNvSpPr>
            <a:spLocks noGrp="1"/>
          </p:cNvSpPr>
          <p:nvPr>
            <p:ph type="pic" sz="quarter" idx="14"/>
          </p:nvPr>
        </p:nvSpPr>
        <p:spPr>
          <a:xfrm>
            <a:off x="8610600" y="0"/>
            <a:ext cx="3581400" cy="5929478"/>
          </a:xfrm>
        </p:spPr>
        <p:txBody>
          <a:bodyPr/>
          <a:lstStyle/>
          <a:p>
            <a:r>
              <a:rPr lang="en-US"/>
              <a:t>Click icon to add picture</a:t>
            </a:r>
          </a:p>
        </p:txBody>
      </p:sp>
      <p:sp>
        <p:nvSpPr>
          <p:cNvPr id="13" name="Rectangle 12">
            <a:extLst>
              <a:ext uri="{FF2B5EF4-FFF2-40B4-BE49-F238E27FC236}">
                <a16:creationId xmlns:a16="http://schemas.microsoft.com/office/drawing/2014/main" id="{9EA9C71F-7DC9-EA43-8188-4BFB37F28E70}"/>
              </a:ext>
            </a:extLst>
          </p:cNvPr>
          <p:cNvSpPr/>
          <p:nvPr userDrawn="1"/>
        </p:nvSpPr>
        <p:spPr>
          <a:xfrm>
            <a:off x="8607160" y="5930113"/>
            <a:ext cx="3581401" cy="113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1" name="Text Placeholder 12">
            <a:extLst>
              <a:ext uri="{FF2B5EF4-FFF2-40B4-BE49-F238E27FC236}">
                <a16:creationId xmlns:a16="http://schemas.microsoft.com/office/drawing/2014/main" id="{4E2318B1-15BE-9449-AECF-3C6E40D09724}"/>
              </a:ext>
            </a:extLst>
          </p:cNvPr>
          <p:cNvSpPr>
            <a:spLocks noGrp="1"/>
          </p:cNvSpPr>
          <p:nvPr>
            <p:ph type="body" sz="quarter" idx="16"/>
          </p:nvPr>
        </p:nvSpPr>
        <p:spPr>
          <a:xfrm>
            <a:off x="687594" y="803458"/>
            <a:ext cx="7332870"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9B1405B6-7BCE-2F96-F7E5-EFE41A544EB7}"/>
              </a:ext>
            </a:extLst>
          </p:cNvPr>
          <p:cNvSpPr/>
          <p:nvPr userDrawn="1"/>
        </p:nvSpPr>
        <p:spPr>
          <a:xfrm flipV="1">
            <a:off x="777421"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FE6ABD73-2F9C-2415-AEC7-A6DF19522DE2}"/>
              </a:ext>
            </a:extLst>
          </p:cNvPr>
          <p:cNvSpPr>
            <a:spLocks noGrp="1"/>
          </p:cNvSpPr>
          <p:nvPr>
            <p:ph type="body" sz="quarter" idx="15"/>
          </p:nvPr>
        </p:nvSpPr>
        <p:spPr>
          <a:xfrm>
            <a:off x="687593" y="2079510"/>
            <a:ext cx="7465805"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AD9FC24C-690D-547E-5BD9-25EA61DBCC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522" y="6403042"/>
            <a:ext cx="811874" cy="321722"/>
          </a:xfrm>
          <a:prstGeom prst="rect">
            <a:avLst/>
          </a:prstGeom>
        </p:spPr>
      </p:pic>
      <p:sp>
        <p:nvSpPr>
          <p:cNvPr id="9" name="Rectangle 8">
            <a:extLst>
              <a:ext uri="{FF2B5EF4-FFF2-40B4-BE49-F238E27FC236}">
                <a16:creationId xmlns:a16="http://schemas.microsoft.com/office/drawing/2014/main" id="{44ECF6BB-A5CA-CE72-2F23-0DBB252663E6}"/>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A754B3-5AFB-954C-CBC8-F6A25BEED576}"/>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4D1DBB-F5BD-C2A4-251B-8AF4BD70068C}"/>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B16C21-863C-555F-6314-3823205A7053}"/>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96D47D-3557-DEA4-07D8-9190AA816BCF}"/>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A4B61F-9192-DB53-0E1B-0EFA24526058}"/>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4CE6372-555F-4577-2CA9-1E6B8CCD56C1}"/>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F72148-8747-E90C-6820-545CB28A5B58}"/>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2" name="Slide Number Placeholder 4">
            <a:extLst>
              <a:ext uri="{FF2B5EF4-FFF2-40B4-BE49-F238E27FC236}">
                <a16:creationId xmlns:a16="http://schemas.microsoft.com/office/drawing/2014/main" id="{41017785-F87A-197F-65D6-B1A9E8FB7232}"/>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1951554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Internal Text Slide with imag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6C1E38-367C-114C-85E3-3BEC0B222015}"/>
              </a:ext>
            </a:extLst>
          </p:cNvPr>
          <p:cNvSpPr>
            <a:spLocks noGrp="1"/>
          </p:cNvSpPr>
          <p:nvPr>
            <p:ph type="body" sz="quarter" idx="14"/>
          </p:nvPr>
        </p:nvSpPr>
        <p:spPr>
          <a:xfrm>
            <a:off x="4038599" y="1473552"/>
            <a:ext cx="7332869" cy="421030"/>
          </a:xfrm>
        </p:spPr>
        <p:txBody>
          <a:bodyPr>
            <a:normAutofit/>
          </a:bodyPr>
          <a:lstStyle>
            <a:lvl1pPr marL="0" indent="0">
              <a:buNone/>
              <a:defRPr sz="2400" b="0" i="0" spc="0">
                <a:solidFill>
                  <a:schemeClr val="accent1"/>
                </a:solidFill>
                <a:latin typeface="Arial Nova Light" panose="020B0504020202020204" pitchFamily="34" charset="0"/>
              </a:defRPr>
            </a:lvl1pPr>
          </a:lstStyle>
          <a:p>
            <a:pPr lvl="0"/>
            <a:r>
              <a:rPr lang="en-US"/>
              <a:t>Click to edit Master text styles</a:t>
            </a:r>
          </a:p>
        </p:txBody>
      </p:sp>
      <p:sp>
        <p:nvSpPr>
          <p:cNvPr id="11" name="Title 10">
            <a:extLst>
              <a:ext uri="{FF2B5EF4-FFF2-40B4-BE49-F238E27FC236}">
                <a16:creationId xmlns:a16="http://schemas.microsoft.com/office/drawing/2014/main" id="{860F9B86-83C8-B64B-B4C9-DBDE3AF86B2F}"/>
              </a:ext>
            </a:extLst>
          </p:cNvPr>
          <p:cNvSpPr>
            <a:spLocks noGrp="1"/>
          </p:cNvSpPr>
          <p:nvPr>
            <p:ph type="title"/>
          </p:nvPr>
        </p:nvSpPr>
        <p:spPr>
          <a:xfrm>
            <a:off x="4038599" y="435546"/>
            <a:ext cx="7332870" cy="985948"/>
          </a:xfrm>
        </p:spPr>
        <p:txBody>
          <a:bodyPr>
            <a:normAutofit/>
          </a:bodyPr>
          <a:lstStyle>
            <a:lvl1pPr>
              <a:defRPr sz="3200" b="0" i="0">
                <a:solidFill>
                  <a:schemeClr val="tx2"/>
                </a:solidFill>
                <a:latin typeface="Arial Nova" panose="020B05040202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19071182-E295-7646-805D-025C91D57BCC}"/>
              </a:ext>
            </a:extLst>
          </p:cNvPr>
          <p:cNvSpPr/>
          <p:nvPr userDrawn="1"/>
        </p:nvSpPr>
        <p:spPr>
          <a:xfrm>
            <a:off x="0" y="0"/>
            <a:ext cx="3532909" cy="685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C7C291-EB66-80EC-6DB6-44F1F77D4A33}"/>
              </a:ext>
            </a:extLst>
          </p:cNvPr>
          <p:cNvSpPr/>
          <p:nvPr userDrawn="1"/>
        </p:nvSpPr>
        <p:spPr>
          <a:xfrm flipV="1">
            <a:off x="4171967" y="1283012"/>
            <a:ext cx="544076" cy="5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7C00"/>
              </a:solidFill>
            </a:endParaRPr>
          </a:p>
        </p:txBody>
      </p:sp>
      <p:sp>
        <p:nvSpPr>
          <p:cNvPr id="14" name="Text Placeholder 5">
            <a:extLst>
              <a:ext uri="{FF2B5EF4-FFF2-40B4-BE49-F238E27FC236}">
                <a16:creationId xmlns:a16="http://schemas.microsoft.com/office/drawing/2014/main" id="{ED225279-427B-C9B7-25E0-9BA91133CEEA}"/>
              </a:ext>
            </a:extLst>
          </p:cNvPr>
          <p:cNvSpPr>
            <a:spLocks noGrp="1"/>
          </p:cNvSpPr>
          <p:nvPr>
            <p:ph type="body" sz="quarter" idx="15"/>
          </p:nvPr>
        </p:nvSpPr>
        <p:spPr>
          <a:xfrm>
            <a:off x="4038598" y="2079510"/>
            <a:ext cx="7332869" cy="3846677"/>
          </a:xfrm>
        </p:spPr>
        <p:txBody>
          <a:bodyPr>
            <a:normAutofit/>
          </a:bodyPr>
          <a:lstStyle>
            <a:lvl1pPr marL="0" indent="0">
              <a:lnSpc>
                <a:spcPct val="100000"/>
              </a:lnSpc>
              <a:buNone/>
              <a:defRPr sz="1400" b="0" i="0">
                <a:solidFill>
                  <a:schemeClr val="tx1"/>
                </a:solidFill>
                <a:latin typeface="Arial Nova" panose="020B0504020202020204" pitchFamily="34" charset="0"/>
              </a:defRPr>
            </a:lvl1pPr>
          </a:lstStyle>
          <a:p>
            <a:pPr lvl="0"/>
            <a:r>
              <a:rPr lang="en-US"/>
              <a:t>Click to edit Master text styles</a:t>
            </a:r>
          </a:p>
        </p:txBody>
      </p:sp>
      <p:pic>
        <p:nvPicPr>
          <p:cNvPr id="15" name="Graphic 14">
            <a:extLst>
              <a:ext uri="{FF2B5EF4-FFF2-40B4-BE49-F238E27FC236}">
                <a16:creationId xmlns:a16="http://schemas.microsoft.com/office/drawing/2014/main" id="{8D7D901D-F1F9-C088-42CA-BD5D1926342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38068" y="6403042"/>
            <a:ext cx="811874" cy="321722"/>
          </a:xfrm>
          <a:prstGeom prst="rect">
            <a:avLst/>
          </a:prstGeom>
        </p:spPr>
      </p:pic>
      <p:sp>
        <p:nvSpPr>
          <p:cNvPr id="9" name="Picture Placeholder 8">
            <a:extLst>
              <a:ext uri="{FF2B5EF4-FFF2-40B4-BE49-F238E27FC236}">
                <a16:creationId xmlns:a16="http://schemas.microsoft.com/office/drawing/2014/main" id="{65DCCC99-0EF1-FCA8-DDFF-8E7C7ECEAC71}"/>
              </a:ext>
            </a:extLst>
          </p:cNvPr>
          <p:cNvSpPr>
            <a:spLocks noGrp="1"/>
          </p:cNvSpPr>
          <p:nvPr>
            <p:ph type="pic" sz="quarter" idx="16"/>
          </p:nvPr>
        </p:nvSpPr>
        <p:spPr>
          <a:xfrm>
            <a:off x="0" y="0"/>
            <a:ext cx="3532188" cy="6858000"/>
          </a:xfrm>
        </p:spPr>
        <p:txBody>
          <a:bodyPr/>
          <a:lstStyle>
            <a:lvl1pPr>
              <a:defRPr>
                <a:solidFill>
                  <a:srgbClr val="FD6E39"/>
                </a:solidFill>
              </a:defRPr>
            </a:lvl1pPr>
          </a:lstStyle>
          <a:p>
            <a:r>
              <a:rPr lang="en-US"/>
              <a:t>Click icon to add picture</a:t>
            </a:r>
          </a:p>
        </p:txBody>
      </p:sp>
      <p:sp>
        <p:nvSpPr>
          <p:cNvPr id="10" name="Rectangle 9">
            <a:extLst>
              <a:ext uri="{FF2B5EF4-FFF2-40B4-BE49-F238E27FC236}">
                <a16:creationId xmlns:a16="http://schemas.microsoft.com/office/drawing/2014/main" id="{0C9D5394-0F10-7E18-87D1-DB393DD3C7D3}"/>
              </a:ext>
            </a:extLst>
          </p:cNvPr>
          <p:cNvSpPr/>
          <p:nvPr userDrawn="1"/>
        </p:nvSpPr>
        <p:spPr>
          <a:xfrm>
            <a:off x="-687247" y="1599513"/>
            <a:ext cx="326367" cy="359004"/>
          </a:xfrm>
          <a:prstGeom prst="rect">
            <a:avLst/>
          </a:prstGeom>
          <a:solidFill>
            <a:srgbClr val="FD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BE1C91-4925-E23B-93B2-58A610DBD87D}"/>
              </a:ext>
            </a:extLst>
          </p:cNvPr>
          <p:cNvSpPr/>
          <p:nvPr userDrawn="1"/>
        </p:nvSpPr>
        <p:spPr>
          <a:xfrm>
            <a:off x="-687247" y="1137208"/>
            <a:ext cx="326367" cy="359004"/>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254E80-D34B-655B-4C82-CF0D8515956C}"/>
              </a:ext>
            </a:extLst>
          </p:cNvPr>
          <p:cNvSpPr/>
          <p:nvPr userDrawn="1"/>
        </p:nvSpPr>
        <p:spPr>
          <a:xfrm>
            <a:off x="-687247" y="674903"/>
            <a:ext cx="326367" cy="359004"/>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322F6F-585B-A88C-A493-B12E4A551C6F}"/>
              </a:ext>
            </a:extLst>
          </p:cNvPr>
          <p:cNvSpPr/>
          <p:nvPr userDrawn="1"/>
        </p:nvSpPr>
        <p:spPr>
          <a:xfrm>
            <a:off x="-687247" y="2088910"/>
            <a:ext cx="326367" cy="359004"/>
          </a:xfrm>
          <a:prstGeom prst="rect">
            <a:avLst/>
          </a:prstGeom>
          <a:solidFill>
            <a:srgbClr val="6A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99B6A2-D6D1-18C5-8D9D-B68603EBEB39}"/>
              </a:ext>
            </a:extLst>
          </p:cNvPr>
          <p:cNvSpPr/>
          <p:nvPr userDrawn="1"/>
        </p:nvSpPr>
        <p:spPr>
          <a:xfrm>
            <a:off x="-687247" y="3022896"/>
            <a:ext cx="326367" cy="359004"/>
          </a:xfrm>
          <a:prstGeom prst="rect">
            <a:avLst/>
          </a:prstGeom>
          <a:solidFill>
            <a:srgbClr val="6FC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6FEBC46-749D-DCF9-2423-21B258938DC8}"/>
              </a:ext>
            </a:extLst>
          </p:cNvPr>
          <p:cNvSpPr/>
          <p:nvPr userDrawn="1"/>
        </p:nvSpPr>
        <p:spPr>
          <a:xfrm>
            <a:off x="-687247" y="3489889"/>
            <a:ext cx="326367" cy="359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D0A1C-3AFD-F0F3-1A2A-4E35FC93C914}"/>
              </a:ext>
            </a:extLst>
          </p:cNvPr>
          <p:cNvSpPr/>
          <p:nvPr userDrawn="1"/>
        </p:nvSpPr>
        <p:spPr>
          <a:xfrm>
            <a:off x="-687247" y="2555903"/>
            <a:ext cx="326367" cy="359004"/>
          </a:xfrm>
          <a:prstGeom prst="rect">
            <a:avLst/>
          </a:prstGeom>
          <a:solidFill>
            <a:srgbClr val="FF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D48E5D-6407-8064-F925-349AD2E9AE3F}"/>
              </a:ext>
            </a:extLst>
          </p:cNvPr>
          <p:cNvSpPr/>
          <p:nvPr userDrawn="1"/>
        </p:nvSpPr>
        <p:spPr>
          <a:xfrm>
            <a:off x="-687247" y="3956882"/>
            <a:ext cx="326367" cy="359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3" name="Slide Number Placeholder 4">
            <a:extLst>
              <a:ext uri="{FF2B5EF4-FFF2-40B4-BE49-F238E27FC236}">
                <a16:creationId xmlns:a16="http://schemas.microsoft.com/office/drawing/2014/main" id="{2C7D2E5D-4420-15C8-2034-38F55F94F39D}"/>
              </a:ext>
            </a:extLst>
          </p:cNvPr>
          <p:cNvSpPr>
            <a:spLocks noGrp="1"/>
          </p:cNvSpPr>
          <p:nvPr>
            <p:ph type="sldNum" sz="quarter" idx="12"/>
          </p:nvPr>
        </p:nvSpPr>
        <p:spPr>
          <a:xfrm>
            <a:off x="11149116" y="6356350"/>
            <a:ext cx="764908" cy="365125"/>
          </a:xfrm>
        </p:spPr>
        <p:txBody>
          <a:bodyPr/>
          <a:lstStyle>
            <a:lvl1pPr>
              <a:defRPr sz="1100" b="0" i="0">
                <a:solidFill>
                  <a:schemeClr val="accent1"/>
                </a:solidFill>
                <a:latin typeface="Arial Nova Light" panose="020B0504020202020204" pitchFamily="34" charset="0"/>
              </a:defRPr>
            </a:lvl1pPr>
          </a:lstStyle>
          <a:p>
            <a:fld id="{6FC3DE79-9394-CE4D-B3D9-B1E9F5BFD092}" type="slidenum">
              <a:rPr lang="en-US" smtClean="0"/>
              <a:pPr/>
              <a:t>‹Nº›</a:t>
            </a:fld>
            <a:endParaRPr lang="en-US"/>
          </a:p>
        </p:txBody>
      </p:sp>
    </p:spTree>
    <p:extLst>
      <p:ext uri="{BB962C8B-B14F-4D97-AF65-F5344CB8AC3E}">
        <p14:creationId xmlns:p14="http://schemas.microsoft.com/office/powerpoint/2010/main" val="318668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image" Target="../media/image13.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heme" Target="../theme/theme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29/08/2024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23" r:id="rId8"/>
    <p:sldLayoutId id="2147483822"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C6F77-E86D-4D60-887A-115D482E4F43}"/>
              </a:ext>
            </a:extLst>
          </p:cNvPr>
          <p:cNvSpPr>
            <a:spLocks noGrp="1"/>
          </p:cNvSpPr>
          <p:nvPr>
            <p:ph type="title"/>
          </p:nvPr>
        </p:nvSpPr>
        <p:spPr>
          <a:xfrm>
            <a:off x="442913" y="365125"/>
            <a:ext cx="11306175" cy="1325563"/>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001FE6-5CB7-4AC8-8555-EC2DC637E94F}"/>
              </a:ext>
            </a:extLst>
          </p:cNvPr>
          <p:cNvSpPr>
            <a:spLocks noGrp="1"/>
          </p:cNvSpPr>
          <p:nvPr>
            <p:ph type="body" idx="1"/>
          </p:nvPr>
        </p:nvSpPr>
        <p:spPr>
          <a:xfrm>
            <a:off x="442913" y="1825625"/>
            <a:ext cx="11306175" cy="4351338"/>
          </a:xfrm>
          <a:prstGeom prst="rect">
            <a:avLst/>
          </a:prstGeom>
        </p:spPr>
        <p:txBody>
          <a:bodyPr vert="horz" lIns="0" tIns="0" rIns="0" bIns="0" rtlCol="0">
            <a:normAutofit/>
          </a:bodyPr>
          <a:lstStyle/>
          <a:p>
            <a:pPr lvl="0"/>
            <a:r>
              <a:rPr lang="en-US"/>
              <a:t>Generic text styles</a:t>
            </a:r>
          </a:p>
          <a:p>
            <a:pPr lvl="1"/>
            <a:r>
              <a:rPr lang="en-US"/>
              <a:t>Second level</a:t>
            </a:r>
          </a:p>
          <a:p>
            <a:pPr lvl="2"/>
            <a:r>
              <a:rPr lang="en-US"/>
              <a:t>Third level</a:t>
            </a:r>
          </a:p>
          <a:p>
            <a:pPr lvl="3"/>
            <a:r>
              <a:rPr lang="en-US"/>
              <a:t>Fourth level</a:t>
            </a:r>
          </a:p>
          <a:p>
            <a:pPr lvl="4"/>
            <a:r>
              <a:rPr lang="en-US"/>
              <a:t>	Fifth level non compliant</a:t>
            </a:r>
          </a:p>
          <a:p>
            <a:pPr lvl="5"/>
            <a:r>
              <a:rPr lang="en-US"/>
              <a:t>Sixth level non compliant</a:t>
            </a:r>
            <a:endParaRPr lang="en-GB"/>
          </a:p>
        </p:txBody>
      </p:sp>
      <p:sp>
        <p:nvSpPr>
          <p:cNvPr id="4" name="Date Placeholder 3">
            <a:extLst>
              <a:ext uri="{FF2B5EF4-FFF2-40B4-BE49-F238E27FC236}">
                <a16:creationId xmlns:a16="http://schemas.microsoft.com/office/drawing/2014/main" id="{63741BC6-FA73-4EA0-A07E-70C3D7C64515}"/>
              </a:ext>
            </a:extLst>
          </p:cNvPr>
          <p:cNvSpPr>
            <a:spLocks noGrp="1"/>
          </p:cNvSpPr>
          <p:nvPr>
            <p:ph type="dt" sz="half" idx="2"/>
          </p:nvPr>
        </p:nvSpPr>
        <p:spPr>
          <a:xfrm>
            <a:off x="838200" y="7353436"/>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081FDAE6-8403-406B-8BEE-3FB450C9CBFB}" type="datetime1">
              <a:rPr lang="en-GB" smtClean="0"/>
              <a:t>29/08/2024</a:t>
            </a:fld>
            <a:endParaRPr lang="en-GB"/>
          </a:p>
        </p:txBody>
      </p:sp>
      <p:sp>
        <p:nvSpPr>
          <p:cNvPr id="5" name="Footer Placeholder 4">
            <a:extLst>
              <a:ext uri="{FF2B5EF4-FFF2-40B4-BE49-F238E27FC236}">
                <a16:creationId xmlns:a16="http://schemas.microsoft.com/office/drawing/2014/main" id="{F98E41A5-F252-4339-85B5-B7A0FEB8DC96}"/>
              </a:ext>
            </a:extLst>
          </p:cNvPr>
          <p:cNvSpPr>
            <a:spLocks noGrp="1"/>
          </p:cNvSpPr>
          <p:nvPr>
            <p:ph type="ftr" sz="quarter" idx="3"/>
          </p:nvPr>
        </p:nvSpPr>
        <p:spPr>
          <a:xfrm>
            <a:off x="1435797" y="6356350"/>
            <a:ext cx="4552191" cy="365125"/>
          </a:xfrm>
          <a:prstGeom prst="rect">
            <a:avLst/>
          </a:prstGeom>
        </p:spPr>
        <p:txBody>
          <a:bodyPr vert="horz" lIns="91440" tIns="45720" rIns="91440" bIns="45720" rtlCol="0" anchor="ctr"/>
          <a:lstStyle>
            <a:lvl1pPr algn="l">
              <a:defRPr sz="800">
                <a:solidFill>
                  <a:schemeClr val="tx1"/>
                </a:solidFill>
              </a:defRPr>
            </a:lvl1pPr>
          </a:lstStyle>
          <a:p>
            <a:r>
              <a:rPr lang="en-GB"/>
              <a:t>CONFIDENTIAL – NOT FOR ONWARD DISTRIBUTION</a:t>
            </a:r>
          </a:p>
        </p:txBody>
      </p:sp>
      <p:sp>
        <p:nvSpPr>
          <p:cNvPr id="6" name="Slide Number Placeholder 5">
            <a:extLst>
              <a:ext uri="{FF2B5EF4-FFF2-40B4-BE49-F238E27FC236}">
                <a16:creationId xmlns:a16="http://schemas.microsoft.com/office/drawing/2014/main" id="{FAD9987C-098C-4F77-B6DC-4B3894F9E6DF}"/>
              </a:ext>
            </a:extLst>
          </p:cNvPr>
          <p:cNvSpPr>
            <a:spLocks noGrp="1"/>
          </p:cNvSpPr>
          <p:nvPr>
            <p:ph type="sldNum" sz="quarter" idx="4"/>
          </p:nvPr>
        </p:nvSpPr>
        <p:spPr>
          <a:xfrm>
            <a:off x="803275" y="6356350"/>
            <a:ext cx="632522" cy="365125"/>
          </a:xfrm>
          <a:prstGeom prst="rect">
            <a:avLst/>
          </a:prstGeom>
        </p:spPr>
        <p:txBody>
          <a:bodyPr vert="horz" lIns="91440" tIns="45720" rIns="91440" bIns="45720" rtlCol="0" anchor="ctr"/>
          <a:lstStyle>
            <a:lvl1pPr algn="l">
              <a:defRPr sz="800">
                <a:solidFill>
                  <a:schemeClr val="accent1"/>
                </a:solidFill>
              </a:defRPr>
            </a:lvl1pPr>
          </a:lstStyle>
          <a:p>
            <a:fld id="{2F43D014-2778-4D8E-AE46-5E8255838844}" type="slidenum">
              <a:rPr lang="en-GB" smtClean="0"/>
              <a:pPr/>
              <a:t>‹Nº›</a:t>
            </a:fld>
            <a:endParaRPr lang="en-GB"/>
          </a:p>
        </p:txBody>
      </p:sp>
      <p:grpSp>
        <p:nvGrpSpPr>
          <p:cNvPr id="43" name="Group 42">
            <a:extLst>
              <a:ext uri="{FF2B5EF4-FFF2-40B4-BE49-F238E27FC236}">
                <a16:creationId xmlns:a16="http://schemas.microsoft.com/office/drawing/2014/main" id="{E43E897A-789A-47B1-8FF0-7A3C0518A6CA}"/>
              </a:ext>
            </a:extLst>
          </p:cNvPr>
          <p:cNvGrpSpPr/>
          <p:nvPr userDrawn="1"/>
        </p:nvGrpSpPr>
        <p:grpSpPr bwMode="gray">
          <a:xfrm>
            <a:off x="778102" y="-747464"/>
            <a:ext cx="10394462" cy="608260"/>
            <a:chOff x="778102" y="-747464"/>
            <a:chExt cx="10394462" cy="608260"/>
          </a:xfrm>
        </p:grpSpPr>
        <p:grpSp>
          <p:nvGrpSpPr>
            <p:cNvPr id="7" name="Group 6">
              <a:extLst>
                <a:ext uri="{FF2B5EF4-FFF2-40B4-BE49-F238E27FC236}">
                  <a16:creationId xmlns:a16="http://schemas.microsoft.com/office/drawing/2014/main" id="{0F567D2D-312E-4CA7-93E7-D0B4E98572EF}"/>
                </a:ext>
              </a:extLst>
            </p:cNvPr>
            <p:cNvGrpSpPr/>
            <p:nvPr userDrawn="1"/>
          </p:nvGrpSpPr>
          <p:grpSpPr bwMode="gray">
            <a:xfrm>
              <a:off x="778102" y="-747464"/>
              <a:ext cx="3771214" cy="608260"/>
              <a:chOff x="311901" y="3864469"/>
              <a:chExt cx="3771214" cy="608260"/>
            </a:xfrm>
          </p:grpSpPr>
          <p:sp>
            <p:nvSpPr>
              <p:cNvPr id="8" name="Freeform 26">
                <a:extLst>
                  <a:ext uri="{FF2B5EF4-FFF2-40B4-BE49-F238E27FC236}">
                    <a16:creationId xmlns:a16="http://schemas.microsoft.com/office/drawing/2014/main" id="{FFAFBD96-200D-4A9B-A163-681F7DB21EE3}"/>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Box 8">
                <a:extLst>
                  <a:ext uri="{FF2B5EF4-FFF2-40B4-BE49-F238E27FC236}">
                    <a16:creationId xmlns:a16="http://schemas.microsoft.com/office/drawing/2014/main" id="{58C6D6CA-DDDB-481A-9F2D-D60EE79BA7CB}"/>
                  </a:ext>
                </a:extLst>
              </p:cNvPr>
              <p:cNvSpPr txBox="1"/>
              <p:nvPr/>
            </p:nvSpPr>
            <p:spPr bwMode="gray">
              <a:xfrm>
                <a:off x="971382" y="3906131"/>
                <a:ext cx="3111733" cy="507831"/>
              </a:xfrm>
              <a:prstGeom prst="rect">
                <a:avLst/>
              </a:prstGeom>
              <a:noFill/>
            </p:spPr>
            <p:txBody>
              <a:bodyPr wrap="square" lIns="0" tIns="0" rIns="0" bIns="0" rtlCol="0">
                <a:spAutoFit/>
              </a:bodyPr>
              <a:lstStyle/>
              <a:p>
                <a:r>
                  <a:rPr lang="en-GB" sz="1100">
                    <a:solidFill>
                      <a:srgbClr val="000000"/>
                    </a:solidFill>
                  </a:rPr>
                  <a:t>This template has been set with the correct Aggreko colours. You can find the colours on the top line of the colour palette, as follows…</a:t>
                </a:r>
              </a:p>
            </p:txBody>
          </p:sp>
          <p:sp>
            <p:nvSpPr>
              <p:cNvPr id="10" name="Donut 24">
                <a:extLst>
                  <a:ext uri="{FF2B5EF4-FFF2-40B4-BE49-F238E27FC236}">
                    <a16:creationId xmlns:a16="http://schemas.microsoft.com/office/drawing/2014/main" id="{3F68462F-8A2C-42C2-B964-28D78686AE3B}"/>
                  </a:ext>
                </a:extLst>
              </p:cNvPr>
              <p:cNvSpPr/>
              <p:nvPr userDrawn="1"/>
            </p:nvSpPr>
            <p:spPr bwMode="gray">
              <a:xfrm>
                <a:off x="323528" y="3864469"/>
                <a:ext cx="540060" cy="540060"/>
              </a:xfrm>
              <a:prstGeom prst="donut">
                <a:avLst>
                  <a:gd name="adj" fmla="val 7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eeform 5">
                <a:extLst>
                  <a:ext uri="{FF2B5EF4-FFF2-40B4-BE49-F238E27FC236}">
                    <a16:creationId xmlns:a16="http://schemas.microsoft.com/office/drawing/2014/main" id="{11418EF1-1A64-438A-A9E5-F6CB01E03DEE}"/>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4" name="Group 13">
              <a:extLst>
                <a:ext uri="{FF2B5EF4-FFF2-40B4-BE49-F238E27FC236}">
                  <a16:creationId xmlns:a16="http://schemas.microsoft.com/office/drawing/2014/main" id="{C383DCE8-BDD8-4DE5-900A-A629654B987A}"/>
                </a:ext>
              </a:extLst>
            </p:cNvPr>
            <p:cNvGrpSpPr/>
            <p:nvPr userDrawn="1"/>
          </p:nvGrpSpPr>
          <p:grpSpPr bwMode="gray">
            <a:xfrm>
              <a:off x="4696026" y="-688981"/>
              <a:ext cx="502062" cy="491010"/>
              <a:chOff x="4148497" y="-648218"/>
              <a:chExt cx="502062" cy="491010"/>
            </a:xfrm>
          </p:grpSpPr>
          <p:sp>
            <p:nvSpPr>
              <p:cNvPr id="12" name="Rectangle 11">
                <a:extLst>
                  <a:ext uri="{FF2B5EF4-FFF2-40B4-BE49-F238E27FC236}">
                    <a16:creationId xmlns:a16="http://schemas.microsoft.com/office/drawing/2014/main" id="{7D1E657C-57B8-4405-A461-F2C7D511962A}"/>
                  </a:ext>
                </a:extLst>
              </p:cNvPr>
              <p:cNvSpPr/>
              <p:nvPr userDrawn="1"/>
            </p:nvSpPr>
            <p:spPr bwMode="gray">
              <a:xfrm>
                <a:off x="4259796" y="-436671"/>
                <a:ext cx="279463" cy="27946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A2507D6-02F2-422C-8DB3-96BFBFE388C0}"/>
                  </a:ext>
                </a:extLst>
              </p:cNvPr>
              <p:cNvSpPr txBox="1"/>
              <p:nvPr userDrawn="1"/>
            </p:nvSpPr>
            <p:spPr bwMode="gray">
              <a:xfrm>
                <a:off x="4148497" y="-648218"/>
                <a:ext cx="502062" cy="215444"/>
              </a:xfrm>
              <a:prstGeom prst="rect">
                <a:avLst/>
              </a:prstGeom>
              <a:noFill/>
            </p:spPr>
            <p:txBody>
              <a:bodyPr wrap="none" rtlCol="0">
                <a:spAutoFit/>
              </a:bodyPr>
              <a:lstStyle/>
              <a:p>
                <a:pPr algn="ctr"/>
                <a:r>
                  <a:rPr lang="en-GB" sz="800"/>
                  <a:t>WHITE</a:t>
                </a:r>
              </a:p>
            </p:txBody>
          </p:sp>
        </p:grpSp>
        <p:grpSp>
          <p:nvGrpSpPr>
            <p:cNvPr id="15" name="Group 14">
              <a:extLst>
                <a:ext uri="{FF2B5EF4-FFF2-40B4-BE49-F238E27FC236}">
                  <a16:creationId xmlns:a16="http://schemas.microsoft.com/office/drawing/2014/main" id="{720590A1-A92E-44D1-9F5D-9962E2863EB4}"/>
                </a:ext>
              </a:extLst>
            </p:cNvPr>
            <p:cNvGrpSpPr/>
            <p:nvPr userDrawn="1"/>
          </p:nvGrpSpPr>
          <p:grpSpPr bwMode="gray">
            <a:xfrm>
              <a:off x="5248808" y="-688981"/>
              <a:ext cx="721672" cy="491010"/>
              <a:chOff x="4038693" y="-648218"/>
              <a:chExt cx="721672" cy="491010"/>
            </a:xfrm>
          </p:grpSpPr>
          <p:sp>
            <p:nvSpPr>
              <p:cNvPr id="16" name="Rectangle 15">
                <a:extLst>
                  <a:ext uri="{FF2B5EF4-FFF2-40B4-BE49-F238E27FC236}">
                    <a16:creationId xmlns:a16="http://schemas.microsoft.com/office/drawing/2014/main" id="{EDA00778-2A32-4593-A018-7210364813BA}"/>
                  </a:ext>
                </a:extLst>
              </p:cNvPr>
              <p:cNvSpPr/>
              <p:nvPr userDrawn="1"/>
            </p:nvSpPr>
            <p:spPr bwMode="gray">
              <a:xfrm>
                <a:off x="4259796" y="-436671"/>
                <a:ext cx="279463" cy="2794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7FB7CAD-1E37-4507-AF4E-E07D6CE19F1C}"/>
                  </a:ext>
                </a:extLst>
              </p:cNvPr>
              <p:cNvSpPr txBox="1"/>
              <p:nvPr userDrawn="1"/>
            </p:nvSpPr>
            <p:spPr bwMode="gray">
              <a:xfrm>
                <a:off x="4038693" y="-648218"/>
                <a:ext cx="721672" cy="215444"/>
              </a:xfrm>
              <a:prstGeom prst="rect">
                <a:avLst/>
              </a:prstGeom>
              <a:noFill/>
            </p:spPr>
            <p:txBody>
              <a:bodyPr wrap="none" rtlCol="0">
                <a:spAutoFit/>
              </a:bodyPr>
              <a:lstStyle/>
              <a:p>
                <a:pPr algn="ctr"/>
                <a:r>
                  <a:rPr lang="en-GB" sz="800"/>
                  <a:t>DARK GREY</a:t>
                </a:r>
              </a:p>
            </p:txBody>
          </p:sp>
        </p:grpSp>
        <p:grpSp>
          <p:nvGrpSpPr>
            <p:cNvPr id="18" name="Group 17">
              <a:extLst>
                <a:ext uri="{FF2B5EF4-FFF2-40B4-BE49-F238E27FC236}">
                  <a16:creationId xmlns:a16="http://schemas.microsoft.com/office/drawing/2014/main" id="{A51D34B9-51B5-4312-A4EE-9D93D95B85FE}"/>
                </a:ext>
              </a:extLst>
            </p:cNvPr>
            <p:cNvGrpSpPr/>
            <p:nvPr userDrawn="1"/>
          </p:nvGrpSpPr>
          <p:grpSpPr bwMode="gray">
            <a:xfrm>
              <a:off x="5931528" y="-688981"/>
              <a:ext cx="652744" cy="491010"/>
              <a:chOff x="4073156" y="-648218"/>
              <a:chExt cx="652744" cy="491010"/>
            </a:xfrm>
          </p:grpSpPr>
          <p:sp>
            <p:nvSpPr>
              <p:cNvPr id="19" name="Rectangle 18">
                <a:extLst>
                  <a:ext uri="{FF2B5EF4-FFF2-40B4-BE49-F238E27FC236}">
                    <a16:creationId xmlns:a16="http://schemas.microsoft.com/office/drawing/2014/main" id="{588C7CDD-A098-41D7-8DCA-113EC8BC14FB}"/>
                  </a:ext>
                </a:extLst>
              </p:cNvPr>
              <p:cNvSpPr/>
              <p:nvPr userDrawn="1"/>
            </p:nvSpPr>
            <p:spPr bwMode="gray">
              <a:xfrm>
                <a:off x="4259796" y="-436671"/>
                <a:ext cx="279463" cy="279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E22B7D1-8584-4F28-B8C1-D462F6AF6C84}"/>
                  </a:ext>
                </a:extLst>
              </p:cNvPr>
              <p:cNvSpPr txBox="1"/>
              <p:nvPr userDrawn="1"/>
            </p:nvSpPr>
            <p:spPr bwMode="gray">
              <a:xfrm>
                <a:off x="4073156" y="-648218"/>
                <a:ext cx="652744" cy="215444"/>
              </a:xfrm>
              <a:prstGeom prst="rect">
                <a:avLst/>
              </a:prstGeom>
              <a:noFill/>
            </p:spPr>
            <p:txBody>
              <a:bodyPr wrap="none" rtlCol="0">
                <a:spAutoFit/>
              </a:bodyPr>
              <a:lstStyle/>
              <a:p>
                <a:pPr algn="ctr"/>
                <a:r>
                  <a:rPr lang="en-GB" sz="800"/>
                  <a:t>MID GREY</a:t>
                </a:r>
              </a:p>
            </p:txBody>
          </p:sp>
        </p:grpSp>
        <p:grpSp>
          <p:nvGrpSpPr>
            <p:cNvPr id="21" name="Group 20">
              <a:extLst>
                <a:ext uri="{FF2B5EF4-FFF2-40B4-BE49-F238E27FC236}">
                  <a16:creationId xmlns:a16="http://schemas.microsoft.com/office/drawing/2014/main" id="{8C306B5D-37D7-4C16-8417-F98F13BF8F4C}"/>
                </a:ext>
              </a:extLst>
            </p:cNvPr>
            <p:cNvGrpSpPr/>
            <p:nvPr userDrawn="1"/>
          </p:nvGrpSpPr>
          <p:grpSpPr bwMode="gray">
            <a:xfrm>
              <a:off x="6666348" y="-688981"/>
              <a:ext cx="479618" cy="491010"/>
              <a:chOff x="4159719" y="-648218"/>
              <a:chExt cx="479618" cy="491010"/>
            </a:xfrm>
          </p:grpSpPr>
          <p:sp>
            <p:nvSpPr>
              <p:cNvPr id="22" name="Rectangle 21">
                <a:extLst>
                  <a:ext uri="{FF2B5EF4-FFF2-40B4-BE49-F238E27FC236}">
                    <a16:creationId xmlns:a16="http://schemas.microsoft.com/office/drawing/2014/main" id="{C1D131DF-BA26-4D2B-9A30-7503E09AD361}"/>
                  </a:ext>
                </a:extLst>
              </p:cNvPr>
              <p:cNvSpPr/>
              <p:nvPr userDrawn="1"/>
            </p:nvSpPr>
            <p:spPr bwMode="gray">
              <a:xfrm>
                <a:off x="4259796" y="-436671"/>
                <a:ext cx="279463" cy="279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E52EE37-8BE2-4AEE-996D-AAE7F1F202FB}"/>
                  </a:ext>
                </a:extLst>
              </p:cNvPr>
              <p:cNvSpPr txBox="1"/>
              <p:nvPr userDrawn="1"/>
            </p:nvSpPr>
            <p:spPr bwMode="gray">
              <a:xfrm>
                <a:off x="4159719" y="-648218"/>
                <a:ext cx="479618" cy="215444"/>
              </a:xfrm>
              <a:prstGeom prst="rect">
                <a:avLst/>
              </a:prstGeom>
              <a:noFill/>
            </p:spPr>
            <p:txBody>
              <a:bodyPr wrap="none" rtlCol="0">
                <a:spAutoFit/>
              </a:bodyPr>
              <a:lstStyle/>
              <a:p>
                <a:pPr algn="ctr"/>
                <a:r>
                  <a:rPr lang="en-GB" sz="800"/>
                  <a:t>BLACK</a:t>
                </a:r>
              </a:p>
            </p:txBody>
          </p:sp>
        </p:grpSp>
        <p:grpSp>
          <p:nvGrpSpPr>
            <p:cNvPr id="24" name="Group 23">
              <a:extLst>
                <a:ext uri="{FF2B5EF4-FFF2-40B4-BE49-F238E27FC236}">
                  <a16:creationId xmlns:a16="http://schemas.microsoft.com/office/drawing/2014/main" id="{881E9C74-E153-41FC-833C-A8460CE098A7}"/>
                </a:ext>
              </a:extLst>
            </p:cNvPr>
            <p:cNvGrpSpPr/>
            <p:nvPr userDrawn="1"/>
          </p:nvGrpSpPr>
          <p:grpSpPr bwMode="gray">
            <a:xfrm>
              <a:off x="7265712" y="-688981"/>
              <a:ext cx="577402" cy="491010"/>
              <a:chOff x="4110826" y="-648218"/>
              <a:chExt cx="577402" cy="491010"/>
            </a:xfrm>
          </p:grpSpPr>
          <p:sp>
            <p:nvSpPr>
              <p:cNvPr id="25" name="Rectangle 24">
                <a:extLst>
                  <a:ext uri="{FF2B5EF4-FFF2-40B4-BE49-F238E27FC236}">
                    <a16:creationId xmlns:a16="http://schemas.microsoft.com/office/drawing/2014/main" id="{B143D657-C4A3-4A54-AF77-BA0E3D8C4793}"/>
                  </a:ext>
                </a:extLst>
              </p:cNvPr>
              <p:cNvSpPr/>
              <p:nvPr userDrawn="1"/>
            </p:nvSpPr>
            <p:spPr bwMode="gray">
              <a:xfrm>
                <a:off x="4259796" y="-436671"/>
                <a:ext cx="279463" cy="279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D3AA2AE-1A60-4837-9EF7-D75CCFB85B73}"/>
                  </a:ext>
                </a:extLst>
              </p:cNvPr>
              <p:cNvSpPr txBox="1"/>
              <p:nvPr userDrawn="1"/>
            </p:nvSpPr>
            <p:spPr bwMode="gray">
              <a:xfrm>
                <a:off x="4110826" y="-648218"/>
                <a:ext cx="577402" cy="215444"/>
              </a:xfrm>
              <a:prstGeom prst="rect">
                <a:avLst/>
              </a:prstGeom>
              <a:noFill/>
            </p:spPr>
            <p:txBody>
              <a:bodyPr wrap="none" rtlCol="0">
                <a:spAutoFit/>
              </a:bodyPr>
              <a:lstStyle/>
              <a:p>
                <a:pPr algn="ctr"/>
                <a:r>
                  <a:rPr lang="en-GB" sz="800"/>
                  <a:t>ORANGE</a:t>
                </a:r>
              </a:p>
            </p:txBody>
          </p:sp>
        </p:grpSp>
        <p:grpSp>
          <p:nvGrpSpPr>
            <p:cNvPr id="27" name="Group 26">
              <a:extLst>
                <a:ext uri="{FF2B5EF4-FFF2-40B4-BE49-F238E27FC236}">
                  <a16:creationId xmlns:a16="http://schemas.microsoft.com/office/drawing/2014/main" id="{0F7A0D0A-9D93-452D-8371-BBBDCAF708D3}"/>
                </a:ext>
              </a:extLst>
            </p:cNvPr>
            <p:cNvGrpSpPr/>
            <p:nvPr userDrawn="1"/>
          </p:nvGrpSpPr>
          <p:grpSpPr bwMode="gray">
            <a:xfrm>
              <a:off x="7882711" y="-688981"/>
              <a:ext cx="639919" cy="491010"/>
              <a:chOff x="4079568" y="-648218"/>
              <a:chExt cx="639919" cy="491010"/>
            </a:xfrm>
          </p:grpSpPr>
          <p:sp>
            <p:nvSpPr>
              <p:cNvPr id="28" name="Rectangle 27">
                <a:extLst>
                  <a:ext uri="{FF2B5EF4-FFF2-40B4-BE49-F238E27FC236}">
                    <a16:creationId xmlns:a16="http://schemas.microsoft.com/office/drawing/2014/main" id="{4D49007F-0151-443B-85B6-0D22F8CE435D}"/>
                  </a:ext>
                </a:extLst>
              </p:cNvPr>
              <p:cNvSpPr/>
              <p:nvPr userDrawn="1"/>
            </p:nvSpPr>
            <p:spPr bwMode="gray">
              <a:xfrm>
                <a:off x="4259796" y="-436671"/>
                <a:ext cx="279463" cy="27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DFE132B-CF75-4D52-BC7E-8513F1624088}"/>
                  </a:ext>
                </a:extLst>
              </p:cNvPr>
              <p:cNvSpPr txBox="1"/>
              <p:nvPr userDrawn="1"/>
            </p:nvSpPr>
            <p:spPr bwMode="gray">
              <a:xfrm>
                <a:off x="4079568" y="-648218"/>
                <a:ext cx="639919" cy="215444"/>
              </a:xfrm>
              <a:prstGeom prst="rect">
                <a:avLst/>
              </a:prstGeom>
              <a:noFill/>
            </p:spPr>
            <p:txBody>
              <a:bodyPr wrap="none" rtlCol="0">
                <a:spAutoFit/>
              </a:bodyPr>
              <a:lstStyle/>
              <a:p>
                <a:pPr algn="ctr"/>
                <a:r>
                  <a:rPr lang="en-GB" sz="800"/>
                  <a:t>MID BLUE</a:t>
                </a:r>
              </a:p>
            </p:txBody>
          </p:sp>
        </p:grpSp>
        <p:grpSp>
          <p:nvGrpSpPr>
            <p:cNvPr id="30" name="Group 29">
              <a:extLst>
                <a:ext uri="{FF2B5EF4-FFF2-40B4-BE49-F238E27FC236}">
                  <a16:creationId xmlns:a16="http://schemas.microsoft.com/office/drawing/2014/main" id="{B1BFEDBF-EFF9-4FFD-B0B4-92C484922AE2}"/>
                </a:ext>
              </a:extLst>
            </p:cNvPr>
            <p:cNvGrpSpPr/>
            <p:nvPr userDrawn="1"/>
          </p:nvGrpSpPr>
          <p:grpSpPr bwMode="gray">
            <a:xfrm>
              <a:off x="8480473" y="-688981"/>
              <a:ext cx="740908" cy="491010"/>
              <a:chOff x="4029073" y="-648218"/>
              <a:chExt cx="740908" cy="491010"/>
            </a:xfrm>
          </p:grpSpPr>
          <p:sp>
            <p:nvSpPr>
              <p:cNvPr id="31" name="Rectangle 30">
                <a:extLst>
                  <a:ext uri="{FF2B5EF4-FFF2-40B4-BE49-F238E27FC236}">
                    <a16:creationId xmlns:a16="http://schemas.microsoft.com/office/drawing/2014/main" id="{CCB1491E-25EE-4943-9657-7A31928C0917}"/>
                  </a:ext>
                </a:extLst>
              </p:cNvPr>
              <p:cNvSpPr/>
              <p:nvPr userDrawn="1"/>
            </p:nvSpPr>
            <p:spPr bwMode="gray">
              <a:xfrm>
                <a:off x="4259796" y="-436671"/>
                <a:ext cx="279463" cy="279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5F56677F-A440-45C8-820A-33A03371B220}"/>
                  </a:ext>
                </a:extLst>
              </p:cNvPr>
              <p:cNvSpPr txBox="1"/>
              <p:nvPr userDrawn="1"/>
            </p:nvSpPr>
            <p:spPr bwMode="gray">
              <a:xfrm>
                <a:off x="4029073" y="-648218"/>
                <a:ext cx="740908" cy="215444"/>
              </a:xfrm>
              <a:prstGeom prst="rect">
                <a:avLst/>
              </a:prstGeom>
              <a:noFill/>
            </p:spPr>
            <p:txBody>
              <a:bodyPr wrap="none" rtlCol="0">
                <a:spAutoFit/>
              </a:bodyPr>
              <a:lstStyle/>
              <a:p>
                <a:pPr algn="ctr"/>
                <a:r>
                  <a:rPr lang="en-GB" sz="800"/>
                  <a:t>LIGHT BLUE</a:t>
                </a:r>
              </a:p>
            </p:txBody>
          </p:sp>
        </p:grpSp>
        <p:grpSp>
          <p:nvGrpSpPr>
            <p:cNvPr id="33" name="Group 32">
              <a:extLst>
                <a:ext uri="{FF2B5EF4-FFF2-40B4-BE49-F238E27FC236}">
                  <a16:creationId xmlns:a16="http://schemas.microsoft.com/office/drawing/2014/main" id="{CD12604F-10A8-4A64-8C31-F565F555209F}"/>
                </a:ext>
              </a:extLst>
            </p:cNvPr>
            <p:cNvGrpSpPr/>
            <p:nvPr userDrawn="1"/>
          </p:nvGrpSpPr>
          <p:grpSpPr bwMode="gray">
            <a:xfrm>
              <a:off x="9248154" y="-688981"/>
              <a:ext cx="502061" cy="491010"/>
              <a:chOff x="4148497" y="-648218"/>
              <a:chExt cx="502061" cy="491010"/>
            </a:xfrm>
          </p:grpSpPr>
          <p:sp>
            <p:nvSpPr>
              <p:cNvPr id="34" name="Rectangle 33">
                <a:extLst>
                  <a:ext uri="{FF2B5EF4-FFF2-40B4-BE49-F238E27FC236}">
                    <a16:creationId xmlns:a16="http://schemas.microsoft.com/office/drawing/2014/main" id="{B536AFA0-DAA5-4A56-B16E-90BA7A21C425}"/>
                  </a:ext>
                </a:extLst>
              </p:cNvPr>
              <p:cNvSpPr/>
              <p:nvPr userDrawn="1"/>
            </p:nvSpPr>
            <p:spPr bwMode="gray">
              <a:xfrm>
                <a:off x="4259796" y="-436671"/>
                <a:ext cx="279463" cy="279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185ECD72-5AF4-49A9-A52B-287661DBB80C}"/>
                  </a:ext>
                </a:extLst>
              </p:cNvPr>
              <p:cNvSpPr txBox="1"/>
              <p:nvPr userDrawn="1"/>
            </p:nvSpPr>
            <p:spPr bwMode="gray">
              <a:xfrm>
                <a:off x="4148497" y="-648218"/>
                <a:ext cx="502061" cy="215444"/>
              </a:xfrm>
              <a:prstGeom prst="rect">
                <a:avLst/>
              </a:prstGeom>
              <a:noFill/>
            </p:spPr>
            <p:txBody>
              <a:bodyPr wrap="none" rtlCol="0">
                <a:spAutoFit/>
              </a:bodyPr>
              <a:lstStyle/>
              <a:p>
                <a:pPr algn="ctr"/>
                <a:r>
                  <a:rPr lang="en-GB" sz="800"/>
                  <a:t>GREEN</a:t>
                </a:r>
              </a:p>
            </p:txBody>
          </p:sp>
        </p:grpSp>
        <p:grpSp>
          <p:nvGrpSpPr>
            <p:cNvPr id="36" name="Group 35">
              <a:extLst>
                <a:ext uri="{FF2B5EF4-FFF2-40B4-BE49-F238E27FC236}">
                  <a16:creationId xmlns:a16="http://schemas.microsoft.com/office/drawing/2014/main" id="{F874B36D-BE10-409F-BCEE-3880CB1D27F5}"/>
                </a:ext>
              </a:extLst>
            </p:cNvPr>
            <p:cNvGrpSpPr/>
            <p:nvPr userDrawn="1"/>
          </p:nvGrpSpPr>
          <p:grpSpPr bwMode="gray">
            <a:xfrm>
              <a:off x="9878778" y="-688981"/>
              <a:ext cx="537328" cy="491010"/>
              <a:chOff x="4130864" y="-648218"/>
              <a:chExt cx="537328" cy="491010"/>
            </a:xfrm>
          </p:grpSpPr>
          <p:sp>
            <p:nvSpPr>
              <p:cNvPr id="37" name="Rectangle 36">
                <a:extLst>
                  <a:ext uri="{FF2B5EF4-FFF2-40B4-BE49-F238E27FC236}">
                    <a16:creationId xmlns:a16="http://schemas.microsoft.com/office/drawing/2014/main" id="{97FEE688-EEE0-4E4D-AABB-0A0D8CB9E207}"/>
                  </a:ext>
                </a:extLst>
              </p:cNvPr>
              <p:cNvSpPr/>
              <p:nvPr userDrawn="1"/>
            </p:nvSpPr>
            <p:spPr bwMode="gray">
              <a:xfrm>
                <a:off x="4259796" y="-436671"/>
                <a:ext cx="279463" cy="2794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75545D0-1757-4161-AEAE-E5AB10C27273}"/>
                  </a:ext>
                </a:extLst>
              </p:cNvPr>
              <p:cNvSpPr txBox="1"/>
              <p:nvPr userDrawn="1"/>
            </p:nvSpPr>
            <p:spPr bwMode="gray">
              <a:xfrm>
                <a:off x="4130864" y="-648218"/>
                <a:ext cx="537328" cy="215444"/>
              </a:xfrm>
              <a:prstGeom prst="rect">
                <a:avLst/>
              </a:prstGeom>
              <a:noFill/>
            </p:spPr>
            <p:txBody>
              <a:bodyPr wrap="none" rtlCol="0">
                <a:spAutoFit/>
              </a:bodyPr>
              <a:lstStyle/>
              <a:p>
                <a:pPr algn="ctr"/>
                <a:r>
                  <a:rPr lang="en-GB" sz="800"/>
                  <a:t>PURPLE</a:t>
                </a:r>
              </a:p>
            </p:txBody>
          </p:sp>
        </p:grpSp>
        <p:grpSp>
          <p:nvGrpSpPr>
            <p:cNvPr id="39" name="Group 38">
              <a:extLst>
                <a:ext uri="{FF2B5EF4-FFF2-40B4-BE49-F238E27FC236}">
                  <a16:creationId xmlns:a16="http://schemas.microsoft.com/office/drawing/2014/main" id="{B73032AF-861E-43AB-AA1E-6F9734E6CBFA}"/>
                </a:ext>
              </a:extLst>
            </p:cNvPr>
            <p:cNvGrpSpPr/>
            <p:nvPr userDrawn="1"/>
          </p:nvGrpSpPr>
          <p:grpSpPr bwMode="gray">
            <a:xfrm>
              <a:off x="10418832" y="-688981"/>
              <a:ext cx="753732" cy="491010"/>
              <a:chOff x="4022661" y="-648218"/>
              <a:chExt cx="753732" cy="491010"/>
            </a:xfrm>
          </p:grpSpPr>
          <p:sp>
            <p:nvSpPr>
              <p:cNvPr id="40" name="Rectangle 39">
                <a:extLst>
                  <a:ext uri="{FF2B5EF4-FFF2-40B4-BE49-F238E27FC236}">
                    <a16:creationId xmlns:a16="http://schemas.microsoft.com/office/drawing/2014/main" id="{4FA83FAB-79C9-469D-9A5F-7BCE349A5366}"/>
                  </a:ext>
                </a:extLst>
              </p:cNvPr>
              <p:cNvSpPr/>
              <p:nvPr userDrawn="1"/>
            </p:nvSpPr>
            <p:spPr bwMode="gray">
              <a:xfrm>
                <a:off x="4259796" y="-436671"/>
                <a:ext cx="279463" cy="279463"/>
              </a:xfrm>
              <a:prstGeom prst="rect">
                <a:avLst/>
              </a:prstGeom>
              <a:solidFill>
                <a:schemeClr val="accent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87CDA29-1A6C-417C-8F31-B8B844348DBE}"/>
                  </a:ext>
                </a:extLst>
              </p:cNvPr>
              <p:cNvSpPr txBox="1"/>
              <p:nvPr userDrawn="1"/>
            </p:nvSpPr>
            <p:spPr bwMode="gray">
              <a:xfrm>
                <a:off x="4022661" y="-648218"/>
                <a:ext cx="753732" cy="215444"/>
              </a:xfrm>
              <a:prstGeom prst="rect">
                <a:avLst/>
              </a:prstGeom>
              <a:noFill/>
            </p:spPr>
            <p:txBody>
              <a:bodyPr wrap="none" rtlCol="0">
                <a:spAutoFit/>
              </a:bodyPr>
              <a:lstStyle/>
              <a:p>
                <a:pPr algn="ctr"/>
                <a:r>
                  <a:rPr lang="en-GB" sz="800"/>
                  <a:t>LIGHT GREY</a:t>
                </a:r>
              </a:p>
            </p:txBody>
          </p:sp>
        </p:grpSp>
      </p:grpSp>
    </p:spTree>
    <p:extLst>
      <p:ext uri="{BB962C8B-B14F-4D97-AF65-F5344CB8AC3E}">
        <p14:creationId xmlns:p14="http://schemas.microsoft.com/office/powerpoint/2010/main" val="3442215837"/>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68" r:id="rId4"/>
    <p:sldLayoutId id="2147483692" r:id="rId5"/>
    <p:sldLayoutId id="2147483693" r:id="rId6"/>
    <p:sldLayoutId id="2147483667" r:id="rId7"/>
    <p:sldLayoutId id="2147483697" r:id="rId8"/>
    <p:sldLayoutId id="2147483663" r:id="rId9"/>
    <p:sldLayoutId id="2147483672" r:id="rId10"/>
    <p:sldLayoutId id="2147483673" r:id="rId11"/>
    <p:sldLayoutId id="2147483703" r:id="rId12"/>
    <p:sldLayoutId id="2147483702" r:id="rId13"/>
    <p:sldLayoutId id="2147483701" r:id="rId14"/>
    <p:sldLayoutId id="2147483675" r:id="rId15"/>
    <p:sldLayoutId id="2147483706" r:id="rId16"/>
    <p:sldLayoutId id="2147483678" r:id="rId17"/>
    <p:sldLayoutId id="2147483677" r:id="rId18"/>
    <p:sldLayoutId id="2147483680" r:id="rId19"/>
    <p:sldLayoutId id="2147483679" r:id="rId20"/>
    <p:sldLayoutId id="2147483683" r:id="rId21"/>
    <p:sldLayoutId id="2147483682" r:id="rId22"/>
    <p:sldLayoutId id="2147483684" r:id="rId23"/>
    <p:sldLayoutId id="2147483685" r:id="rId24"/>
    <p:sldLayoutId id="2147483694" r:id="rId25"/>
    <p:sldLayoutId id="2147483700" r:id="rId26"/>
    <p:sldLayoutId id="2147483686" r:id="rId27"/>
    <p:sldLayoutId id="2147483687" r:id="rId28"/>
    <p:sldLayoutId id="2147483695" r:id="rId29"/>
    <p:sldLayoutId id="2147483696" r:id="rId30"/>
    <p:sldLayoutId id="2147483705" r:id="rId31"/>
    <p:sldLayoutId id="2147483688" r:id="rId32"/>
    <p:sldLayoutId id="2147483690" r:id="rId33"/>
    <p:sldLayoutId id="2147483698" r:id="rId34"/>
    <p:sldLayoutId id="2147483704" r:id="rId35"/>
    <p:sldLayoutId id="2147483691" r:id="rId36"/>
    <p:sldLayoutId id="2147483707" r:id="rId37"/>
    <p:sldLayoutId id="2147483814" r:id="rId38"/>
    <p:sldLayoutId id="2147483699" r:id="rId39"/>
    <p:sldLayoutId id="2147483708" r:id="rId40"/>
    <p:sldLayoutId id="2147483709" r:id="rId41"/>
    <p:sldLayoutId id="2147483741" r:id="rId42"/>
    <p:sldLayoutId id="2147483815"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2000" b="0" kern="1200">
          <a:solidFill>
            <a:schemeClr val="tx1"/>
          </a:solidFill>
          <a:latin typeface="+mn-lt"/>
          <a:ea typeface="+mn-ea"/>
          <a:cs typeface="+mn-cs"/>
        </a:defRPr>
      </a:lvl2pPr>
      <a:lvl3pPr marL="540000" indent="-270000" algn="l" defTabSz="914400" rtl="0" eaLnBrk="1" latinLnBrk="0" hangingPunct="1">
        <a:lnSpc>
          <a:spcPct val="90000"/>
        </a:lnSpc>
        <a:spcBef>
          <a:spcPts val="4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3pPr>
      <a:lvl4pPr marL="810000" indent="-270000" algn="l" defTabSz="914400" rtl="0" eaLnBrk="1" latinLnBrk="0" hangingPunct="1">
        <a:lnSpc>
          <a:spcPct val="90000"/>
        </a:lnSpc>
        <a:spcBef>
          <a:spcPts val="4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4pPr>
      <a:lvl5pPr marL="540000" indent="0" algn="l" defTabSz="914400" rtl="0" eaLnBrk="1" latinLnBrk="0" hangingPunct="1">
        <a:lnSpc>
          <a:spcPct val="90000"/>
        </a:lnSpc>
        <a:spcBef>
          <a:spcPts val="400"/>
        </a:spcBef>
        <a:spcAft>
          <a:spcPts val="400"/>
        </a:spcAft>
        <a:buClr>
          <a:schemeClr val="accent1"/>
        </a:buClr>
        <a:buFont typeface="Wingdings" panose="05000000000000000000" pitchFamily="2" charset="2"/>
        <a:buNone/>
        <a:defRPr sz="1800" kern="1200">
          <a:solidFill>
            <a:srgbClr val="00B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B05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6" userDrawn="1">
          <p15:clr>
            <a:srgbClr val="F26B43"/>
          </p15:clr>
        </p15:guide>
        <p15:guide id="4" pos="7174" userDrawn="1">
          <p15:clr>
            <a:srgbClr val="F26B43"/>
          </p15:clr>
        </p15:guide>
        <p15:guide id="5" orient="horz" pos="1117" userDrawn="1">
          <p15:clr>
            <a:srgbClr val="F26B43"/>
          </p15:clr>
        </p15:guide>
        <p15:guide id="6" orient="horz" pos="3861" userDrawn="1">
          <p15:clr>
            <a:srgbClr val="F26B43"/>
          </p15:clr>
        </p15:guide>
        <p15:guide id="7" orient="horz" pos="68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04096-A36E-BA41-93DA-E646A8164F6A}" type="datetime1">
              <a:rPr lang="en-GB" smtClean="0"/>
              <a:t>29/08/2024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3DE79-9394-CE4D-B3D9-B1E9F5BFD092}" type="slidenum">
              <a:rPr lang="en-US" smtClean="0"/>
              <a:t>‹Nº›</a:t>
            </a:fld>
            <a:endParaRPr lang="en-US"/>
          </a:p>
        </p:txBody>
      </p:sp>
    </p:spTree>
    <p:extLst>
      <p:ext uri="{BB962C8B-B14F-4D97-AF65-F5344CB8AC3E}">
        <p14:creationId xmlns:p14="http://schemas.microsoft.com/office/powerpoint/2010/main" val="13321823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818" r:id="rId8"/>
    <p:sldLayoutId id="2147483718" r:id="rId9"/>
    <p:sldLayoutId id="2147483821" r:id="rId10"/>
    <p:sldLayoutId id="2147483819" r:id="rId11"/>
    <p:sldLayoutId id="2147483820" r:id="rId12"/>
    <p:sldLayoutId id="2147483720" r:id="rId13"/>
    <p:sldLayoutId id="2147483817" r:id="rId14"/>
    <p:sldLayoutId id="2147483751" r:id="rId15"/>
    <p:sldLayoutId id="2147483816" r:id="rId16"/>
    <p:sldLayoutId id="2147483825"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83C1E-A1CB-082E-A5FB-026F8436B9FB}"/>
              </a:ext>
            </a:extLst>
          </p:cNvPr>
          <p:cNvSpPr>
            <a:spLocks noGrp="1"/>
          </p:cNvSpPr>
          <p:nvPr>
            <p:ph type="title"/>
          </p:nvPr>
        </p:nvSpPr>
        <p:spPr>
          <a:xfrm>
            <a:off x="838200" y="365126"/>
            <a:ext cx="9045633" cy="108129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EE10326A-D205-4609-71E5-4656B51CC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24A85E1-87A1-169F-5AE8-B44E9983705C}"/>
              </a:ext>
            </a:extLst>
          </p:cNvPr>
          <p:cNvPicPr>
            <a:picLocks noChangeAspect="1"/>
          </p:cNvPicPr>
          <p:nvPr userDrawn="1"/>
        </p:nvPicPr>
        <p:blipFill>
          <a:blip r:embed="rId25"/>
          <a:stretch>
            <a:fillRect/>
          </a:stretch>
        </p:blipFill>
        <p:spPr>
          <a:xfrm>
            <a:off x="-468736" y="-62162"/>
            <a:ext cx="319090" cy="2776558"/>
          </a:xfrm>
          <a:prstGeom prst="rect">
            <a:avLst/>
          </a:prstGeom>
        </p:spPr>
      </p:pic>
    </p:spTree>
    <p:extLst>
      <p:ext uri="{BB962C8B-B14F-4D97-AF65-F5344CB8AC3E}">
        <p14:creationId xmlns:p14="http://schemas.microsoft.com/office/powerpoint/2010/main" val="112397389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89" r:id="rId8"/>
    <p:sldLayoutId id="2147483790"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86" r:id="rId21"/>
    <p:sldLayoutId id="2147483787" r:id="rId22"/>
    <p:sldLayoutId id="2147483788" r:id="rId23"/>
  </p:sldLayoutIdLst>
  <p:txStyles>
    <p:titleStyle>
      <a:lvl1pPr algn="l" defTabSz="914400" rtl="0" eaLnBrk="1" latinLnBrk="0" hangingPunct="1">
        <a:lnSpc>
          <a:spcPct val="90000"/>
        </a:lnSpc>
        <a:spcBef>
          <a:spcPct val="0"/>
        </a:spcBef>
        <a:buNone/>
        <a:defRPr sz="2800" b="0" kern="1200">
          <a:solidFill>
            <a:srgbClr val="5F5F5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5F5F5F"/>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5F5F5F"/>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5F5F5F"/>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5F5F5F"/>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F5F5F"/>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png"/><Relationship Id="rId1" Type="http://schemas.openxmlformats.org/officeDocument/2006/relationships/slideLayout" Target="../slideLayouts/slideLayout5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59.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jpeg"/><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microsoft.com/office/2018/10/relationships/comments" Target="../comments/modernComment_DFB_642AC60B.xml"/><Relationship Id="rId7"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svg"/><Relationship Id="rId7" Type="http://schemas.openxmlformats.org/officeDocument/2006/relationships/image" Target="../media/image63.jpeg"/><Relationship Id="rId2" Type="http://schemas.openxmlformats.org/officeDocument/2006/relationships/image" Target="../media/image59.png"/><Relationship Id="rId1" Type="http://schemas.openxmlformats.org/officeDocument/2006/relationships/slideLayout" Target="../slideLayouts/slideLayout6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8.svg"/><Relationship Id="rId2" Type="http://schemas.openxmlformats.org/officeDocument/2006/relationships/image" Target="../media/image59.png"/><Relationship Id="rId1" Type="http://schemas.openxmlformats.org/officeDocument/2006/relationships/slideLayout" Target="../slideLayouts/slideLayout6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60.svg"/><Relationship Id="rId2" Type="http://schemas.openxmlformats.org/officeDocument/2006/relationships/image" Target="../media/image69.jpeg"/><Relationship Id="rId1" Type="http://schemas.openxmlformats.org/officeDocument/2006/relationships/slideLayout" Target="../slideLayouts/slideLayout62.xml"/><Relationship Id="rId6" Type="http://schemas.openxmlformats.org/officeDocument/2006/relationships/image" Target="../media/image59.png"/><Relationship Id="rId5" Type="http://schemas.openxmlformats.org/officeDocument/2006/relationships/image" Target="../media/image72.jpe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400" dirty="0" err="1">
                <a:solidFill>
                  <a:srgbClr val="FFFFFF"/>
                </a:solidFill>
                <a:latin typeface="Arial Nova"/>
                <a:ea typeface="+mj-lt"/>
                <a:cs typeface="+mj-lt"/>
              </a:rPr>
              <a:t>Plantas</a:t>
            </a:r>
            <a:r>
              <a:rPr lang="en-US" sz="2400" dirty="0">
                <a:solidFill>
                  <a:srgbClr val="FFFFFF"/>
                </a:solidFill>
                <a:latin typeface="Arial Nova"/>
                <a:ea typeface="+mj-lt"/>
                <a:cs typeface="+mj-lt"/>
              </a:rPr>
              <a:t> </a:t>
            </a:r>
            <a:r>
              <a:rPr lang="en-US" sz="2400" dirty="0" err="1">
                <a:solidFill>
                  <a:srgbClr val="FFFFFF"/>
                </a:solidFill>
                <a:latin typeface="Arial Nova"/>
                <a:ea typeface="+mj-lt"/>
                <a:cs typeface="+mj-lt"/>
              </a:rPr>
              <a:t>Híbridas</a:t>
            </a:r>
            <a:r>
              <a:rPr lang="en-US" sz="2400" dirty="0">
                <a:solidFill>
                  <a:srgbClr val="FFFFFF"/>
                </a:solidFill>
                <a:latin typeface="Arial Nova"/>
                <a:ea typeface="+mj-lt"/>
                <a:cs typeface="+mj-lt"/>
              </a:rPr>
              <a:t>: </a:t>
            </a:r>
            <a:r>
              <a:rPr lang="en-US" sz="2400" dirty="0" err="1">
                <a:solidFill>
                  <a:srgbClr val="FFFFFF"/>
                </a:solidFill>
                <a:latin typeface="Arial Nova"/>
                <a:ea typeface="+mj-lt"/>
                <a:cs typeface="+mj-lt"/>
              </a:rPr>
              <a:t>Fiabilidad</a:t>
            </a:r>
            <a:r>
              <a:rPr lang="en-US" sz="2400" dirty="0">
                <a:solidFill>
                  <a:srgbClr val="FFFFFF"/>
                </a:solidFill>
                <a:latin typeface="Arial Nova"/>
                <a:ea typeface="+mj-lt"/>
                <a:cs typeface="+mj-lt"/>
              </a:rPr>
              <a:t> y </a:t>
            </a:r>
            <a:r>
              <a:rPr lang="en-US" sz="2400" dirty="0" err="1">
                <a:solidFill>
                  <a:srgbClr val="FFFFFF"/>
                </a:solidFill>
                <a:latin typeface="Arial Nova"/>
                <a:ea typeface="+mj-lt"/>
                <a:cs typeface="+mj-lt"/>
              </a:rPr>
              <a:t>Eficiencia</a:t>
            </a:r>
            <a:r>
              <a:rPr lang="en-US" sz="2400" dirty="0">
                <a:solidFill>
                  <a:srgbClr val="FFFFFF"/>
                </a:solidFill>
                <a:latin typeface="Arial Nova"/>
                <a:ea typeface="+mj-lt"/>
                <a:cs typeface="+mj-lt"/>
              </a:rPr>
              <a:t> </a:t>
            </a:r>
            <a:r>
              <a:rPr lang="en-US" sz="2400" dirty="0" err="1">
                <a:solidFill>
                  <a:srgbClr val="FFFFFF"/>
                </a:solidFill>
                <a:latin typeface="Arial Nova"/>
                <a:ea typeface="+mj-lt"/>
                <a:cs typeface="+mj-lt"/>
              </a:rPr>
              <a:t>en</a:t>
            </a:r>
            <a:r>
              <a:rPr lang="en-US" sz="2400" dirty="0">
                <a:solidFill>
                  <a:srgbClr val="FFFFFF"/>
                </a:solidFill>
                <a:latin typeface="Arial Nova"/>
                <a:ea typeface="+mj-lt"/>
                <a:cs typeface="+mj-lt"/>
              </a:rPr>
              <a:t> la </a:t>
            </a:r>
            <a:r>
              <a:rPr lang="en-US" sz="2400" dirty="0" err="1">
                <a:solidFill>
                  <a:srgbClr val="FFFFFF"/>
                </a:solidFill>
                <a:latin typeface="Arial Nova"/>
                <a:ea typeface="+mj-lt"/>
                <a:cs typeface="+mj-lt"/>
              </a:rPr>
              <a:t>Transición</a:t>
            </a:r>
            <a:r>
              <a:rPr lang="en-US" sz="2400" dirty="0">
                <a:solidFill>
                  <a:srgbClr val="FFFFFF"/>
                </a:solidFill>
                <a:latin typeface="Arial Nova"/>
                <a:ea typeface="+mj-lt"/>
                <a:cs typeface="+mj-lt"/>
              </a:rPr>
              <a:t> Energética</a:t>
            </a:r>
            <a:endParaRPr lang="en-US" sz="2400" dirty="0">
              <a:solidFill>
                <a:srgbClr val="FFFFFF"/>
              </a:solidFill>
              <a:uFill>
                <a:solidFill>
                  <a:srgbClr val="FD6E39"/>
                </a:solidFill>
              </a:uFill>
              <a:latin typeface="Arial Nova"/>
              <a:ea typeface="+mj-lt"/>
              <a:cs typeface="+mj-lt"/>
            </a:endParaRPr>
          </a:p>
        </p:txBody>
      </p:sp>
    </p:spTree>
    <p:extLst>
      <p:ext uri="{BB962C8B-B14F-4D97-AF65-F5344CB8AC3E}">
        <p14:creationId xmlns:p14="http://schemas.microsoft.com/office/powerpoint/2010/main" val="20353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3BF833CF-127B-CA61-1B36-721D9773F97C}"/>
              </a:ext>
            </a:extLst>
          </p:cNvPr>
          <p:cNvSpPr>
            <a:spLocks noGrp="1"/>
          </p:cNvSpPr>
          <p:nvPr>
            <p:ph type="body" sz="quarter" idx="14"/>
          </p:nvPr>
        </p:nvSpPr>
        <p:spPr>
          <a:xfrm>
            <a:off x="4038599" y="1473552"/>
            <a:ext cx="7332869" cy="421030"/>
          </a:xfrm>
        </p:spPr>
        <p:txBody>
          <a:bodyPr/>
          <a:lstStyle/>
          <a:p>
            <a:r>
              <a:rPr lang="en-GB"/>
              <a:t>Mina de </a:t>
            </a:r>
            <a:r>
              <a:rPr lang="en-GB" err="1"/>
              <a:t>oro</a:t>
            </a:r>
            <a:r>
              <a:rPr lang="en-GB"/>
              <a:t> a </a:t>
            </a:r>
            <a:r>
              <a:rPr lang="en-GB" err="1"/>
              <a:t>cielo</a:t>
            </a:r>
            <a:r>
              <a:rPr lang="en-GB"/>
              <a:t> </a:t>
            </a:r>
            <a:r>
              <a:rPr lang="en-GB" err="1"/>
              <a:t>abierto</a:t>
            </a:r>
            <a:endParaRPr lang="en-US"/>
          </a:p>
        </p:txBody>
      </p:sp>
      <p:sp>
        <p:nvSpPr>
          <p:cNvPr id="12" name="Title 2">
            <a:extLst>
              <a:ext uri="{FF2B5EF4-FFF2-40B4-BE49-F238E27FC236}">
                <a16:creationId xmlns:a16="http://schemas.microsoft.com/office/drawing/2014/main" id="{608A7EA8-CFAB-96E0-F696-D20B03EAD4B2}"/>
              </a:ext>
            </a:extLst>
          </p:cNvPr>
          <p:cNvSpPr>
            <a:spLocks noGrp="1"/>
          </p:cNvSpPr>
          <p:nvPr>
            <p:ph type="title"/>
          </p:nvPr>
        </p:nvSpPr>
        <p:spPr>
          <a:xfrm>
            <a:off x="4038599" y="435546"/>
            <a:ext cx="7332870" cy="985948"/>
          </a:xfrm>
        </p:spPr>
        <p:txBody>
          <a:bodyPr>
            <a:normAutofit/>
          </a:bodyPr>
          <a:lstStyle/>
          <a:p>
            <a:pPr algn="just"/>
            <a:r>
              <a:rPr lang="en-GB" err="1">
                <a:latin typeface="Arial Nova"/>
              </a:rPr>
              <a:t>Solución</a:t>
            </a:r>
            <a:r>
              <a:rPr lang="en-GB">
                <a:latin typeface="Arial Nova"/>
              </a:rPr>
              <a:t> </a:t>
            </a:r>
            <a:r>
              <a:rPr lang="en-GB" err="1">
                <a:latin typeface="Arial Nova"/>
              </a:rPr>
              <a:t>Híbrida</a:t>
            </a:r>
            <a:r>
              <a:rPr lang="en-GB">
                <a:latin typeface="Arial Nova"/>
              </a:rPr>
              <a:t> </a:t>
            </a:r>
            <a:r>
              <a:rPr lang="en-GB" err="1">
                <a:latin typeface="Arial Nova"/>
              </a:rPr>
              <a:t>en</a:t>
            </a:r>
            <a:r>
              <a:rPr lang="en-GB">
                <a:latin typeface="Arial Nova"/>
              </a:rPr>
              <a:t> </a:t>
            </a:r>
            <a:r>
              <a:rPr lang="en-GB" err="1">
                <a:latin typeface="Arial Nova"/>
              </a:rPr>
              <a:t>altura</a:t>
            </a:r>
            <a:endParaRPr lang="en-GB">
              <a:latin typeface="Arial Nova"/>
            </a:endParaRPr>
          </a:p>
        </p:txBody>
      </p:sp>
      <p:sp>
        <p:nvSpPr>
          <p:cNvPr id="14" name="Text Placeholder 3">
            <a:extLst>
              <a:ext uri="{FF2B5EF4-FFF2-40B4-BE49-F238E27FC236}">
                <a16:creationId xmlns:a16="http://schemas.microsoft.com/office/drawing/2014/main" id="{C9A1A310-475F-A1DB-2B35-94B578C2CF13}"/>
              </a:ext>
            </a:extLst>
          </p:cNvPr>
          <p:cNvSpPr>
            <a:spLocks noGrp="1"/>
          </p:cNvSpPr>
          <p:nvPr>
            <p:ph type="body" sz="quarter" idx="15"/>
          </p:nvPr>
        </p:nvSpPr>
        <p:spPr>
          <a:xfrm>
            <a:off x="4038598" y="2079510"/>
            <a:ext cx="7332869" cy="4342944"/>
          </a:xfrm>
        </p:spPr>
        <p:txBody>
          <a:bodyPr vert="horz" lIns="91440" tIns="45720" rIns="91440" bIns="45720" rtlCol="0" anchor="t">
            <a:noAutofit/>
          </a:bodyPr>
          <a:lstStyle/>
          <a:p>
            <a:pPr algn="just"/>
            <a:r>
              <a:rPr lang="en-GB" sz="900" b="1">
                <a:solidFill>
                  <a:schemeClr val="accent1"/>
                </a:solidFill>
              </a:rPr>
              <a:t>EL DESAFÍO</a:t>
            </a:r>
            <a:endParaRPr lang="en-GB" sz="900">
              <a:solidFill>
                <a:schemeClr val="accent1"/>
              </a:solidFill>
            </a:endParaRPr>
          </a:p>
          <a:p>
            <a:pPr marL="285750" indent="-285750">
              <a:buClr>
                <a:schemeClr val="accent1"/>
              </a:buClr>
              <a:buFont typeface="Wingdings" panose="020B0604020202020204" pitchFamily="34" charset="0"/>
              <a:buChar char="§"/>
            </a:pPr>
            <a:r>
              <a:rPr lang="es-CL" sz="900">
                <a:solidFill>
                  <a:srgbClr val="787878"/>
                </a:solidFill>
                <a:cs typeface="Arial"/>
              </a:rPr>
              <a:t>Altitud de 4.500m en los Andes con el pueblo más cercano en </a:t>
            </a:r>
            <a:r>
              <a:rPr lang="en-US" sz="900" err="1">
                <a:solidFill>
                  <a:srgbClr val="787878"/>
                </a:solidFill>
                <a:cs typeface="Arial"/>
              </a:rPr>
              <a:t>Copiapo</a:t>
            </a:r>
            <a:r>
              <a:rPr lang="en-US" sz="900">
                <a:solidFill>
                  <a:srgbClr val="787878"/>
                </a:solidFill>
                <a:cs typeface="Arial"/>
              </a:rPr>
              <a:t> a 300km  </a:t>
            </a:r>
          </a:p>
          <a:p>
            <a:pPr marL="285750" indent="-285750">
              <a:buClr>
                <a:schemeClr val="accent1"/>
              </a:buClr>
              <a:buFont typeface="Wingdings"/>
              <a:buChar char="§"/>
            </a:pPr>
            <a:r>
              <a:rPr lang="es-CL" sz="900">
                <a:solidFill>
                  <a:srgbClr val="787878"/>
                </a:solidFill>
                <a:cs typeface="Arial"/>
              </a:rPr>
              <a:t>Cumplir con las estrictas regulaciones ambientales del gobierno chileno y con Gold </a:t>
            </a:r>
            <a:r>
              <a:rPr lang="es-CL" sz="900" err="1">
                <a:solidFill>
                  <a:srgbClr val="787878"/>
                </a:solidFill>
                <a:cs typeface="Arial"/>
              </a:rPr>
              <a:t>Fields</a:t>
            </a:r>
            <a:r>
              <a:rPr lang="es-CL" sz="900">
                <a:solidFill>
                  <a:srgbClr val="787878"/>
                </a:solidFill>
                <a:cs typeface="Arial"/>
              </a:rPr>
              <a:t> que tiene su propio objetivo de generación de energía renovable mínima del 20% para todas sus operaciones mineras.</a:t>
            </a:r>
            <a:endParaRPr lang="en-US" sz="900">
              <a:solidFill>
                <a:srgbClr val="787878"/>
              </a:solidFill>
              <a:cs typeface="Arial"/>
            </a:endParaRPr>
          </a:p>
          <a:p>
            <a:pPr marL="285750" indent="-285750">
              <a:buClr>
                <a:schemeClr val="accent1"/>
              </a:buClr>
              <a:buFont typeface="Wingdings"/>
              <a:buChar char="§"/>
            </a:pPr>
            <a:r>
              <a:rPr lang="es-CL" sz="900">
                <a:solidFill>
                  <a:srgbClr val="787878"/>
                </a:solidFill>
                <a:cs typeface="Arial"/>
              </a:rPr>
              <a:t>Condiciones del Sitio: </a:t>
            </a:r>
            <a:endParaRPr lang="en-US" sz="900">
              <a:solidFill>
                <a:srgbClr val="787878"/>
              </a:solidFill>
              <a:cs typeface="Arial"/>
            </a:endParaRPr>
          </a:p>
          <a:p>
            <a:pPr marL="1028700" lvl="1" indent="-342900">
              <a:lnSpc>
                <a:spcPct val="100000"/>
              </a:lnSpc>
              <a:buFont typeface="Wingdings,Sans-Serif"/>
              <a:buChar char="ü"/>
            </a:pPr>
            <a:r>
              <a:rPr lang="es-CL" sz="800">
                <a:solidFill>
                  <a:srgbClr val="787878"/>
                </a:solidFill>
                <a:latin typeface="Arial Nova" panose="020B0504020202020204" pitchFamily="34" charset="0"/>
                <a:cs typeface="Arial"/>
              </a:rPr>
              <a:t>Temperatura </a:t>
            </a:r>
            <a:endParaRPr lang="en-US" sz="800">
              <a:solidFill>
                <a:srgbClr val="787878"/>
              </a:solidFill>
              <a:latin typeface="Arial Nova" panose="020B0504020202020204" pitchFamily="34" charset="0"/>
              <a:cs typeface="Arial"/>
            </a:endParaRPr>
          </a:p>
          <a:p>
            <a:pPr marL="1028700" lvl="1" indent="-342900">
              <a:lnSpc>
                <a:spcPct val="100000"/>
              </a:lnSpc>
              <a:buFont typeface="Wingdings,Sans-Serif"/>
              <a:buChar char="ü"/>
            </a:pPr>
            <a:r>
              <a:rPr lang="es-CL" sz="800">
                <a:solidFill>
                  <a:srgbClr val="787878"/>
                </a:solidFill>
                <a:latin typeface="Arial Nova" panose="020B0504020202020204" pitchFamily="34" charset="0"/>
                <a:cs typeface="Arial"/>
              </a:rPr>
              <a:t>Viento </a:t>
            </a:r>
            <a:endParaRPr lang="en-US" sz="800">
              <a:solidFill>
                <a:srgbClr val="787878"/>
              </a:solidFill>
              <a:latin typeface="Arial Nova" panose="020B0504020202020204" pitchFamily="34" charset="0"/>
              <a:cs typeface="Arial"/>
            </a:endParaRPr>
          </a:p>
          <a:p>
            <a:pPr marL="1028700" lvl="1" indent="-342900">
              <a:lnSpc>
                <a:spcPct val="100000"/>
              </a:lnSpc>
              <a:buFont typeface="Wingdings,Sans-Serif"/>
              <a:buChar char="ü"/>
            </a:pPr>
            <a:r>
              <a:rPr lang="es-CL" sz="800">
                <a:solidFill>
                  <a:srgbClr val="787878"/>
                </a:solidFill>
                <a:latin typeface="Arial Nova" panose="020B0504020202020204" pitchFamily="34" charset="0"/>
                <a:cs typeface="Arial"/>
              </a:rPr>
              <a:t>Altura</a:t>
            </a:r>
            <a:endParaRPr lang="en-US" sz="800">
              <a:solidFill>
                <a:srgbClr val="787878"/>
              </a:solidFill>
              <a:latin typeface="Arial Nova" panose="020B0504020202020204" pitchFamily="34" charset="0"/>
              <a:cs typeface="Arial"/>
            </a:endParaRPr>
          </a:p>
          <a:p>
            <a:pPr marL="342900" indent="-342900">
              <a:buClr>
                <a:schemeClr val="accent1"/>
              </a:buClr>
              <a:buFont typeface="Wingdings"/>
              <a:buChar char="§"/>
            </a:pPr>
            <a:r>
              <a:rPr lang="es-CL" sz="900">
                <a:solidFill>
                  <a:srgbClr val="787878"/>
                </a:solidFill>
                <a:cs typeface="Arial"/>
              </a:rPr>
              <a:t>Contrato </a:t>
            </a:r>
            <a:endParaRPr lang="en-US" sz="900">
              <a:solidFill>
                <a:srgbClr val="787878"/>
              </a:solidFill>
              <a:cs typeface="Arial"/>
            </a:endParaRPr>
          </a:p>
          <a:p>
            <a:pPr marL="1028700" lvl="1" indent="-342900">
              <a:lnSpc>
                <a:spcPct val="100000"/>
              </a:lnSpc>
              <a:buFont typeface="Wingdings,Sans-Serif"/>
              <a:buChar char="ü"/>
            </a:pPr>
            <a:r>
              <a:rPr lang="es-CL" sz="800">
                <a:solidFill>
                  <a:srgbClr val="787878"/>
                </a:solidFill>
                <a:latin typeface="Arial Nova" panose="020B0504020202020204" pitchFamily="34" charset="0"/>
                <a:cs typeface="Arial"/>
              </a:rPr>
              <a:t>CAPEX </a:t>
            </a:r>
            <a:endParaRPr lang="en-US" sz="800">
              <a:solidFill>
                <a:srgbClr val="787878"/>
              </a:solidFill>
              <a:latin typeface="Arial Nova" panose="020B0504020202020204" pitchFamily="34" charset="0"/>
              <a:cs typeface="Arial"/>
            </a:endParaRPr>
          </a:p>
          <a:p>
            <a:pPr marL="1028700" lvl="1" indent="-342900">
              <a:lnSpc>
                <a:spcPct val="100000"/>
              </a:lnSpc>
              <a:buFont typeface="Wingdings,Sans-Serif"/>
              <a:buChar char="ü"/>
            </a:pPr>
            <a:r>
              <a:rPr lang="es-CL" sz="800">
                <a:solidFill>
                  <a:srgbClr val="787878"/>
                </a:solidFill>
                <a:latin typeface="Arial Nova" panose="020B0504020202020204" pitchFamily="34" charset="0"/>
                <a:cs typeface="Arial"/>
              </a:rPr>
              <a:t>PPA </a:t>
            </a:r>
            <a:endParaRPr lang="en-GB" sz="800" b="1">
              <a:solidFill>
                <a:schemeClr val="accent1"/>
              </a:solidFill>
              <a:latin typeface="Arial Nova" panose="020B0504020202020204" pitchFamily="34" charset="0"/>
            </a:endParaRPr>
          </a:p>
          <a:p>
            <a:pPr algn="just"/>
            <a:r>
              <a:rPr lang="en-GB" sz="900" b="1">
                <a:solidFill>
                  <a:schemeClr val="accent1"/>
                </a:solidFill>
              </a:rPr>
              <a:t>LA SOLUCIÓN</a:t>
            </a:r>
            <a:endParaRPr lang="es-CL" sz="900">
              <a:solidFill>
                <a:schemeClr val="accent1"/>
              </a:solidFill>
            </a:endParaRPr>
          </a:p>
          <a:p>
            <a:pPr marL="285750" indent="-285750" algn="just">
              <a:buClr>
                <a:srgbClr val="FD6E39"/>
              </a:buClr>
              <a:buFont typeface="Wingdings" panose="05000000000000000000" pitchFamily="2" charset="2"/>
              <a:buChar char="§"/>
            </a:pPr>
            <a:r>
              <a:rPr lang="es-CL" sz="900"/>
              <a:t>Generadores diésel que entregan 850 kW en altitud con una capacidad total reducida de 23 MW.</a:t>
            </a:r>
          </a:p>
          <a:p>
            <a:pPr marL="285750" indent="-285750" algn="just">
              <a:buClr>
                <a:srgbClr val="FD6E39"/>
              </a:buClr>
              <a:buFont typeface="Wingdings" panose="05000000000000000000" pitchFamily="2" charset="2"/>
              <a:buChar char="§"/>
            </a:pPr>
            <a:r>
              <a:rPr lang="es-CL" sz="900"/>
              <a:t>La solución fotovoltaica personalizada de Aggreko va más allá de los estándares ambientales y de energía renovable del gobierno y de Gold </a:t>
            </a:r>
            <a:r>
              <a:rPr lang="es-CL" sz="900" err="1"/>
              <a:t>Fields</a:t>
            </a:r>
            <a:r>
              <a:rPr lang="es-CL" sz="900"/>
              <a:t> y genera ahorros</a:t>
            </a:r>
          </a:p>
          <a:p>
            <a:pPr algn="just" rtl="0" fontAlgn="base"/>
            <a:r>
              <a:rPr lang="en-GB" sz="900" b="1" i="0" u="none" strike="noStrike" err="1">
                <a:solidFill>
                  <a:srgbClr val="FD6E39"/>
                </a:solidFill>
                <a:effectLst/>
              </a:rPr>
              <a:t>Proximos</a:t>
            </a:r>
            <a:r>
              <a:rPr lang="en-GB" sz="900" b="1" i="0" u="none" strike="noStrike">
                <a:solidFill>
                  <a:srgbClr val="FD6E39"/>
                </a:solidFill>
                <a:effectLst/>
              </a:rPr>
              <a:t> Pasos</a:t>
            </a:r>
            <a:r>
              <a:rPr lang="en-GB" sz="900" b="0" i="0">
                <a:solidFill>
                  <a:srgbClr val="787878"/>
                </a:solidFill>
                <a:effectLst/>
              </a:rPr>
              <a:t>​</a:t>
            </a:r>
          </a:p>
          <a:p>
            <a:pPr algn="just" rtl="0" fontAlgn="base"/>
            <a:r>
              <a:rPr lang="es-CL" sz="900" b="0" i="0" u="none" strike="noStrike">
                <a:solidFill>
                  <a:srgbClr val="787878"/>
                </a:solidFill>
                <a:effectLst/>
              </a:rPr>
              <a:t>Para continuar con el trabajo de las minas hacia la eficiencia y los planes de mejora, estamos trabajando en la instalación de baterías.</a:t>
            </a:r>
            <a:r>
              <a:rPr lang="en-US" sz="900" b="0" i="0">
                <a:solidFill>
                  <a:srgbClr val="787878"/>
                </a:solidFill>
                <a:effectLst/>
              </a:rPr>
              <a:t>​</a:t>
            </a:r>
          </a:p>
          <a:p>
            <a:pPr algn="just">
              <a:buClr>
                <a:srgbClr val="FD6E39"/>
              </a:buClr>
            </a:pPr>
            <a:r>
              <a:rPr lang="en-GB" sz="900" b="1">
                <a:solidFill>
                  <a:schemeClr val="accent1"/>
                </a:solidFill>
              </a:rPr>
              <a:t>EL IMPACTO</a:t>
            </a:r>
          </a:p>
          <a:p>
            <a:pPr algn="just">
              <a:buClr>
                <a:srgbClr val="FD6E39"/>
              </a:buClr>
            </a:pPr>
            <a:r>
              <a:rPr lang="en-GB" sz="900" err="1"/>
              <a:t>Instalación</a:t>
            </a:r>
            <a:r>
              <a:rPr lang="en-GB" sz="900"/>
              <a:t> de </a:t>
            </a:r>
            <a:r>
              <a:rPr lang="en-GB" sz="900" err="1"/>
              <a:t>soluciones</a:t>
            </a:r>
            <a:r>
              <a:rPr lang="en-GB" sz="900"/>
              <a:t> </a:t>
            </a:r>
            <a:r>
              <a:rPr lang="en-GB" sz="900" err="1"/>
              <a:t>híbridas</a:t>
            </a:r>
            <a:r>
              <a:rPr lang="en-GB" sz="900"/>
              <a:t> con </a:t>
            </a:r>
            <a:r>
              <a:rPr lang="en-GB" sz="900" err="1"/>
              <a:t>almacenamiento</a:t>
            </a:r>
            <a:r>
              <a:rPr lang="en-GB" sz="900"/>
              <a:t> </a:t>
            </a:r>
            <a:r>
              <a:rPr lang="en-GB" sz="900" err="1"/>
              <a:t>en</a:t>
            </a:r>
            <a:r>
              <a:rPr lang="en-GB" sz="900"/>
              <a:t> </a:t>
            </a:r>
            <a:r>
              <a:rPr lang="en-GB" sz="900" err="1"/>
              <a:t>condiciones</a:t>
            </a:r>
            <a:r>
              <a:rPr lang="en-GB" sz="900"/>
              <a:t> </a:t>
            </a:r>
            <a:r>
              <a:rPr lang="en-GB" sz="900" err="1"/>
              <a:t>geograficas</a:t>
            </a:r>
            <a:r>
              <a:rPr lang="en-GB" sz="900"/>
              <a:t> y </a:t>
            </a:r>
            <a:r>
              <a:rPr lang="en-GB" sz="900" err="1"/>
              <a:t>climatologicas</a:t>
            </a:r>
            <a:r>
              <a:rPr lang="en-GB" sz="900"/>
              <a:t> </a:t>
            </a:r>
            <a:r>
              <a:rPr lang="en-GB" sz="900" err="1"/>
              <a:t>desafiantes</a:t>
            </a:r>
            <a:endParaRPr lang="es-CL" sz="900"/>
          </a:p>
        </p:txBody>
      </p:sp>
      <p:sp>
        <p:nvSpPr>
          <p:cNvPr id="4" name="Slide Number Placeholder 3">
            <a:extLst>
              <a:ext uri="{FF2B5EF4-FFF2-40B4-BE49-F238E27FC236}">
                <a16:creationId xmlns:a16="http://schemas.microsoft.com/office/drawing/2014/main" id="{8CFC9072-F6B0-5DF8-4BBC-D44E55D21DA8}"/>
              </a:ext>
            </a:extLst>
          </p:cNvPr>
          <p:cNvSpPr>
            <a:spLocks noGrp="1"/>
          </p:cNvSpPr>
          <p:nvPr>
            <p:ph type="sldNum" sz="quarter" idx="12"/>
          </p:nvPr>
        </p:nvSpPr>
        <p:spPr>
          <a:xfrm>
            <a:off x="11149116" y="6356350"/>
            <a:ext cx="764908" cy="365125"/>
          </a:xfrm>
        </p:spPr>
        <p:txBody>
          <a:bodyPr anchor="ctr">
            <a:normAutofit/>
          </a:bodyPr>
          <a:lstStyle/>
          <a:p>
            <a:pPr>
              <a:spcAft>
                <a:spcPts val="600"/>
              </a:spcAft>
            </a:pPr>
            <a:fld id="{6FC3DE79-9394-CE4D-B3D9-B1E9F5BFD092}" type="slidenum">
              <a:rPr lang="en-US" smtClean="0"/>
              <a:pPr>
                <a:spcAft>
                  <a:spcPts val="600"/>
                </a:spcAft>
              </a:pPr>
              <a:t>10</a:t>
            </a:fld>
            <a:endParaRPr lang="en-US"/>
          </a:p>
        </p:txBody>
      </p:sp>
      <p:sp>
        <p:nvSpPr>
          <p:cNvPr id="7" name="TextBox 6">
            <a:extLst>
              <a:ext uri="{FF2B5EF4-FFF2-40B4-BE49-F238E27FC236}">
                <a16:creationId xmlns:a16="http://schemas.microsoft.com/office/drawing/2014/main" id="{A1E18B06-1687-B089-B602-93C848D93EC1}"/>
              </a:ext>
            </a:extLst>
          </p:cNvPr>
          <p:cNvSpPr txBox="1"/>
          <p:nvPr/>
        </p:nvSpPr>
        <p:spPr>
          <a:xfrm>
            <a:off x="96731" y="4118789"/>
            <a:ext cx="2541694" cy="2739211"/>
          </a:xfrm>
          <a:prstGeom prst="rect">
            <a:avLst/>
          </a:prstGeom>
          <a:noFill/>
        </p:spPr>
        <p:txBody>
          <a:bodyPr wrap="square" rtlCol="0">
            <a:spAutoFit/>
          </a:bodyPr>
          <a:lstStyle/>
          <a:p>
            <a:r>
              <a:rPr lang="en-GB" sz="1400" b="1">
                <a:solidFill>
                  <a:schemeClr val="bg1"/>
                </a:solidFill>
                <a:latin typeface="Arial Nova" panose="020B0504020202020204" pitchFamily="34" charset="0"/>
              </a:rPr>
              <a:t>DATOS DEL PROYECTO</a:t>
            </a:r>
          </a:p>
          <a:p>
            <a:pPr algn="l"/>
            <a:endParaRPr lang="en-GB" sz="1400" b="1">
              <a:solidFill>
                <a:schemeClr val="accent1"/>
              </a:solidFill>
              <a:latin typeface="Arial Nova" panose="020B0504020202020204" pitchFamily="34" charset="0"/>
            </a:endParaRPr>
          </a:p>
          <a:p>
            <a:pPr algn="l"/>
            <a:r>
              <a:rPr lang="en-GB" sz="1400" b="1">
                <a:solidFill>
                  <a:schemeClr val="accent1"/>
                </a:solidFill>
                <a:latin typeface="Arial Nova" panose="020B0504020202020204" pitchFamily="34" charset="0"/>
              </a:rPr>
              <a:t>$7.4</a:t>
            </a:r>
            <a:r>
              <a:rPr lang="en-GB" sz="1400" b="1">
                <a:solidFill>
                  <a:schemeClr val="bg1"/>
                </a:solidFill>
                <a:latin typeface="Arial Nova" panose="020B0504020202020204" pitchFamily="34" charset="0"/>
              </a:rPr>
              <a:t> </a:t>
            </a:r>
            <a:r>
              <a:rPr lang="en-GB" sz="1400" b="1" err="1">
                <a:solidFill>
                  <a:schemeClr val="bg1"/>
                </a:solidFill>
                <a:latin typeface="Arial Nova" panose="020B0504020202020204" pitchFamily="34" charset="0"/>
              </a:rPr>
              <a:t>millones</a:t>
            </a:r>
            <a:endParaRPr lang="en-GB" sz="1400" b="1">
              <a:solidFill>
                <a:schemeClr val="bg1"/>
              </a:solidFill>
              <a:latin typeface="Arial Nova" panose="020B0504020202020204" pitchFamily="34" charset="0"/>
            </a:endParaRPr>
          </a:p>
          <a:p>
            <a:pPr algn="l"/>
            <a:r>
              <a:rPr lang="es-CL" sz="1200">
                <a:solidFill>
                  <a:schemeClr val="bg1"/>
                </a:solidFill>
                <a:latin typeface="Arial Nova" panose="020B0504020202020204" pitchFamily="34" charset="0"/>
              </a:rPr>
              <a:t>Costo de ahorro de energía</a:t>
            </a:r>
          </a:p>
          <a:p>
            <a:pPr algn="l"/>
            <a:endParaRPr lang="en-GB" sz="1400">
              <a:solidFill>
                <a:schemeClr val="bg1"/>
              </a:solidFill>
              <a:latin typeface="Arial Nova" panose="020B0504020202020204" pitchFamily="34" charset="0"/>
            </a:endParaRPr>
          </a:p>
          <a:p>
            <a:pPr algn="l"/>
            <a:r>
              <a:rPr lang="en-GB" sz="1400" b="1">
                <a:solidFill>
                  <a:schemeClr val="accent1"/>
                </a:solidFill>
                <a:latin typeface="Arial Nova" panose="020B0504020202020204" pitchFamily="34" charset="0"/>
              </a:rPr>
              <a:t>10,511 </a:t>
            </a:r>
            <a:r>
              <a:rPr lang="en-GB" sz="1400" b="1" err="1">
                <a:solidFill>
                  <a:schemeClr val="bg1"/>
                </a:solidFill>
                <a:latin typeface="Arial Nova" panose="020B0504020202020204" pitchFamily="34" charset="0"/>
              </a:rPr>
              <a:t>toneladas</a:t>
            </a:r>
            <a:endParaRPr lang="en-GB" sz="1400" b="1">
              <a:solidFill>
                <a:schemeClr val="bg1"/>
              </a:solidFill>
              <a:latin typeface="Arial Nova" panose="020B0504020202020204" pitchFamily="34" charset="0"/>
            </a:endParaRPr>
          </a:p>
          <a:p>
            <a:pPr algn="l"/>
            <a:r>
              <a:rPr lang="en-GB" sz="1200" err="1">
                <a:solidFill>
                  <a:schemeClr val="bg1"/>
                </a:solidFill>
                <a:latin typeface="Arial Nova" panose="020B0504020202020204" pitchFamily="34" charset="0"/>
              </a:rPr>
              <a:t>Reducción</a:t>
            </a:r>
            <a:r>
              <a:rPr lang="en-GB" sz="1200">
                <a:solidFill>
                  <a:schemeClr val="bg1"/>
                </a:solidFill>
                <a:latin typeface="Arial Nova" panose="020B0504020202020204" pitchFamily="34" charset="0"/>
              </a:rPr>
              <a:t> de </a:t>
            </a:r>
            <a:r>
              <a:rPr lang="en-GB" sz="1200" err="1">
                <a:solidFill>
                  <a:schemeClr val="bg1"/>
                </a:solidFill>
                <a:latin typeface="Arial Nova" panose="020B0504020202020204" pitchFamily="34" charset="0"/>
              </a:rPr>
              <a:t>emisiones</a:t>
            </a:r>
            <a:endParaRPr lang="en-GB" sz="1200">
              <a:solidFill>
                <a:schemeClr val="bg1"/>
              </a:solidFill>
              <a:latin typeface="Arial Nova" panose="020B0504020202020204" pitchFamily="34" charset="0"/>
            </a:endParaRPr>
          </a:p>
          <a:p>
            <a:pPr algn="l"/>
            <a:endParaRPr lang="en-GB" sz="1400">
              <a:solidFill>
                <a:schemeClr val="bg1"/>
              </a:solidFill>
              <a:latin typeface="Arial Nova" panose="020B0504020202020204" pitchFamily="34" charset="0"/>
            </a:endParaRPr>
          </a:p>
          <a:p>
            <a:pPr algn="l"/>
            <a:r>
              <a:rPr lang="en-GB" sz="1400" b="1">
                <a:solidFill>
                  <a:schemeClr val="accent1"/>
                </a:solidFill>
                <a:latin typeface="Arial Nova" panose="020B0504020202020204" pitchFamily="34" charset="0"/>
              </a:rPr>
              <a:t>$1.1 </a:t>
            </a:r>
            <a:r>
              <a:rPr lang="en-GB" sz="1400" b="1" err="1">
                <a:solidFill>
                  <a:schemeClr val="bg1"/>
                </a:solidFill>
                <a:latin typeface="Arial Nova" panose="020B0504020202020204" pitchFamily="34" charset="0"/>
              </a:rPr>
              <a:t>millones</a:t>
            </a:r>
            <a:r>
              <a:rPr lang="en-GB" sz="1400" b="1">
                <a:solidFill>
                  <a:schemeClr val="bg1"/>
                </a:solidFill>
                <a:latin typeface="Arial Nova" panose="020B0504020202020204" pitchFamily="34" charset="0"/>
              </a:rPr>
              <a:t> </a:t>
            </a:r>
          </a:p>
          <a:p>
            <a:pPr algn="l"/>
            <a:r>
              <a:rPr lang="es-CL" sz="1100">
                <a:solidFill>
                  <a:schemeClr val="bg1"/>
                </a:solidFill>
                <a:latin typeface="Arial Nova" panose="020B0504020202020204" pitchFamily="34" charset="0"/>
              </a:rPr>
              <a:t>Ahorro de impuestos al carbono</a:t>
            </a:r>
          </a:p>
          <a:p>
            <a:pPr algn="l"/>
            <a:endParaRPr lang="en-GB" sz="1400">
              <a:solidFill>
                <a:schemeClr val="bg1"/>
              </a:solidFill>
              <a:latin typeface="Arial Nova" panose="020B0504020202020204" pitchFamily="34" charset="0"/>
            </a:endParaRPr>
          </a:p>
          <a:p>
            <a:pPr algn="l"/>
            <a:r>
              <a:rPr lang="en-GB" sz="1400" b="1">
                <a:solidFill>
                  <a:schemeClr val="accent1"/>
                </a:solidFill>
                <a:latin typeface="Arial Nova" panose="020B0504020202020204" pitchFamily="34" charset="0"/>
              </a:rPr>
              <a:t>9.9 </a:t>
            </a:r>
            <a:r>
              <a:rPr lang="en-GB" sz="1400" b="1">
                <a:solidFill>
                  <a:schemeClr val="bg1"/>
                </a:solidFill>
                <a:latin typeface="Arial Nova" panose="020B0504020202020204" pitchFamily="34" charset="0"/>
              </a:rPr>
              <a:t>MW</a:t>
            </a:r>
          </a:p>
          <a:p>
            <a:pPr algn="l"/>
            <a:r>
              <a:rPr lang="en-GB" sz="1100" err="1">
                <a:solidFill>
                  <a:schemeClr val="bg1"/>
                </a:solidFill>
                <a:latin typeface="Arial Nova" panose="020B0504020202020204" pitchFamily="34" charset="0"/>
              </a:rPr>
              <a:t>Energía</a:t>
            </a:r>
            <a:r>
              <a:rPr lang="en-GB" sz="1100">
                <a:solidFill>
                  <a:schemeClr val="bg1"/>
                </a:solidFill>
                <a:latin typeface="Arial Nova" panose="020B0504020202020204" pitchFamily="34" charset="0"/>
              </a:rPr>
              <a:t> Solar</a:t>
            </a:r>
            <a:endParaRPr lang="en-GB" sz="2000">
              <a:solidFill>
                <a:schemeClr val="bg1"/>
              </a:solidFill>
              <a:latin typeface="Arial Nova" panose="020B0504020202020204" pitchFamily="34" charset="0"/>
            </a:endParaRPr>
          </a:p>
        </p:txBody>
      </p:sp>
      <p:pic>
        <p:nvPicPr>
          <p:cNvPr id="2" name="Picture Placeholder 16" descr="A picture containing sky, mountain&#10;&#10;Description automatically generated">
            <a:extLst>
              <a:ext uri="{FF2B5EF4-FFF2-40B4-BE49-F238E27FC236}">
                <a16:creationId xmlns:a16="http://schemas.microsoft.com/office/drawing/2014/main" id="{153C83EC-7266-C73E-0D13-D0167430778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3523376" cy="1981899"/>
          </a:xfrm>
          <a:prstGeom prst="rect">
            <a:avLst/>
          </a:prstGeom>
        </p:spPr>
      </p:pic>
      <p:sp>
        <p:nvSpPr>
          <p:cNvPr id="3" name="TextBox 2">
            <a:extLst>
              <a:ext uri="{FF2B5EF4-FFF2-40B4-BE49-F238E27FC236}">
                <a16:creationId xmlns:a16="http://schemas.microsoft.com/office/drawing/2014/main" id="{927F4487-72FD-C56D-29E3-29C8EAB90D1D}"/>
              </a:ext>
            </a:extLst>
          </p:cNvPr>
          <p:cNvSpPr txBox="1"/>
          <p:nvPr/>
        </p:nvSpPr>
        <p:spPr>
          <a:xfrm>
            <a:off x="96731" y="1975600"/>
            <a:ext cx="2541694" cy="2062103"/>
          </a:xfrm>
          <a:prstGeom prst="rect">
            <a:avLst/>
          </a:prstGeom>
          <a:noFill/>
        </p:spPr>
        <p:txBody>
          <a:bodyPr wrap="square" rtlCol="0">
            <a:spAutoFit/>
          </a:bodyPr>
          <a:lstStyle/>
          <a:p>
            <a:pPr algn="l"/>
            <a:r>
              <a:rPr lang="en-GB" sz="1600" err="1">
                <a:solidFill>
                  <a:schemeClr val="bg1"/>
                </a:solidFill>
                <a:latin typeface="Arial Nova" panose="020B0504020202020204" pitchFamily="34" charset="0"/>
              </a:rPr>
              <a:t>Cliente</a:t>
            </a:r>
            <a:r>
              <a:rPr lang="en-GB" sz="1600">
                <a:solidFill>
                  <a:schemeClr val="bg1"/>
                </a:solidFill>
                <a:latin typeface="Arial Nova" panose="020B0504020202020204" pitchFamily="34" charset="0"/>
              </a:rPr>
              <a:t>: </a:t>
            </a:r>
          </a:p>
          <a:p>
            <a:pPr algn="l"/>
            <a:r>
              <a:rPr lang="en-GB" sz="1600">
                <a:solidFill>
                  <a:schemeClr val="bg1"/>
                </a:solidFill>
                <a:latin typeface="Arial Nova" panose="020B0504020202020204" pitchFamily="34" charset="0"/>
              </a:rPr>
              <a:t>Gold Fields</a:t>
            </a:r>
          </a:p>
          <a:p>
            <a:pPr algn="l"/>
            <a:endParaRPr lang="en-GB" sz="1600">
              <a:solidFill>
                <a:schemeClr val="bg1"/>
              </a:solidFill>
              <a:latin typeface="Arial Nova" panose="020B0504020202020204" pitchFamily="34" charset="0"/>
            </a:endParaRPr>
          </a:p>
          <a:p>
            <a:pPr algn="l"/>
            <a:r>
              <a:rPr lang="en-GB" sz="1600" err="1">
                <a:solidFill>
                  <a:schemeClr val="bg1"/>
                </a:solidFill>
                <a:latin typeface="Arial Nova" panose="020B0504020202020204" pitchFamily="34" charset="0"/>
              </a:rPr>
              <a:t>Locación</a:t>
            </a:r>
            <a:r>
              <a:rPr lang="en-GB" sz="1600">
                <a:solidFill>
                  <a:schemeClr val="bg1"/>
                </a:solidFill>
                <a:latin typeface="Arial Nova" panose="020B0504020202020204" pitchFamily="34" charset="0"/>
              </a:rPr>
              <a:t>:</a:t>
            </a:r>
          </a:p>
          <a:p>
            <a:pPr algn="l"/>
            <a:r>
              <a:rPr lang="en-GB" sz="1600" err="1">
                <a:solidFill>
                  <a:schemeClr val="bg1"/>
                </a:solidFill>
                <a:latin typeface="Arial Nova" panose="020B0504020202020204" pitchFamily="34" charset="0"/>
              </a:rPr>
              <a:t>Región</a:t>
            </a:r>
            <a:r>
              <a:rPr lang="en-GB" sz="1600">
                <a:solidFill>
                  <a:schemeClr val="bg1"/>
                </a:solidFill>
                <a:latin typeface="Arial Nova" panose="020B0504020202020204" pitchFamily="34" charset="0"/>
              </a:rPr>
              <a:t> de Atacama, Chile</a:t>
            </a:r>
          </a:p>
          <a:p>
            <a:pPr algn="l"/>
            <a:endParaRPr lang="en-GB" sz="1600">
              <a:solidFill>
                <a:schemeClr val="bg1"/>
              </a:solidFill>
              <a:latin typeface="Arial Nova" panose="020B0504020202020204" pitchFamily="34" charset="0"/>
            </a:endParaRPr>
          </a:p>
          <a:p>
            <a:pPr algn="l"/>
            <a:r>
              <a:rPr lang="en-GB" sz="1600">
                <a:solidFill>
                  <a:schemeClr val="bg1"/>
                </a:solidFill>
                <a:latin typeface="Arial Nova" panose="020B0504020202020204" pitchFamily="34" charset="0"/>
              </a:rPr>
              <a:t>Sector:</a:t>
            </a:r>
          </a:p>
          <a:p>
            <a:pPr algn="l"/>
            <a:r>
              <a:rPr lang="en-GB" sz="1600">
                <a:solidFill>
                  <a:schemeClr val="bg1"/>
                </a:solidFill>
                <a:latin typeface="Arial Nova" panose="020B0504020202020204" pitchFamily="34" charset="0"/>
              </a:rPr>
              <a:t>Minería</a:t>
            </a:r>
          </a:p>
        </p:txBody>
      </p:sp>
    </p:spTree>
    <p:extLst>
      <p:ext uri="{BB962C8B-B14F-4D97-AF65-F5344CB8AC3E}">
        <p14:creationId xmlns:p14="http://schemas.microsoft.com/office/powerpoint/2010/main" val="352218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D4DE1-3E76-D71C-55BB-147C509648A3}"/>
              </a:ext>
            </a:extLst>
          </p:cNvPr>
          <p:cNvSpPr txBox="1"/>
          <p:nvPr/>
        </p:nvSpPr>
        <p:spPr>
          <a:xfrm>
            <a:off x="4632060" y="4734962"/>
            <a:ext cx="3478388" cy="1200329"/>
          </a:xfrm>
          <a:prstGeom prst="rect">
            <a:avLst/>
          </a:prstGeom>
          <a:noFill/>
        </p:spPr>
        <p:txBody>
          <a:bodyPr wrap="none" lIns="91440" tIns="45720" rIns="91440" bIns="45720" rtlCol="0" anchor="t">
            <a:spAutoFit/>
          </a:bodyPr>
          <a:lstStyle/>
          <a:p>
            <a:pPr algn="ctr"/>
            <a:r>
              <a:rPr lang="es-CL" dirty="0">
                <a:solidFill>
                  <a:schemeClr val="bg1"/>
                </a:solidFill>
                <a:latin typeface="Arial Nova"/>
              </a:rPr>
              <a:t>Artur </a:t>
            </a:r>
            <a:r>
              <a:rPr lang="es-CL" err="1">
                <a:solidFill>
                  <a:schemeClr val="bg1"/>
                </a:solidFill>
                <a:latin typeface="Arial Nova"/>
              </a:rPr>
              <a:t>Mujamed</a:t>
            </a:r>
            <a:endParaRPr lang="es-ES" err="1">
              <a:solidFill>
                <a:schemeClr val="bg1"/>
              </a:solidFill>
            </a:endParaRPr>
          </a:p>
          <a:p>
            <a:pPr algn="ctr"/>
            <a:r>
              <a:rPr lang="en-US" dirty="0">
                <a:solidFill>
                  <a:schemeClr val="bg1"/>
                </a:solidFill>
                <a:latin typeface="Arial Nova"/>
              </a:rPr>
              <a:t>Business Development Manager</a:t>
            </a:r>
          </a:p>
          <a:p>
            <a:pPr algn="ctr"/>
            <a:r>
              <a:rPr lang="en-US">
                <a:solidFill>
                  <a:schemeClr val="bg1"/>
                </a:solidFill>
                <a:latin typeface="Arial Nova"/>
                <a:ea typeface="+mn-lt"/>
                <a:cs typeface="+mn-lt"/>
              </a:rPr>
              <a:t>artur.mujamed@aggreko.com</a:t>
            </a:r>
            <a:endParaRPr lang="en-US"/>
          </a:p>
          <a:p>
            <a:pPr algn="ctr"/>
            <a:r>
              <a:rPr lang="en-US">
                <a:solidFill>
                  <a:schemeClr val="bg1"/>
                </a:solidFill>
                <a:effectLst/>
                <a:latin typeface="Arial Nova"/>
                <a:ea typeface="+mn-lt"/>
                <a:cs typeface="+mn-lt"/>
              </a:rPr>
              <a:t>+</a:t>
            </a:r>
            <a:r>
              <a:rPr lang="en-US">
                <a:solidFill>
                  <a:schemeClr val="bg1"/>
                </a:solidFill>
                <a:latin typeface="Arial Nova"/>
                <a:ea typeface="+mn-lt"/>
                <a:cs typeface="+mn-lt"/>
              </a:rPr>
              <a:t>51 987 942 781</a:t>
            </a:r>
            <a:endParaRPr lang="en-US"/>
          </a:p>
        </p:txBody>
      </p:sp>
    </p:spTree>
    <p:extLst>
      <p:ext uri="{BB962C8B-B14F-4D97-AF65-F5344CB8AC3E}">
        <p14:creationId xmlns:p14="http://schemas.microsoft.com/office/powerpoint/2010/main" val="3023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worm, invertebrate&#10;&#10;Description automatically generated">
            <a:extLst>
              <a:ext uri="{FF2B5EF4-FFF2-40B4-BE49-F238E27FC236}">
                <a16:creationId xmlns:a16="http://schemas.microsoft.com/office/drawing/2014/main" id="{FE648A50-E01A-670C-CCBD-67A9503BE7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475"/>
          <a:stretch/>
        </p:blipFill>
        <p:spPr>
          <a:xfrm rot="614769">
            <a:off x="2072841" y="1335874"/>
            <a:ext cx="8053357" cy="5462790"/>
          </a:xfrm>
          <a:prstGeom prst="rect">
            <a:avLst/>
          </a:prstGeom>
        </p:spPr>
      </p:pic>
      <p:sp>
        <p:nvSpPr>
          <p:cNvPr id="2" name="Text Placeholder 1">
            <a:extLst>
              <a:ext uri="{FF2B5EF4-FFF2-40B4-BE49-F238E27FC236}">
                <a16:creationId xmlns:a16="http://schemas.microsoft.com/office/drawing/2014/main" id="{D4487554-161E-CC69-987A-D299290BB820}"/>
              </a:ext>
            </a:extLst>
          </p:cNvPr>
          <p:cNvSpPr>
            <a:spLocks noGrp="1"/>
          </p:cNvSpPr>
          <p:nvPr>
            <p:ph type="body" sz="quarter" idx="14"/>
          </p:nvPr>
        </p:nvSpPr>
        <p:spPr>
          <a:xfrm>
            <a:off x="687591" y="1421494"/>
            <a:ext cx="10683599" cy="421030"/>
          </a:xfrm>
        </p:spPr>
        <p:txBody>
          <a:bodyPr>
            <a:normAutofit/>
          </a:bodyPr>
          <a:lstStyle/>
          <a:p>
            <a:r>
              <a:rPr lang="es-CL" sz="1200"/>
              <a:t>Al igual que su demanda de energía durante el ciclo de vida de su proyecto, también podemos trabajar con usted para determinar su ciclo de vida y hoja de ruta de combustible y entregar su viaje de evolución de combustible durante el contrato, cambiando los combustibles cuando sea el momento adecuado…</a:t>
            </a:r>
            <a:endParaRPr lang="en-US" sz="1200"/>
          </a:p>
        </p:txBody>
      </p:sp>
      <p:sp>
        <p:nvSpPr>
          <p:cNvPr id="3" name="Title 2">
            <a:extLst>
              <a:ext uri="{FF2B5EF4-FFF2-40B4-BE49-F238E27FC236}">
                <a16:creationId xmlns:a16="http://schemas.microsoft.com/office/drawing/2014/main" id="{CCA4ADE7-5F54-0B22-A044-90DB65AAD122}"/>
              </a:ext>
            </a:extLst>
          </p:cNvPr>
          <p:cNvSpPr>
            <a:spLocks noGrp="1"/>
          </p:cNvSpPr>
          <p:nvPr>
            <p:ph type="title"/>
          </p:nvPr>
        </p:nvSpPr>
        <p:spPr/>
        <p:txBody>
          <a:bodyPr>
            <a:noAutofit/>
          </a:bodyPr>
          <a:lstStyle/>
          <a:p>
            <a:r>
              <a:rPr lang="es-CL" sz="3200"/>
              <a:t>Acompañando Su Viaje De Transición De Combustible</a:t>
            </a:r>
            <a:endParaRPr lang="en-US" sz="3200"/>
          </a:p>
        </p:txBody>
      </p:sp>
      <p:sp>
        <p:nvSpPr>
          <p:cNvPr id="5" name="Slide Number Placeholder 4">
            <a:extLst>
              <a:ext uri="{FF2B5EF4-FFF2-40B4-BE49-F238E27FC236}">
                <a16:creationId xmlns:a16="http://schemas.microsoft.com/office/drawing/2014/main" id="{4E02E27D-4150-5F9C-5CFB-5A16D9BE4E2E}"/>
              </a:ext>
            </a:extLst>
          </p:cNvPr>
          <p:cNvSpPr>
            <a:spLocks noGrp="1"/>
          </p:cNvSpPr>
          <p:nvPr>
            <p:ph type="sldNum" sz="quarter" idx="12"/>
          </p:nvPr>
        </p:nvSpPr>
        <p:spPr/>
        <p:txBody>
          <a:bodyPr/>
          <a:lstStyle/>
          <a:p>
            <a:fld id="{6FC3DE79-9394-CE4D-B3D9-B1E9F5BFD092}" type="slidenum">
              <a:rPr lang="en-US" smtClean="0"/>
              <a:pPr/>
              <a:t>2</a:t>
            </a:fld>
            <a:endParaRPr lang="en-US"/>
          </a:p>
        </p:txBody>
      </p:sp>
      <p:sp>
        <p:nvSpPr>
          <p:cNvPr id="6" name="Rectangle 5">
            <a:extLst>
              <a:ext uri="{FF2B5EF4-FFF2-40B4-BE49-F238E27FC236}">
                <a16:creationId xmlns:a16="http://schemas.microsoft.com/office/drawing/2014/main" id="{22360F2F-72CE-DE65-87B8-187EEEF439F3}"/>
              </a:ext>
            </a:extLst>
          </p:cNvPr>
          <p:cNvSpPr/>
          <p:nvPr/>
        </p:nvSpPr>
        <p:spPr>
          <a:xfrm>
            <a:off x="77497" y="4473364"/>
            <a:ext cx="1573705" cy="1923604"/>
          </a:xfrm>
          <a:prstGeom prst="rect">
            <a:avLst/>
          </a:prstGeom>
        </p:spPr>
        <p:txBody>
          <a:bodyPr wrap="square" lIns="0" tIns="0" rIns="0" bIns="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000" b="1">
                <a:solidFill>
                  <a:srgbClr val="FD6E39"/>
                </a:solidFill>
                <a:latin typeface="Arial Nova" panose="020B0504020202020204" pitchFamily="34" charset="0"/>
                <a:ea typeface="Tahoma"/>
                <a:cs typeface="Tahoma"/>
              </a:rPr>
              <a:t>DIESEL/HFO</a:t>
            </a:r>
            <a:endParaRPr kumimoji="0" lang="en-US" sz="2000" b="1" i="0" u="none" strike="noStrike" kern="1200" cap="none" spc="0" normalizeH="0" baseline="0" noProof="0">
              <a:ln>
                <a:noFill/>
              </a:ln>
              <a:solidFill>
                <a:srgbClr val="FD6E39"/>
              </a:solidFill>
              <a:effectLst/>
              <a:uLnTx/>
              <a:uFillTx/>
              <a:latin typeface="Arial Nova" panose="020B050402020202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s-CL" sz="1000" b="0" i="0" u="none" strike="noStrike" kern="1200" cap="none" spc="0" normalizeH="0" baseline="0" noProof="0">
                <a:ln>
                  <a:noFill/>
                </a:ln>
                <a:effectLst/>
                <a:uLnTx/>
                <a:uFillTx/>
                <a:latin typeface="Arial Nova" panose="020B0504020202020204" pitchFamily="34" charset="0"/>
                <a:ea typeface="Tahoma"/>
                <a:cs typeface="Tahoma"/>
              </a:rPr>
              <a:t>Ideal para acelerar una solución de energía, es el combustible más rápido y fácil para obtener energía rápidamente, para proyectos a corto plazo o mientras la cadena de suministro está asegurada con un combustible alternativo.</a:t>
            </a:r>
            <a:endParaRPr lang="en-US" sz="1000" b="0" i="0" u="none" strike="noStrike" kern="1200" cap="none" spc="0" normalizeH="0" baseline="0" noProof="0">
              <a:ln>
                <a:noFill/>
              </a:ln>
              <a:effectLst/>
              <a:uLnTx/>
              <a:uFillTx/>
              <a:latin typeface="Arial Nova" panose="020B0504020202020204" pitchFamily="34" charset="0"/>
              <a:ea typeface="Tahoma"/>
              <a:cs typeface="Tahoma"/>
            </a:endParaRPr>
          </a:p>
        </p:txBody>
      </p:sp>
      <p:pic>
        <p:nvPicPr>
          <p:cNvPr id="7" name="Graphic 6">
            <a:extLst>
              <a:ext uri="{FF2B5EF4-FFF2-40B4-BE49-F238E27FC236}">
                <a16:creationId xmlns:a16="http://schemas.microsoft.com/office/drawing/2014/main" id="{EB5B460A-1EEC-B6FF-FF6F-6EA51CDB930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82860" y="4265116"/>
            <a:ext cx="703413" cy="578614"/>
          </a:xfrm>
          <a:prstGeom prst="rect">
            <a:avLst/>
          </a:prstGeom>
        </p:spPr>
      </p:pic>
      <p:sp>
        <p:nvSpPr>
          <p:cNvPr id="8" name="Rectangle 7">
            <a:extLst>
              <a:ext uri="{FF2B5EF4-FFF2-40B4-BE49-F238E27FC236}">
                <a16:creationId xmlns:a16="http://schemas.microsoft.com/office/drawing/2014/main" id="{C9E5879B-B415-3CD1-A3AA-2B2601F757CE}"/>
              </a:ext>
            </a:extLst>
          </p:cNvPr>
          <p:cNvSpPr/>
          <p:nvPr/>
        </p:nvSpPr>
        <p:spPr>
          <a:xfrm>
            <a:off x="3219466" y="2115594"/>
            <a:ext cx="2160240" cy="1154162"/>
          </a:xfrm>
          <a:prstGeom prst="rect">
            <a:avLst/>
          </a:prstGeom>
          <a:solidFill>
            <a:schemeClr val="bg1"/>
          </a:solidFill>
        </p:spPr>
        <p:txBody>
          <a:bodyPr wrap="square" lIns="0" tIns="0" rIns="0" bIns="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000" b="1">
                <a:solidFill>
                  <a:schemeClr val="accent1"/>
                </a:solidFill>
                <a:latin typeface="Arial Nova" panose="020B0504020202020204" pitchFamily="34" charset="0"/>
                <a:ea typeface="Tahoma"/>
                <a:cs typeface="Tahoma"/>
              </a:rPr>
              <a:t>DUAL</a:t>
            </a:r>
            <a:r>
              <a:rPr kumimoji="0" lang="en-US" sz="2000" b="1" i="0" u="none" strike="noStrike" kern="1200" cap="none" spc="0" normalizeH="0" baseline="0" noProof="0">
                <a:ln>
                  <a:noFill/>
                </a:ln>
                <a:effectLst/>
                <a:uLnTx/>
                <a:uFillTx/>
                <a:latin typeface="Arial Nova" panose="020B0504020202020204" pitchFamily="34" charset="0"/>
                <a:ea typeface="Tahoma"/>
                <a:cs typeface="Tahoma"/>
              </a:rPr>
              <a:t> </a:t>
            </a:r>
            <a:r>
              <a:rPr kumimoji="0" lang="en-US" sz="2000" b="1" i="0" u="none" strike="noStrike" kern="1200" cap="none" spc="0" normalizeH="0" baseline="0" noProof="0">
                <a:ln>
                  <a:noFill/>
                </a:ln>
                <a:solidFill>
                  <a:schemeClr val="accent2"/>
                </a:solidFill>
                <a:effectLst/>
                <a:uLnTx/>
                <a:uFillTx/>
                <a:latin typeface="Arial Nova" panose="020B0504020202020204" pitchFamily="34" charset="0"/>
                <a:ea typeface="Tahoma"/>
                <a:cs typeface="Tahoma"/>
              </a:rPr>
              <a:t>F</a:t>
            </a:r>
            <a:r>
              <a:rPr lang="en-US" sz="2000" b="1">
                <a:solidFill>
                  <a:schemeClr val="accent2"/>
                </a:solidFill>
                <a:latin typeface="Arial Nova" panose="020B0504020202020204" pitchFamily="34" charset="0"/>
                <a:ea typeface="Tahoma"/>
                <a:cs typeface="Tahoma"/>
              </a:rPr>
              <a:t>UEL</a:t>
            </a:r>
            <a:endParaRPr kumimoji="0" lang="en-US" sz="2000" b="1" i="0" u="none" strike="noStrike" kern="1200" cap="none" spc="0" normalizeH="0" baseline="0" noProof="0">
              <a:ln>
                <a:noFill/>
              </a:ln>
              <a:solidFill>
                <a:schemeClr val="accent2"/>
              </a:solidFill>
              <a:effectLst/>
              <a:uLnTx/>
              <a:uFillTx/>
              <a:latin typeface="Arial Nova" panose="020B0504020202020204" pitchFamily="34" charset="0"/>
              <a:ea typeface="Tahoma"/>
              <a:cs typeface="Tahoma"/>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es-CL" sz="1000">
                <a:latin typeface="Arial Nova" panose="020B0504020202020204" pitchFamily="34" charset="0"/>
                <a:ea typeface="Tahoma"/>
                <a:cs typeface="Tahoma"/>
              </a:rPr>
              <a:t>Si el gas está disponible de manera intermitente, también podemos implementar una solución ADDGAS de combustible dual, mezclando diésel y gas.</a:t>
            </a:r>
            <a:endParaRPr lang="en-US" sz="1000" b="0" i="0" u="none" strike="noStrike" kern="1200" cap="none" spc="0" normalizeH="0" baseline="0" noProof="0">
              <a:ln>
                <a:noFill/>
              </a:ln>
              <a:effectLst/>
              <a:uLnTx/>
              <a:uFillTx/>
              <a:latin typeface="Arial Nova" panose="020B0504020202020204" pitchFamily="34" charset="0"/>
              <a:ea typeface="Tahoma"/>
              <a:cs typeface="Tahoma"/>
            </a:endParaRPr>
          </a:p>
        </p:txBody>
      </p:sp>
      <p:pic>
        <p:nvPicPr>
          <p:cNvPr id="9" name="Graphic 8">
            <a:extLst>
              <a:ext uri="{FF2B5EF4-FFF2-40B4-BE49-F238E27FC236}">
                <a16:creationId xmlns:a16="http://schemas.microsoft.com/office/drawing/2014/main" id="{ADD17DE0-2261-67D1-B571-FA2FD5FE0A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4151" y="1925614"/>
            <a:ext cx="703413" cy="578614"/>
          </a:xfrm>
          <a:prstGeom prst="rect">
            <a:avLst/>
          </a:prstGeom>
        </p:spPr>
      </p:pic>
      <p:sp>
        <p:nvSpPr>
          <p:cNvPr id="10" name="Rectangle 9">
            <a:extLst>
              <a:ext uri="{FF2B5EF4-FFF2-40B4-BE49-F238E27FC236}">
                <a16:creationId xmlns:a16="http://schemas.microsoft.com/office/drawing/2014/main" id="{82D9E11D-2900-2CE4-01AC-4B8148B18BD7}"/>
              </a:ext>
            </a:extLst>
          </p:cNvPr>
          <p:cNvSpPr/>
          <p:nvPr/>
        </p:nvSpPr>
        <p:spPr>
          <a:xfrm>
            <a:off x="5015880" y="5449287"/>
            <a:ext cx="2160240" cy="1154162"/>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chemeClr val="accent5"/>
                </a:solidFill>
                <a:effectLst/>
                <a:uLnTx/>
                <a:uFillTx/>
                <a:latin typeface="Arial Nova" panose="020B0504020202020204" pitchFamily="34" charset="0"/>
                <a:ea typeface="Tahoma" panose="020B0604030504040204" pitchFamily="34" charset="0"/>
                <a:cs typeface="Tahoma" panose="020B0604030504040204" pitchFamily="34" charset="0"/>
              </a:rPr>
              <a:t>LPG</a:t>
            </a:r>
          </a:p>
          <a:p>
            <a:pPr marL="0" marR="0" lvl="0" indent="0" algn="just" defTabSz="914400" rtl="0" eaLnBrk="1" fontAlgn="auto" latinLnBrk="0" hangingPunct="1">
              <a:lnSpc>
                <a:spcPct val="100000"/>
              </a:lnSpc>
              <a:spcBef>
                <a:spcPts val="0"/>
              </a:spcBef>
              <a:spcAft>
                <a:spcPts val="600"/>
              </a:spcAft>
              <a:buClrTx/>
              <a:buSzTx/>
              <a:buFontTx/>
              <a:buNone/>
              <a:tabLst/>
              <a:defRPr/>
            </a:pPr>
            <a:r>
              <a:rPr lang="es-CL" sz="1000">
                <a:latin typeface="Arial Nova" panose="020B0504020202020204" pitchFamily="34" charset="0"/>
                <a:ea typeface="Tahoma" panose="020B0604030504040204" pitchFamily="34" charset="0"/>
                <a:cs typeface="Tahoma" panose="020B0604030504040204" pitchFamily="34" charset="0"/>
              </a:rPr>
              <a:t>Con las condiciones actuales del mercado, el próximo paso en su viaje de transición de combustible podría ser usar GLP a través de un gasoducto virtual</a:t>
            </a:r>
            <a:endParaRPr kumimoji="0" lang="en-US" sz="1000" b="0" i="0" u="none" strike="noStrike" kern="1200" cap="none" spc="0" normalizeH="0" baseline="0" noProof="0">
              <a:ln>
                <a:noFill/>
              </a:ln>
              <a:effectLst/>
              <a:uLnTx/>
              <a:uFillTx/>
              <a:latin typeface="Arial Nova" panose="020B0504020202020204" pitchFamily="34" charset="0"/>
              <a:ea typeface="Tahoma" panose="020B0604030504040204" pitchFamily="34" charset="0"/>
              <a:cs typeface="Tahoma" panose="020B0604030504040204" pitchFamily="34" charset="0"/>
            </a:endParaRPr>
          </a:p>
        </p:txBody>
      </p:sp>
      <p:pic>
        <p:nvPicPr>
          <p:cNvPr id="11" name="Graphic 10">
            <a:extLst>
              <a:ext uri="{FF2B5EF4-FFF2-40B4-BE49-F238E27FC236}">
                <a16:creationId xmlns:a16="http://schemas.microsoft.com/office/drawing/2014/main" id="{9521A3D2-86EF-35F9-BEF6-C038B02B1CE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22854" y="5237982"/>
            <a:ext cx="703413" cy="578614"/>
          </a:xfrm>
          <a:prstGeom prst="rect">
            <a:avLst/>
          </a:prstGeom>
        </p:spPr>
      </p:pic>
      <p:sp>
        <p:nvSpPr>
          <p:cNvPr id="12" name="Rectangle 11">
            <a:extLst>
              <a:ext uri="{FF2B5EF4-FFF2-40B4-BE49-F238E27FC236}">
                <a16:creationId xmlns:a16="http://schemas.microsoft.com/office/drawing/2014/main" id="{EA3AFB8D-421D-FC1C-9137-A18D540BA844}"/>
              </a:ext>
            </a:extLst>
          </p:cNvPr>
          <p:cNvSpPr/>
          <p:nvPr/>
        </p:nvSpPr>
        <p:spPr>
          <a:xfrm>
            <a:off x="6819572" y="3736021"/>
            <a:ext cx="1375808" cy="1308050"/>
          </a:xfrm>
          <a:prstGeom prst="rect">
            <a:avLst/>
          </a:prstGeom>
          <a:ln>
            <a:noFill/>
          </a:ln>
        </p:spPr>
        <p:txBody>
          <a:bodyPr wrap="square" lIns="0" tIns="0" rIns="0" bIns="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2000" b="1">
                <a:solidFill>
                  <a:schemeClr val="accent2"/>
                </a:solidFill>
                <a:latin typeface="Arial Nova" panose="020B0504020202020204" pitchFamily="34" charset="0"/>
                <a:ea typeface="Tahoma"/>
                <a:cs typeface="Tahoma"/>
              </a:rPr>
              <a:t>GAS</a:t>
            </a:r>
            <a:endParaRPr kumimoji="0" lang="en-US" sz="2000" b="1" i="0" u="none" strike="noStrike" kern="1200" cap="none" spc="0" normalizeH="0" baseline="0" noProof="0">
              <a:ln>
                <a:noFill/>
              </a:ln>
              <a:solidFill>
                <a:schemeClr val="accent2"/>
              </a:solidFill>
              <a:effectLst/>
              <a:uLnTx/>
              <a:uFillTx/>
              <a:latin typeface="Arial Nova" panose="020B0504020202020204" pitchFamily="34" charset="0"/>
              <a:ea typeface="Tahoma"/>
              <a:cs typeface="Tahoma"/>
            </a:endParaRPr>
          </a:p>
          <a:p>
            <a:pPr algn="just">
              <a:spcAft>
                <a:spcPts val="600"/>
              </a:spcAft>
              <a:defRPr/>
            </a:pPr>
            <a:r>
              <a:rPr lang="es-CL" sz="1000">
                <a:latin typeface="Arial Nova" panose="020B0504020202020204" pitchFamily="34" charset="0"/>
                <a:ea typeface="Tahoma"/>
                <a:cs typeface="Tahoma"/>
              </a:rPr>
              <a:t>Luego, podemos hacer la transición al uso de gas a medida que las cadenas de suministro se expanden y está más disponible (GNL, GNC)</a:t>
            </a:r>
            <a:endParaRPr lang="en-US" sz="1000" b="0" i="0" u="none" strike="noStrike" kern="1200" cap="none" spc="0" normalizeH="0" baseline="0" noProof="0">
              <a:ln>
                <a:noFill/>
              </a:ln>
              <a:effectLst/>
              <a:uLnTx/>
              <a:uFillTx/>
              <a:latin typeface="Arial Nova" panose="020B0504020202020204" pitchFamily="34" charset="0"/>
              <a:ea typeface="Tahoma"/>
              <a:cs typeface="Tahoma"/>
            </a:endParaRPr>
          </a:p>
        </p:txBody>
      </p:sp>
      <p:sp>
        <p:nvSpPr>
          <p:cNvPr id="13" name="Rectangle 12">
            <a:extLst>
              <a:ext uri="{FF2B5EF4-FFF2-40B4-BE49-F238E27FC236}">
                <a16:creationId xmlns:a16="http://schemas.microsoft.com/office/drawing/2014/main" id="{8A0BF5F2-63CB-9114-2375-D5859931562F}"/>
              </a:ext>
            </a:extLst>
          </p:cNvPr>
          <p:cNvSpPr/>
          <p:nvPr/>
        </p:nvSpPr>
        <p:spPr>
          <a:xfrm>
            <a:off x="10321832" y="2172353"/>
            <a:ext cx="1573907" cy="1461939"/>
          </a:xfrm>
          <a:prstGeom prst="rect">
            <a:avLst/>
          </a:prstGeom>
          <a:ln>
            <a:noFill/>
          </a:ln>
        </p:spPr>
        <p:txBody>
          <a:bodyPr wrap="square" lIns="0" tIns="0" rIns="0" bIns="0" anchor="t">
            <a:spAutoFit/>
          </a:bodyPr>
          <a:lstStyle/>
          <a:p>
            <a:pPr marL="0" marR="0" lvl="0" indent="0" algn="just" defTabSz="914400">
              <a:lnSpc>
                <a:spcPct val="100000"/>
              </a:lnSpc>
              <a:spcBef>
                <a:spcPts val="0"/>
              </a:spcBef>
              <a:spcAft>
                <a:spcPts val="600"/>
              </a:spcAft>
              <a:buNone/>
              <a:tabLst/>
              <a:defRPr/>
            </a:pPr>
            <a:r>
              <a:rPr lang="en-US" sz="2000" b="1">
                <a:solidFill>
                  <a:schemeClr val="accent4"/>
                </a:solidFill>
                <a:latin typeface="Arial Nova" panose="020B0504020202020204" pitchFamily="34" charset="0"/>
                <a:ea typeface="Tahoma"/>
                <a:cs typeface="Tahoma"/>
              </a:rPr>
              <a:t>HYDROGEN</a:t>
            </a:r>
            <a:endParaRPr lang="en-US">
              <a:latin typeface="Arial Nova" panose="020B0504020202020204" pitchFamily="34" charset="0"/>
            </a:endParaRPr>
          </a:p>
          <a:p>
            <a:pPr algn="just">
              <a:spcAft>
                <a:spcPts val="600"/>
              </a:spcAft>
              <a:defRPr/>
            </a:pPr>
            <a:r>
              <a:rPr lang="es-CL" sz="1000" b="0" i="0" u="none" strike="noStrike" kern="1200" cap="none" spc="0" normalizeH="0" baseline="0" noProof="0">
                <a:ln>
                  <a:noFill/>
                </a:ln>
                <a:effectLst/>
                <a:uLnTx/>
                <a:uFillTx/>
                <a:latin typeface="Arial Nova" panose="020B0504020202020204" pitchFamily="34" charset="0"/>
                <a:ea typeface="Tahoma"/>
                <a:cs typeface="Tahoma"/>
              </a:rPr>
              <a:t>En última instancia, hacer la transición a</a:t>
            </a:r>
            <a:r>
              <a:rPr lang="es-CL" sz="1000">
                <a:latin typeface="Arial Nova" panose="020B0504020202020204" pitchFamily="34" charset="0"/>
                <a:ea typeface="Tahoma"/>
                <a:cs typeface="Tahoma"/>
              </a:rPr>
              <a:t> </a:t>
            </a:r>
            <a:r>
              <a:rPr lang="es-CL" sz="1000" b="0" i="0" u="none" strike="noStrike" kern="1200" cap="none" spc="0" normalizeH="0" baseline="0" noProof="0">
                <a:ln>
                  <a:noFill/>
                </a:ln>
                <a:effectLst/>
                <a:uLnTx/>
                <a:uFillTx/>
                <a:latin typeface="Arial Nova" panose="020B0504020202020204" pitchFamily="34" charset="0"/>
                <a:ea typeface="Tahoma"/>
                <a:cs typeface="Tahoma"/>
              </a:rPr>
              <a:t>operaciones impulsadas por hidrógeno verde a partir de fuentes de energía renovables o a través de un suministro de tuberías.</a:t>
            </a:r>
            <a:endParaRPr lang="en-US" sz="1000" b="0" i="0" u="none" strike="noStrike" kern="1200" cap="none" spc="0" normalizeH="0" baseline="0" noProof="0">
              <a:ln>
                <a:noFill/>
              </a:ln>
              <a:effectLst/>
              <a:uLnTx/>
              <a:uFillTx/>
              <a:latin typeface="Arial Nova" panose="020B0504020202020204" pitchFamily="34" charset="0"/>
              <a:ea typeface="Tahoma"/>
              <a:cs typeface="Tahoma"/>
            </a:endParaRPr>
          </a:p>
        </p:txBody>
      </p:sp>
      <p:pic>
        <p:nvPicPr>
          <p:cNvPr id="14" name="Graphic 13">
            <a:extLst>
              <a:ext uri="{FF2B5EF4-FFF2-40B4-BE49-F238E27FC236}">
                <a16:creationId xmlns:a16="http://schemas.microsoft.com/office/drawing/2014/main" id="{F23798EE-B530-BD86-EA18-E136F82EBB5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35716" y="3489166"/>
            <a:ext cx="703413" cy="578614"/>
          </a:xfrm>
          <a:prstGeom prst="rect">
            <a:avLst/>
          </a:prstGeom>
        </p:spPr>
      </p:pic>
      <p:sp>
        <p:nvSpPr>
          <p:cNvPr id="15" name="Rectangle 14">
            <a:extLst>
              <a:ext uri="{FF2B5EF4-FFF2-40B4-BE49-F238E27FC236}">
                <a16:creationId xmlns:a16="http://schemas.microsoft.com/office/drawing/2014/main" id="{ED495988-7F15-E128-3074-37218FD831B9}"/>
              </a:ext>
            </a:extLst>
          </p:cNvPr>
          <p:cNvSpPr/>
          <p:nvPr/>
        </p:nvSpPr>
        <p:spPr>
          <a:xfrm>
            <a:off x="9031978" y="4306350"/>
            <a:ext cx="1790719" cy="1769715"/>
          </a:xfrm>
          <a:prstGeom prst="rect">
            <a:avLst/>
          </a:prstGeom>
          <a:noFill/>
        </p:spPr>
        <p:txBody>
          <a:bodyPr wrap="square" lIns="0" tIns="0" rIns="0" bIns="0" anchor="t">
            <a:spAutoFit/>
          </a:bodyPr>
          <a:lstStyle/>
          <a:p>
            <a:pPr algn="just">
              <a:spcAft>
                <a:spcPts val="600"/>
              </a:spcAft>
              <a:defRPr/>
            </a:pPr>
            <a:r>
              <a:rPr lang="en-US" sz="2000" b="1">
                <a:solidFill>
                  <a:schemeClr val="accent2"/>
                </a:solidFill>
                <a:latin typeface="Arial Nova" panose="020B0504020202020204" pitchFamily="34" charset="0"/>
                <a:ea typeface="Tahoma"/>
                <a:cs typeface="Tahoma"/>
              </a:rPr>
              <a:t>DUAL</a:t>
            </a:r>
            <a:r>
              <a:rPr lang="en-US" sz="2000" b="1">
                <a:solidFill>
                  <a:schemeClr val="accent4"/>
                </a:solidFill>
                <a:latin typeface="Arial Nova" panose="020B0504020202020204" pitchFamily="34" charset="0"/>
                <a:ea typeface="Tahoma"/>
                <a:cs typeface="Tahoma"/>
              </a:rPr>
              <a:t> GREEN </a:t>
            </a:r>
            <a:r>
              <a:rPr lang="en-US" sz="2000" b="1">
                <a:solidFill>
                  <a:schemeClr val="accent3"/>
                </a:solidFill>
                <a:latin typeface="Arial Nova" panose="020B0504020202020204" pitchFamily="34" charset="0"/>
                <a:ea typeface="Tahoma"/>
                <a:cs typeface="Tahoma"/>
              </a:rPr>
              <a:t>FUEL</a:t>
            </a:r>
            <a:endParaRPr kumimoji="0" lang="en-US" sz="2000" b="1" i="0" u="none" strike="noStrike" kern="1200" cap="none" spc="0" normalizeH="0" baseline="0" noProof="0">
              <a:ln>
                <a:noFill/>
              </a:ln>
              <a:solidFill>
                <a:schemeClr val="accent3"/>
              </a:solidFill>
              <a:effectLst/>
              <a:uLnTx/>
              <a:uFillTx/>
              <a:latin typeface="Arial Nova" panose="020B0504020202020204" pitchFamily="34" charset="0"/>
              <a:ea typeface="Tahoma"/>
              <a:cs typeface="Tahoma"/>
            </a:endParaRPr>
          </a:p>
          <a:p>
            <a:pPr algn="just">
              <a:spcAft>
                <a:spcPts val="600"/>
              </a:spcAft>
              <a:defRPr/>
            </a:pPr>
            <a:r>
              <a:rPr lang="es-CL" sz="1000">
                <a:latin typeface="Arial Nova" panose="020B0504020202020204" pitchFamily="34" charset="0"/>
                <a:ea typeface="Tahoma"/>
                <a:cs typeface="Tahoma"/>
              </a:rPr>
              <a:t>A través de los activos de energía renovable, también podemos implementar una solución de combustible dual verde en la que utiliza una combinación de gas natural e hidrógeno.</a:t>
            </a:r>
            <a:endParaRPr lang="en-US" sz="1000" b="0" i="0" u="none" strike="noStrike" kern="1200" cap="none" spc="0" normalizeH="0" baseline="0" noProof="0">
              <a:ln>
                <a:noFill/>
              </a:ln>
              <a:effectLst/>
              <a:uLnTx/>
              <a:uFillTx/>
              <a:latin typeface="Arial Nova" panose="020B0504020202020204" pitchFamily="34" charset="0"/>
              <a:ea typeface="Tahoma"/>
              <a:cs typeface="Tahoma"/>
            </a:endParaRPr>
          </a:p>
        </p:txBody>
      </p:sp>
      <p:pic>
        <p:nvPicPr>
          <p:cNvPr id="16" name="Graphic 15">
            <a:extLst>
              <a:ext uri="{FF2B5EF4-FFF2-40B4-BE49-F238E27FC236}">
                <a16:creationId xmlns:a16="http://schemas.microsoft.com/office/drawing/2014/main" id="{F47DA311-62A6-CA7A-0871-82F6EA59928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608230" y="4192048"/>
            <a:ext cx="703413" cy="578614"/>
          </a:xfrm>
          <a:prstGeom prst="rect">
            <a:avLst/>
          </a:prstGeom>
        </p:spPr>
      </p:pic>
      <p:pic>
        <p:nvPicPr>
          <p:cNvPr id="17" name="Graphic 16">
            <a:extLst>
              <a:ext uri="{FF2B5EF4-FFF2-40B4-BE49-F238E27FC236}">
                <a16:creationId xmlns:a16="http://schemas.microsoft.com/office/drawing/2014/main" id="{9D6A3C4B-82A6-5F4E-825F-342D9E81EDC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24302" y="4202486"/>
            <a:ext cx="703413" cy="578614"/>
          </a:xfrm>
          <a:prstGeom prst="rect">
            <a:avLst/>
          </a:prstGeom>
        </p:spPr>
      </p:pic>
      <p:pic>
        <p:nvPicPr>
          <p:cNvPr id="18" name="Graphic 17">
            <a:extLst>
              <a:ext uri="{FF2B5EF4-FFF2-40B4-BE49-F238E27FC236}">
                <a16:creationId xmlns:a16="http://schemas.microsoft.com/office/drawing/2014/main" id="{7B1164A5-9018-437B-5EDB-91BE6EEE3DA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19441" y="1928354"/>
            <a:ext cx="703413" cy="578614"/>
          </a:xfrm>
          <a:prstGeom prst="rect">
            <a:avLst/>
          </a:prstGeom>
        </p:spPr>
      </p:pic>
      <p:pic>
        <p:nvPicPr>
          <p:cNvPr id="19" name="Graphic 18">
            <a:extLst>
              <a:ext uri="{FF2B5EF4-FFF2-40B4-BE49-F238E27FC236}">
                <a16:creationId xmlns:a16="http://schemas.microsoft.com/office/drawing/2014/main" id="{F09ED609-6D7F-FC7F-3643-3DE841006DD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29275" y="2571311"/>
            <a:ext cx="809210" cy="789310"/>
          </a:xfrm>
          <a:prstGeom prst="rect">
            <a:avLst/>
          </a:prstGeom>
        </p:spPr>
      </p:pic>
      <p:pic>
        <p:nvPicPr>
          <p:cNvPr id="20" name="Graphic 19">
            <a:extLst>
              <a:ext uri="{FF2B5EF4-FFF2-40B4-BE49-F238E27FC236}">
                <a16:creationId xmlns:a16="http://schemas.microsoft.com/office/drawing/2014/main" id="{ED138A6F-EBC0-9FF3-06E5-E0C70E95CE9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882270" y="4920690"/>
            <a:ext cx="809210" cy="789310"/>
          </a:xfrm>
          <a:prstGeom prst="rect">
            <a:avLst/>
          </a:prstGeom>
        </p:spPr>
      </p:pic>
      <p:pic>
        <p:nvPicPr>
          <p:cNvPr id="21" name="Graphic 20">
            <a:extLst>
              <a:ext uri="{FF2B5EF4-FFF2-40B4-BE49-F238E27FC236}">
                <a16:creationId xmlns:a16="http://schemas.microsoft.com/office/drawing/2014/main" id="{E29B99C9-2E0B-97B3-A592-49DF2DF742C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50827" y="2851149"/>
            <a:ext cx="809210" cy="789310"/>
          </a:xfrm>
          <a:prstGeom prst="rect">
            <a:avLst/>
          </a:prstGeom>
        </p:spPr>
      </p:pic>
      <p:pic>
        <p:nvPicPr>
          <p:cNvPr id="22" name="Graphic 21">
            <a:extLst>
              <a:ext uri="{FF2B5EF4-FFF2-40B4-BE49-F238E27FC236}">
                <a16:creationId xmlns:a16="http://schemas.microsoft.com/office/drawing/2014/main" id="{8FF8B91E-8027-FD91-7DA1-98719F1E743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41501" y="2875101"/>
            <a:ext cx="809210" cy="789310"/>
          </a:xfrm>
          <a:prstGeom prst="rect">
            <a:avLst/>
          </a:prstGeom>
        </p:spPr>
      </p:pic>
      <p:pic>
        <p:nvPicPr>
          <p:cNvPr id="23" name="Graphic 22">
            <a:extLst>
              <a:ext uri="{FF2B5EF4-FFF2-40B4-BE49-F238E27FC236}">
                <a16:creationId xmlns:a16="http://schemas.microsoft.com/office/drawing/2014/main" id="{BD0975B4-8418-AAC8-5554-0379E35ADEE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51607" y="3601771"/>
            <a:ext cx="711642" cy="694141"/>
          </a:xfrm>
          <a:prstGeom prst="rect">
            <a:avLst/>
          </a:prstGeom>
        </p:spPr>
      </p:pic>
      <p:pic>
        <p:nvPicPr>
          <p:cNvPr id="24" name="Graphic 23">
            <a:extLst>
              <a:ext uri="{FF2B5EF4-FFF2-40B4-BE49-F238E27FC236}">
                <a16:creationId xmlns:a16="http://schemas.microsoft.com/office/drawing/2014/main" id="{B64E8A92-B500-F1BA-55E3-2A676893753B}"/>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80054" y="3695657"/>
            <a:ext cx="809210" cy="789310"/>
          </a:xfrm>
          <a:prstGeom prst="rect">
            <a:avLst/>
          </a:prstGeom>
        </p:spPr>
      </p:pic>
    </p:spTree>
    <p:extLst>
      <p:ext uri="{BB962C8B-B14F-4D97-AF65-F5344CB8AC3E}">
        <p14:creationId xmlns:p14="http://schemas.microsoft.com/office/powerpoint/2010/main" val="154095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Elbow Connector 58">
            <a:extLst>
              <a:ext uri="{FF2B5EF4-FFF2-40B4-BE49-F238E27FC236}">
                <a16:creationId xmlns:a16="http://schemas.microsoft.com/office/drawing/2014/main" id="{E3897F66-4EDA-20E9-4FC9-EA5C3CA0E88E}"/>
              </a:ext>
            </a:extLst>
          </p:cNvPr>
          <p:cNvCxnSpPr>
            <a:cxnSpLocks/>
          </p:cNvCxnSpPr>
          <p:nvPr/>
        </p:nvCxnSpPr>
        <p:spPr>
          <a:xfrm>
            <a:off x="6857999" y="4573519"/>
            <a:ext cx="1601650" cy="12700"/>
          </a:xfrm>
          <a:prstGeom prst="bentConnector3">
            <a:avLst>
              <a:gd name="adj1" fmla="val 102840"/>
            </a:avLst>
          </a:prstGeom>
          <a:ln w="28575">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Elbow Connector 88">
            <a:extLst>
              <a:ext uri="{FF2B5EF4-FFF2-40B4-BE49-F238E27FC236}">
                <a16:creationId xmlns:a16="http://schemas.microsoft.com/office/drawing/2014/main" id="{1B35BBA3-FBD1-58BC-6A34-38EED60BF834}"/>
              </a:ext>
            </a:extLst>
          </p:cNvPr>
          <p:cNvCxnSpPr>
            <a:cxnSpLocks/>
          </p:cNvCxnSpPr>
          <p:nvPr/>
        </p:nvCxnSpPr>
        <p:spPr>
          <a:xfrm rot="10800000">
            <a:off x="3111909" y="2173409"/>
            <a:ext cx="1697132" cy="1245388"/>
          </a:xfrm>
          <a:prstGeom prst="bentConnector3">
            <a:avLst>
              <a:gd name="adj1" fmla="val 50000"/>
            </a:avLst>
          </a:prstGeom>
          <a:ln w="28575">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5" name="Picture 14" descr="A picture containing diagram&#10;&#10;Description automatically generated">
            <a:extLst>
              <a:ext uri="{FF2B5EF4-FFF2-40B4-BE49-F238E27FC236}">
                <a16:creationId xmlns:a16="http://schemas.microsoft.com/office/drawing/2014/main" id="{32D322ED-729C-DC0D-B2C5-DD0328F119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99" y="1191661"/>
            <a:ext cx="9818614" cy="5529814"/>
          </a:xfrm>
          <a:prstGeom prst="rect">
            <a:avLst/>
          </a:prstGeom>
        </p:spPr>
      </p:pic>
      <p:sp>
        <p:nvSpPr>
          <p:cNvPr id="2" name="Text Placeholder 1">
            <a:extLst>
              <a:ext uri="{FF2B5EF4-FFF2-40B4-BE49-F238E27FC236}">
                <a16:creationId xmlns:a16="http://schemas.microsoft.com/office/drawing/2014/main" id="{D4487554-161E-CC69-987A-D299290BB820}"/>
              </a:ext>
            </a:extLst>
          </p:cNvPr>
          <p:cNvSpPr>
            <a:spLocks noGrp="1"/>
          </p:cNvSpPr>
          <p:nvPr>
            <p:ph type="body" sz="quarter" idx="14"/>
          </p:nvPr>
        </p:nvSpPr>
        <p:spPr/>
        <p:txBody>
          <a:bodyPr>
            <a:normAutofit/>
          </a:bodyPr>
          <a:lstStyle/>
          <a:p>
            <a:r>
              <a:rPr lang="es-CL" sz="1800" dirty="0">
                <a:solidFill>
                  <a:schemeClr val="accent1"/>
                </a:solidFill>
              </a:rPr>
              <a:t>Combinación energética óptima para el costo más bajo de electricidad con confiabilidad</a:t>
            </a:r>
            <a:endParaRPr lang="en-US" sz="1800" dirty="0"/>
          </a:p>
        </p:txBody>
      </p:sp>
      <p:sp>
        <p:nvSpPr>
          <p:cNvPr id="3" name="Title 2">
            <a:extLst>
              <a:ext uri="{FF2B5EF4-FFF2-40B4-BE49-F238E27FC236}">
                <a16:creationId xmlns:a16="http://schemas.microsoft.com/office/drawing/2014/main" id="{CCA4ADE7-5F54-0B22-A044-90DB65AAD122}"/>
              </a:ext>
            </a:extLst>
          </p:cNvPr>
          <p:cNvSpPr>
            <a:spLocks noGrp="1"/>
          </p:cNvSpPr>
          <p:nvPr>
            <p:ph type="title"/>
          </p:nvPr>
        </p:nvSpPr>
        <p:spPr/>
        <p:txBody>
          <a:bodyPr>
            <a:normAutofit fontScale="90000"/>
          </a:bodyPr>
          <a:lstStyle/>
          <a:p>
            <a:r>
              <a:rPr lang="en-US" dirty="0"/>
              <a:t>Fuentes </a:t>
            </a:r>
            <a:r>
              <a:rPr lang="en-US" dirty="0" err="1"/>
              <a:t>Híbridas</a:t>
            </a:r>
            <a:r>
              <a:rPr lang="en-US" dirty="0"/>
              <a:t> </a:t>
            </a:r>
            <a:r>
              <a:rPr lang="en-US" dirty="0" err="1"/>
              <a:t>en</a:t>
            </a:r>
            <a:r>
              <a:rPr lang="en-US" dirty="0"/>
              <a:t> </a:t>
            </a:r>
            <a:r>
              <a:rPr lang="en-US" dirty="0" err="1"/>
              <a:t>Sistemas</a:t>
            </a:r>
            <a:r>
              <a:rPr lang="en-US" dirty="0"/>
              <a:t> de </a:t>
            </a:r>
            <a:r>
              <a:rPr lang="en-US" dirty="0" err="1"/>
              <a:t>Generaci</a:t>
            </a:r>
            <a:r>
              <a:rPr lang="es-CL" dirty="0" err="1"/>
              <a:t>ó</a:t>
            </a:r>
            <a:r>
              <a:rPr lang="en-US" dirty="0"/>
              <a:t>n, T&amp;D</a:t>
            </a:r>
          </a:p>
        </p:txBody>
      </p:sp>
      <p:sp>
        <p:nvSpPr>
          <p:cNvPr id="5" name="Slide Number Placeholder 4">
            <a:extLst>
              <a:ext uri="{FF2B5EF4-FFF2-40B4-BE49-F238E27FC236}">
                <a16:creationId xmlns:a16="http://schemas.microsoft.com/office/drawing/2014/main" id="{4E02E27D-4150-5F9C-5CFB-5A16D9BE4E2E}"/>
              </a:ext>
            </a:extLst>
          </p:cNvPr>
          <p:cNvSpPr>
            <a:spLocks noGrp="1"/>
          </p:cNvSpPr>
          <p:nvPr>
            <p:ph type="sldNum" sz="quarter" idx="12"/>
          </p:nvPr>
        </p:nvSpPr>
        <p:spPr/>
        <p:txBody>
          <a:bodyPr/>
          <a:lstStyle/>
          <a:p>
            <a:fld id="{6FC3DE79-9394-CE4D-B3D9-B1E9F5BFD092}" type="slidenum">
              <a:rPr lang="en-US" smtClean="0"/>
              <a:pPr/>
              <a:t>3</a:t>
            </a:fld>
            <a:endParaRPr lang="en-US"/>
          </a:p>
        </p:txBody>
      </p:sp>
      <p:cxnSp>
        <p:nvCxnSpPr>
          <p:cNvPr id="9" name="Elbow Connector 48">
            <a:extLst>
              <a:ext uri="{FF2B5EF4-FFF2-40B4-BE49-F238E27FC236}">
                <a16:creationId xmlns:a16="http://schemas.microsoft.com/office/drawing/2014/main" id="{E6C1A85E-D119-DCB0-734D-594D0D49C1C6}"/>
              </a:ext>
            </a:extLst>
          </p:cNvPr>
          <p:cNvCxnSpPr/>
          <p:nvPr/>
        </p:nvCxnSpPr>
        <p:spPr>
          <a:xfrm flipV="1">
            <a:off x="6241735" y="2371026"/>
            <a:ext cx="1570647" cy="263901"/>
          </a:xfrm>
          <a:prstGeom prst="bentConnector3">
            <a:avLst>
              <a:gd name="adj1" fmla="val 46"/>
            </a:avLst>
          </a:prstGeom>
          <a:ln w="28575">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9CD673E-C1BD-EB57-88B9-F0DCA8061454}"/>
              </a:ext>
            </a:extLst>
          </p:cNvPr>
          <p:cNvSpPr/>
          <p:nvPr/>
        </p:nvSpPr>
        <p:spPr>
          <a:xfrm>
            <a:off x="7989599" y="2284481"/>
            <a:ext cx="2569050" cy="1677382"/>
          </a:xfrm>
          <a:prstGeom prst="rect">
            <a:avLst/>
          </a:prstGeom>
        </p:spPr>
        <p:txBody>
          <a:bodyPr wrap="square" lIns="0" tIns="0" rIns="0" bIns="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1400" b="1"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ENERGÍA RENOVABLE</a:t>
            </a:r>
          </a:p>
          <a:p>
            <a:pPr marL="285750" marR="0" lvl="0" indent="-285750" algn="l"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lang="es-CL" sz="1400" dirty="0">
                <a:latin typeface="Arial Nova" panose="020B0504020202020204" pitchFamily="34" charset="0"/>
                <a:ea typeface="Tahoma" panose="020B0604030504040204" pitchFamily="34" charset="0"/>
                <a:cs typeface="Tahoma" panose="020B0604030504040204" pitchFamily="34" charset="0"/>
              </a:rPr>
              <a:t>Bajo costo total de energía</a:t>
            </a:r>
          </a:p>
          <a:p>
            <a:pPr marL="742950" lvl="1" indent="-285750" defTabSz="914400">
              <a:spcAft>
                <a:spcPts val="600"/>
              </a:spcAft>
              <a:buClr>
                <a:srgbClr val="FD6E39"/>
              </a:buClr>
              <a:buFont typeface="Wingdings" panose="05000000000000000000" pitchFamily="2" charset="2"/>
              <a:buChar char="§"/>
              <a:defRPr/>
            </a:pPr>
            <a:r>
              <a:rPr lang="es-CL" sz="1400" dirty="0">
                <a:latin typeface="Arial Nova" panose="020B0504020202020204" pitchFamily="34" charset="0"/>
                <a:ea typeface="Tahoma" panose="020B0604030504040204" pitchFamily="34" charset="0"/>
                <a:cs typeface="Tahoma" panose="020B0604030504040204" pitchFamily="34" charset="0"/>
              </a:rPr>
              <a:t>Sin combustible</a:t>
            </a:r>
          </a:p>
          <a:p>
            <a:pPr marL="742950" lvl="1" indent="-285750" defTabSz="914400">
              <a:spcAft>
                <a:spcPts val="600"/>
              </a:spcAft>
              <a:buClr>
                <a:srgbClr val="FD6E39"/>
              </a:buClr>
              <a:buFont typeface="Wingdings" panose="05000000000000000000" pitchFamily="2" charset="2"/>
              <a:buChar char="§"/>
              <a:defRPr/>
            </a:pPr>
            <a:r>
              <a:rPr lang="es-CL" sz="1400" dirty="0">
                <a:latin typeface="Arial Nova" panose="020B0504020202020204" pitchFamily="34" charset="0"/>
                <a:ea typeface="Tahoma" panose="020B0604030504040204" pitchFamily="34" charset="0"/>
                <a:cs typeface="Tahoma" panose="020B0604030504040204" pitchFamily="34" charset="0"/>
              </a:rPr>
              <a:t>Cero emisiones</a:t>
            </a:r>
          </a:p>
          <a:p>
            <a:pPr marL="742950" lvl="1" indent="-285750" defTabSz="914400">
              <a:spcAft>
                <a:spcPts val="600"/>
              </a:spcAft>
              <a:buClr>
                <a:srgbClr val="FD6E39"/>
              </a:buClr>
              <a:buFont typeface="Wingdings" panose="05000000000000000000" pitchFamily="2" charset="2"/>
              <a:buChar char="§"/>
              <a:defRPr/>
            </a:pPr>
            <a:r>
              <a:rPr lang="es-CL" sz="1400" dirty="0">
                <a:latin typeface="Arial Nova" panose="020B0504020202020204" pitchFamily="34" charset="0"/>
                <a:ea typeface="Tahoma" panose="020B0604030504040204" pitchFamily="34" charset="0"/>
                <a:cs typeface="Tahoma" panose="020B0604030504040204" pitchFamily="34" charset="0"/>
              </a:rPr>
              <a:t>Bajo mantenimiento</a:t>
            </a:r>
          </a:p>
          <a:p>
            <a:pPr marL="285750" marR="0" lvl="0" indent="-285750" algn="l"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lang="es-CL" sz="1400" dirty="0">
                <a:latin typeface="Arial Nova" panose="020B0504020202020204" pitchFamily="34" charset="0"/>
                <a:ea typeface="Tahoma" panose="020B0604030504040204" pitchFamily="34" charset="0"/>
                <a:cs typeface="Tahoma" panose="020B0604030504040204" pitchFamily="34" charset="0"/>
              </a:rPr>
              <a:t>Larga vida útil</a:t>
            </a:r>
            <a:endParaRPr lang="en-US" sz="1400" dirty="0">
              <a:latin typeface="Arial Nova" panose="020B050402020202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45151AB2-D203-2492-4F86-942F8EF4A19C}"/>
              </a:ext>
            </a:extLst>
          </p:cNvPr>
          <p:cNvSpPr/>
          <p:nvPr/>
        </p:nvSpPr>
        <p:spPr>
          <a:xfrm>
            <a:off x="8701122" y="4573519"/>
            <a:ext cx="2606485" cy="160043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1" dirty="0">
                <a:latin typeface="Arial Nova" panose="020B0504020202020204" pitchFamily="34" charset="0"/>
                <a:ea typeface="Tahoma" panose="020B0604030504040204" pitchFamily="34" charset="0"/>
                <a:cs typeface="Tahoma" panose="020B0604030504040204" pitchFamily="34" charset="0"/>
              </a:rPr>
              <a:t>ALMACENAMIENTO DE BATERÍA</a:t>
            </a:r>
          </a:p>
          <a:p>
            <a:pPr marL="285750" marR="0" lvl="0" indent="-285750" algn="l"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Sistema más eficiente</a:t>
            </a:r>
          </a:p>
          <a:p>
            <a:pPr marL="285750" marR="0" lvl="0" indent="-285750" algn="l"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Mejor integración solar</a:t>
            </a:r>
          </a:p>
          <a:p>
            <a:pPr marL="285750" marR="0" lvl="0" indent="-285750" algn="l"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Estabilidad de red mejorada</a:t>
            </a:r>
          </a:p>
          <a:p>
            <a:pPr marL="285750" marR="0" lvl="0" indent="-285750" algn="l"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Reducción del costo total</a:t>
            </a:r>
            <a:endParaRPr kumimoji="0" lang="en-GB" sz="1400" i="0" u="none" strike="noStrike" kern="1200" cap="none" spc="0" normalizeH="0" baseline="0" dirty="0">
              <a:ln>
                <a:noFill/>
              </a:ln>
              <a:effectLst/>
              <a:uLnTx/>
              <a:uFillTx/>
              <a:latin typeface="Arial Nova" panose="020B050402020202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CEE7DBB-2EE7-89B9-4701-36F2D1CE0116}"/>
              </a:ext>
            </a:extLst>
          </p:cNvPr>
          <p:cNvSpPr/>
          <p:nvPr/>
        </p:nvSpPr>
        <p:spPr>
          <a:xfrm>
            <a:off x="983155" y="2094634"/>
            <a:ext cx="2055240" cy="1892826"/>
          </a:xfrm>
          <a:prstGeom prst="rect">
            <a:avLst/>
          </a:prstGeom>
        </p:spPr>
        <p:txBody>
          <a:bodyPr wrap="square" lIns="0" tIns="0" rIns="0" bIns="0">
            <a:spAutoFit/>
          </a:bodyPr>
          <a:lstStyle/>
          <a:p>
            <a:pPr marR="0" lvl="0" defTabSz="914400" rtl="0" eaLnBrk="1" fontAlgn="auto" latinLnBrk="0" hangingPunct="1">
              <a:lnSpc>
                <a:spcPct val="100000"/>
              </a:lnSpc>
              <a:spcBef>
                <a:spcPts val="0"/>
              </a:spcBef>
              <a:spcAft>
                <a:spcPts val="600"/>
              </a:spcAft>
              <a:buClrTx/>
              <a:buSzTx/>
              <a:tabLst/>
              <a:defRPr/>
            </a:pPr>
            <a:r>
              <a:rPr lang="en-US" sz="1400" b="1" dirty="0">
                <a:latin typeface="Arial Nova" panose="020B0504020202020204" pitchFamily="34" charset="0"/>
                <a:ea typeface="Tahoma" panose="020B0604030504040204" pitchFamily="34" charset="0"/>
                <a:cs typeface="Tahoma" panose="020B0604030504040204" pitchFamily="34" charset="0"/>
              </a:rPr>
              <a:t>GENERACIÓN FIRME</a:t>
            </a:r>
          </a:p>
          <a:p>
            <a:pPr marR="0" lvl="0" defTabSz="914400" rtl="0" eaLnBrk="1" fontAlgn="auto" latinLnBrk="0" hangingPunct="1">
              <a:lnSpc>
                <a:spcPct val="100000"/>
              </a:lnSpc>
              <a:spcBef>
                <a:spcPts val="0"/>
              </a:spcBef>
              <a:spcAft>
                <a:spcPts val="600"/>
              </a:spcAft>
              <a:buClrTx/>
              <a:buSzTx/>
              <a:tabLst/>
              <a:defRPr/>
            </a:pPr>
            <a:endParaRPr kumimoji="0" lang="en-US" sz="1400" b="1"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endParaRPr>
          </a:p>
          <a:p>
            <a:pPr marL="285750" marR="0" lvl="0" indent="-285750"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b="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Energía confiable 24/7</a:t>
            </a:r>
          </a:p>
          <a:p>
            <a:pPr marL="285750" marR="0" lvl="0" indent="-285750"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b="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Respuesta rápida</a:t>
            </a:r>
          </a:p>
          <a:p>
            <a:pPr marL="285750" marR="0" lvl="0" indent="-285750"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b="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Bajo costo de capacidad</a:t>
            </a:r>
          </a:p>
          <a:p>
            <a:pPr marL="285750" marR="0" lvl="0" indent="-285750" defTabSz="914400" rtl="0" eaLnBrk="1" fontAlgn="auto" latinLnBrk="0" hangingPunct="1">
              <a:lnSpc>
                <a:spcPct val="100000"/>
              </a:lnSpc>
              <a:spcBef>
                <a:spcPts val="0"/>
              </a:spcBef>
              <a:spcAft>
                <a:spcPts val="600"/>
              </a:spcAft>
              <a:buClr>
                <a:srgbClr val="FD6E39"/>
              </a:buClr>
              <a:buSzTx/>
              <a:buFont typeface="Wingdings" panose="05000000000000000000" pitchFamily="2" charset="2"/>
              <a:buChar char="§"/>
              <a:tabLst/>
              <a:defRPr/>
            </a:pPr>
            <a:r>
              <a:rPr kumimoji="0" lang="es-CL" sz="1400" b="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rPr>
              <a:t>Controlable</a:t>
            </a:r>
            <a:endParaRPr kumimoji="0" lang="en-US" sz="1400" b="0" i="0" u="none" strike="noStrike" kern="1200" cap="none" spc="0" normalizeH="0" baseline="0" noProof="0" dirty="0">
              <a:ln>
                <a:noFill/>
              </a:ln>
              <a:effectLst/>
              <a:uLnTx/>
              <a:uFillTx/>
              <a:latin typeface="Arial Nova" panose="020B050402020202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E61A6D6B-155E-1F43-0A11-7D08AB43D1FD}"/>
              </a:ext>
            </a:extLst>
          </p:cNvPr>
          <p:cNvSpPr txBox="1"/>
          <p:nvPr/>
        </p:nvSpPr>
        <p:spPr>
          <a:xfrm>
            <a:off x="2851023" y="3782842"/>
            <a:ext cx="1351380" cy="600164"/>
          </a:xfrm>
          <a:prstGeom prst="rect">
            <a:avLst/>
          </a:prstGeom>
          <a:noFill/>
        </p:spPr>
        <p:txBody>
          <a:bodyPr wrap="square" rtlCol="0">
            <a:spAutoFit/>
          </a:bodyPr>
          <a:lstStyle/>
          <a:p>
            <a:pPr algn="l"/>
            <a:r>
              <a:rPr lang="es-CL" sz="1100">
                <a:solidFill>
                  <a:schemeClr val="accent1"/>
                </a:solidFill>
                <a:latin typeface="Arial Nova" panose="020B0504020202020204" pitchFamily="34" charset="0"/>
              </a:rPr>
              <a:t>Sistema Avanzado De Gestión De Energía</a:t>
            </a:r>
            <a:endParaRPr lang="en-GB" sz="11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58016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A3023-91D3-54E6-3680-8B04F5490B93}"/>
              </a:ext>
            </a:extLst>
          </p:cNvPr>
          <p:cNvSpPr>
            <a:spLocks noGrp="1"/>
          </p:cNvSpPr>
          <p:nvPr>
            <p:ph type="body" sz="quarter" idx="15"/>
          </p:nvPr>
        </p:nvSpPr>
        <p:spPr/>
        <p:txBody>
          <a:bodyPr anchor="b"/>
          <a:lstStyle/>
          <a:p>
            <a:r>
              <a:rPr lang="en-GB" err="1"/>
              <a:t>Soluciones</a:t>
            </a:r>
            <a:r>
              <a:rPr lang="en-GB"/>
              <a:t> </a:t>
            </a:r>
            <a:r>
              <a:rPr lang="en-GB" err="1"/>
              <a:t>Híbridas</a:t>
            </a:r>
            <a:r>
              <a:rPr lang="en-GB"/>
              <a:t> Aggreko</a:t>
            </a:r>
            <a:endParaRPr lang="en-US"/>
          </a:p>
        </p:txBody>
      </p:sp>
      <p:sp>
        <p:nvSpPr>
          <p:cNvPr id="4" name="Slide Number Placeholder 3">
            <a:extLst>
              <a:ext uri="{FF2B5EF4-FFF2-40B4-BE49-F238E27FC236}">
                <a16:creationId xmlns:a16="http://schemas.microsoft.com/office/drawing/2014/main" id="{8F04B35D-B9C1-FDBD-A4B5-2CD48A5D8C8B}"/>
              </a:ext>
            </a:extLst>
          </p:cNvPr>
          <p:cNvSpPr>
            <a:spLocks noGrp="1"/>
          </p:cNvSpPr>
          <p:nvPr>
            <p:ph type="sldNum" sz="quarter" idx="12"/>
          </p:nvPr>
        </p:nvSpPr>
        <p:spPr/>
        <p:txBody>
          <a:bodyPr/>
          <a:lstStyle/>
          <a:p>
            <a:fld id="{6FC3DE79-9394-CE4D-B3D9-B1E9F5BFD092}" type="slidenum">
              <a:rPr lang="en-US" smtClean="0"/>
              <a:pPr/>
              <a:t>4</a:t>
            </a:fld>
            <a:endParaRPr lang="en-US"/>
          </a:p>
        </p:txBody>
      </p:sp>
      <p:sp>
        <p:nvSpPr>
          <p:cNvPr id="5" name="TextBox 4">
            <a:extLst>
              <a:ext uri="{FF2B5EF4-FFF2-40B4-BE49-F238E27FC236}">
                <a16:creationId xmlns:a16="http://schemas.microsoft.com/office/drawing/2014/main" id="{FB107BF7-C52B-132F-04E7-CA68DC90875A}"/>
              </a:ext>
            </a:extLst>
          </p:cNvPr>
          <p:cNvSpPr txBox="1"/>
          <p:nvPr/>
        </p:nvSpPr>
        <p:spPr>
          <a:xfrm>
            <a:off x="2162228" y="1508905"/>
            <a:ext cx="8086672" cy="276999"/>
          </a:xfrm>
          <a:prstGeom prst="rect">
            <a:avLst/>
          </a:prstGeom>
          <a:noFill/>
        </p:spPr>
        <p:txBody>
          <a:bodyPr wrap="square" rtlCol="0">
            <a:spAutoFit/>
          </a:bodyPr>
          <a:lstStyle/>
          <a:p>
            <a:pPr algn="l"/>
            <a:r>
              <a:rPr lang="es-CL" sz="1200" b="1">
                <a:latin typeface="Arial Nova" panose="020B0504020202020204" pitchFamily="34" charset="0"/>
              </a:rPr>
              <a:t>INTEGRACIÓN DE LA ENERGÍA SOLAR / EÓLICA DISTRIBUIDA EN SU RED DE ENERGÍA SIMPLIFICADO</a:t>
            </a:r>
            <a:endParaRPr lang="en-GB" sz="1200" b="1">
              <a:latin typeface="Arial Nova" panose="020B0504020202020204" pitchFamily="34" charset="0"/>
            </a:endParaRPr>
          </a:p>
        </p:txBody>
      </p:sp>
      <p:sp>
        <p:nvSpPr>
          <p:cNvPr id="6" name="Plus Sign 5">
            <a:extLst>
              <a:ext uri="{FF2B5EF4-FFF2-40B4-BE49-F238E27FC236}">
                <a16:creationId xmlns:a16="http://schemas.microsoft.com/office/drawing/2014/main" id="{BB0C338E-728D-3771-BB8A-7FAF2FA47152}"/>
              </a:ext>
            </a:extLst>
          </p:cNvPr>
          <p:cNvSpPr/>
          <p:nvPr/>
        </p:nvSpPr>
        <p:spPr>
          <a:xfrm>
            <a:off x="2995658" y="3096904"/>
            <a:ext cx="212052" cy="24149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7" name="Plus Sign 6">
            <a:extLst>
              <a:ext uri="{FF2B5EF4-FFF2-40B4-BE49-F238E27FC236}">
                <a16:creationId xmlns:a16="http://schemas.microsoft.com/office/drawing/2014/main" id="{5E0F34AE-3174-7FE7-2C89-06541C4F242D}"/>
              </a:ext>
            </a:extLst>
          </p:cNvPr>
          <p:cNvSpPr/>
          <p:nvPr/>
        </p:nvSpPr>
        <p:spPr>
          <a:xfrm>
            <a:off x="2993701" y="4602746"/>
            <a:ext cx="212052" cy="24149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pic>
        <p:nvPicPr>
          <p:cNvPr id="8" name="Graphic 7">
            <a:extLst>
              <a:ext uri="{FF2B5EF4-FFF2-40B4-BE49-F238E27FC236}">
                <a16:creationId xmlns:a16="http://schemas.microsoft.com/office/drawing/2014/main" id="{938E401F-86F4-F538-7487-1509BFDA8AF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2377" y="2417930"/>
            <a:ext cx="1239433" cy="983464"/>
          </a:xfrm>
          <a:prstGeom prst="rect">
            <a:avLst/>
          </a:prstGeom>
        </p:spPr>
      </p:pic>
      <p:sp>
        <p:nvSpPr>
          <p:cNvPr id="9" name="TextBox 8">
            <a:extLst>
              <a:ext uri="{FF2B5EF4-FFF2-40B4-BE49-F238E27FC236}">
                <a16:creationId xmlns:a16="http://schemas.microsoft.com/office/drawing/2014/main" id="{A02F8DC2-68A9-5486-A18E-514FDA8DC8C3}"/>
              </a:ext>
            </a:extLst>
          </p:cNvPr>
          <p:cNvSpPr txBox="1"/>
          <p:nvPr/>
        </p:nvSpPr>
        <p:spPr>
          <a:xfrm rot="16200000">
            <a:off x="127543" y="3703921"/>
            <a:ext cx="2418929" cy="461665"/>
          </a:xfrm>
          <a:prstGeom prst="rect">
            <a:avLst/>
          </a:prstGeom>
          <a:noFill/>
        </p:spPr>
        <p:txBody>
          <a:bodyPr wrap="square" rtlCol="0">
            <a:spAutoFit/>
          </a:bodyPr>
          <a:lstStyle/>
          <a:p>
            <a:pPr algn="l"/>
            <a:r>
              <a:rPr lang="en-GB" sz="1200" b="1">
                <a:latin typeface="Arial Nova" panose="020B0504020202020204" pitchFamily="34" charset="0"/>
              </a:rPr>
              <a:t>PLANTA HÍBRIDA SIMPLE DE AGGREKO</a:t>
            </a:r>
          </a:p>
        </p:txBody>
      </p:sp>
      <p:cxnSp>
        <p:nvCxnSpPr>
          <p:cNvPr id="10" name="Connector: Elbow 9">
            <a:extLst>
              <a:ext uri="{FF2B5EF4-FFF2-40B4-BE49-F238E27FC236}">
                <a16:creationId xmlns:a16="http://schemas.microsoft.com/office/drawing/2014/main" id="{8DB614AC-FBD2-7C5F-8017-52DFB91C4BFD}"/>
              </a:ext>
            </a:extLst>
          </p:cNvPr>
          <p:cNvCxnSpPr>
            <a:cxnSpLocks/>
            <a:endCxn id="9" idx="3"/>
          </p:cNvCxnSpPr>
          <p:nvPr/>
        </p:nvCxnSpPr>
        <p:spPr>
          <a:xfrm rot="10800000" flipV="1">
            <a:off x="1337008" y="1623279"/>
            <a:ext cx="594388" cy="1102009"/>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73437C5-D98D-C999-F822-1A9079E4DDEB}"/>
              </a:ext>
            </a:extLst>
          </p:cNvPr>
          <p:cNvCxnSpPr>
            <a:cxnSpLocks/>
          </p:cNvCxnSpPr>
          <p:nvPr/>
        </p:nvCxnSpPr>
        <p:spPr>
          <a:xfrm rot="10800000">
            <a:off x="1385144" y="5224520"/>
            <a:ext cx="4544924" cy="1212044"/>
          </a:xfrm>
          <a:prstGeom prst="bentConnector3">
            <a:avLst>
              <a:gd name="adj1" fmla="val 99975"/>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54C3E2DA-E144-199C-199E-E06A4CCE220C}"/>
              </a:ext>
            </a:extLst>
          </p:cNvPr>
          <p:cNvSpPr txBox="1">
            <a:spLocks/>
          </p:cNvSpPr>
          <p:nvPr/>
        </p:nvSpPr>
        <p:spPr>
          <a:xfrm>
            <a:off x="8105935" y="2176786"/>
            <a:ext cx="3265531" cy="3681307"/>
          </a:xfrm>
          <a:prstGeom prst="rect">
            <a:avLst/>
          </a:prstGeom>
        </p:spPr>
        <p:txBody>
          <a:bodyPr>
            <a:normAutofit fontScale="77500" lnSpcReduction="20000"/>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2000" b="0" kern="1200">
                <a:solidFill>
                  <a:schemeClr val="tx1"/>
                </a:solidFill>
                <a:latin typeface="+mn-lt"/>
                <a:ea typeface="+mn-ea"/>
                <a:cs typeface="+mn-cs"/>
              </a:defRPr>
            </a:lvl2pPr>
            <a:lvl3pPr marL="540000" indent="-270000" algn="l" defTabSz="914400" rtl="0" eaLnBrk="1" latinLnBrk="0" hangingPunct="1">
              <a:lnSpc>
                <a:spcPct val="90000"/>
              </a:lnSpc>
              <a:spcBef>
                <a:spcPts val="4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3pPr>
            <a:lvl4pPr marL="810000" indent="-270000" algn="l" defTabSz="914400" rtl="0" eaLnBrk="1" latinLnBrk="0" hangingPunct="1">
              <a:lnSpc>
                <a:spcPct val="90000"/>
              </a:lnSpc>
              <a:spcBef>
                <a:spcPts val="4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4pPr>
            <a:lvl5pPr marL="540000" indent="0" algn="l" defTabSz="914400" rtl="0" eaLnBrk="1" latinLnBrk="0" hangingPunct="1">
              <a:lnSpc>
                <a:spcPct val="90000"/>
              </a:lnSpc>
              <a:spcBef>
                <a:spcPts val="400"/>
              </a:spcBef>
              <a:spcAft>
                <a:spcPts val="400"/>
              </a:spcAft>
              <a:buClr>
                <a:schemeClr val="accent1"/>
              </a:buClr>
              <a:buFont typeface="Wingdings" panose="05000000000000000000" pitchFamily="2" charset="2"/>
              <a:buNone/>
              <a:defRPr sz="1800" kern="1200">
                <a:solidFill>
                  <a:srgbClr val="00B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B05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El PPA único captura todos los costos</a:t>
            </a:r>
            <a:r>
              <a:rPr lang="es-CL" sz="1600" dirty="0">
                <a:latin typeface="Arial Nova" panose="020B0504020202020204" pitchFamily="34" charset="0"/>
              </a:rPr>
              <a:t>, incluida la gestión de la energía intermitente</a:t>
            </a:r>
          </a:p>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Solución llave en mano</a:t>
            </a:r>
          </a:p>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Sin costes ocultos</a:t>
            </a:r>
          </a:p>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Energía altamente escalable: </a:t>
            </a:r>
            <a:r>
              <a:rPr lang="es-CL" sz="1600" dirty="0">
                <a:latin typeface="Arial Nova" panose="020B0504020202020204" pitchFamily="34" charset="0"/>
              </a:rPr>
              <a:t>La red seguirá funcionando bien sin importar cuántas plantas híbridas se implementen</a:t>
            </a:r>
          </a:p>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De 5 a 10 años o más: </a:t>
            </a:r>
            <a:r>
              <a:rPr lang="es-CL" sz="1600" dirty="0">
                <a:latin typeface="Arial Nova" panose="020B0504020202020204" pitchFamily="34" charset="0"/>
              </a:rPr>
              <a:t>Duración de contrato más corta que la que ofrecen los IPP solares</a:t>
            </a:r>
          </a:p>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Rendimiento híbrido: </a:t>
            </a:r>
            <a:r>
              <a:rPr lang="es-CL" sz="1600" dirty="0">
                <a:latin typeface="Arial Nova" panose="020B0504020202020204" pitchFamily="34" charset="0"/>
              </a:rPr>
              <a:t>Garantías de alto rendimiento en línea con la promesa de calidad de la marca </a:t>
            </a:r>
            <a:r>
              <a:rPr lang="es-CL" sz="1600" dirty="0" err="1">
                <a:latin typeface="Arial Nova" panose="020B0504020202020204" pitchFamily="34" charset="0"/>
              </a:rPr>
              <a:t>Aggreko</a:t>
            </a:r>
            <a:endParaRPr lang="es-CL" sz="1600" dirty="0">
              <a:latin typeface="Arial Nova" panose="020B0504020202020204" pitchFamily="34" charset="0"/>
            </a:endParaRPr>
          </a:p>
          <a:p>
            <a:pPr marL="333375" lvl="1" indent="-333375" defTabSz="1134313">
              <a:lnSpc>
                <a:spcPct val="100000"/>
              </a:lnSpc>
              <a:spcBef>
                <a:spcPts val="0"/>
              </a:spcBef>
              <a:spcAft>
                <a:spcPts val="1200"/>
              </a:spcAft>
              <a:buClr>
                <a:srgbClr val="FD6E39"/>
              </a:buClr>
              <a:tabLst>
                <a:tab pos="182563" algn="l"/>
              </a:tabLst>
            </a:pPr>
            <a:r>
              <a:rPr lang="es-CL" sz="1600" b="1" dirty="0">
                <a:latin typeface="Arial Nova" panose="020B0504020202020204" pitchFamily="34" charset="0"/>
              </a:rPr>
              <a:t>Brindando una alta </a:t>
            </a:r>
            <a:r>
              <a:rPr lang="es-CL" sz="1600" dirty="0">
                <a:latin typeface="Arial Nova" panose="020B0504020202020204" pitchFamily="34" charset="0"/>
              </a:rPr>
              <a:t>penetración renovable que lo lleva hacia los objetivos de </a:t>
            </a:r>
            <a:r>
              <a:rPr lang="es-CL" sz="1600" dirty="0" err="1">
                <a:latin typeface="Arial Nova" panose="020B0504020202020204" pitchFamily="34" charset="0"/>
              </a:rPr>
              <a:t>descarbonizacion</a:t>
            </a:r>
            <a:endParaRPr lang="en-GB" sz="1600" dirty="0">
              <a:latin typeface="Arial Nova" panose="020B0504020202020204" pitchFamily="34" charset="0"/>
            </a:endParaRPr>
          </a:p>
        </p:txBody>
      </p:sp>
      <p:pic>
        <p:nvPicPr>
          <p:cNvPr id="13" name="Picture 12" descr="A picture containing outdoor, sitting, large, black&#10;&#10;Description automatically generated">
            <a:extLst>
              <a:ext uri="{FF2B5EF4-FFF2-40B4-BE49-F238E27FC236}">
                <a16:creationId xmlns:a16="http://schemas.microsoft.com/office/drawing/2014/main" id="{47FA5504-696C-7154-5829-B5539483FB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75474" y="1897551"/>
            <a:ext cx="1982124" cy="1132996"/>
          </a:xfrm>
          <a:prstGeom prst="rect">
            <a:avLst/>
          </a:prstGeom>
        </p:spPr>
      </p:pic>
      <p:pic>
        <p:nvPicPr>
          <p:cNvPr id="14" name="Picture 13" descr="A picture containing table, sitting, window, computer&#10;&#10;Description automatically generated">
            <a:extLst>
              <a:ext uri="{FF2B5EF4-FFF2-40B4-BE49-F238E27FC236}">
                <a16:creationId xmlns:a16="http://schemas.microsoft.com/office/drawing/2014/main" id="{7C0DBC4D-3F0E-37D5-CDAB-25598F5590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2906" y="3161107"/>
            <a:ext cx="2157162" cy="1455217"/>
          </a:xfrm>
          <a:prstGeom prst="rect">
            <a:avLst/>
          </a:prstGeom>
        </p:spPr>
      </p:pic>
      <p:pic>
        <p:nvPicPr>
          <p:cNvPr id="15" name="Picture 14" descr="A close up of electronics&#10;&#10;Description automatically generated">
            <a:extLst>
              <a:ext uri="{FF2B5EF4-FFF2-40B4-BE49-F238E27FC236}">
                <a16:creationId xmlns:a16="http://schemas.microsoft.com/office/drawing/2014/main" id="{2691215E-A227-1C36-2A7E-F7B6C29B86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65104" y="4962639"/>
            <a:ext cx="1965148" cy="1473925"/>
          </a:xfrm>
          <a:prstGeom prst="rect">
            <a:avLst/>
          </a:prstGeom>
        </p:spPr>
      </p:pic>
      <p:sp>
        <p:nvSpPr>
          <p:cNvPr id="16" name="TextBox 15">
            <a:extLst>
              <a:ext uri="{FF2B5EF4-FFF2-40B4-BE49-F238E27FC236}">
                <a16:creationId xmlns:a16="http://schemas.microsoft.com/office/drawing/2014/main" id="{C97B3345-3110-BA36-9B38-55117B90531C}"/>
              </a:ext>
            </a:extLst>
          </p:cNvPr>
          <p:cNvSpPr txBox="1"/>
          <p:nvPr/>
        </p:nvSpPr>
        <p:spPr>
          <a:xfrm>
            <a:off x="2662230" y="2444397"/>
            <a:ext cx="888705" cy="600164"/>
          </a:xfrm>
          <a:prstGeom prst="rect">
            <a:avLst/>
          </a:prstGeom>
          <a:noFill/>
        </p:spPr>
        <p:txBody>
          <a:bodyPr wrap="square" rtlCol="0">
            <a:spAutoFit/>
          </a:bodyPr>
          <a:lstStyle/>
          <a:p>
            <a:pPr algn="ctr" defTabSz="1134313"/>
            <a:r>
              <a:rPr lang="de-DE" sz="1100" b="1">
                <a:solidFill>
                  <a:srgbClr val="2D3540"/>
                </a:solidFill>
                <a:latin typeface="Arial Nova" panose="020B0504020202020204" pitchFamily="34" charset="0"/>
              </a:rPr>
              <a:t>ENERGÍA SOLAR / EÓLICA</a:t>
            </a:r>
          </a:p>
        </p:txBody>
      </p:sp>
      <p:sp>
        <p:nvSpPr>
          <p:cNvPr id="17" name="TextBox 16">
            <a:extLst>
              <a:ext uri="{FF2B5EF4-FFF2-40B4-BE49-F238E27FC236}">
                <a16:creationId xmlns:a16="http://schemas.microsoft.com/office/drawing/2014/main" id="{45A2FCEB-CC8C-39F4-5C69-0F7433F7C59B}"/>
              </a:ext>
            </a:extLst>
          </p:cNvPr>
          <p:cNvSpPr txBox="1"/>
          <p:nvPr/>
        </p:nvSpPr>
        <p:spPr>
          <a:xfrm>
            <a:off x="2635950" y="4072179"/>
            <a:ext cx="941264" cy="600164"/>
          </a:xfrm>
          <a:prstGeom prst="rect">
            <a:avLst/>
          </a:prstGeom>
          <a:noFill/>
        </p:spPr>
        <p:txBody>
          <a:bodyPr wrap="square" rtlCol="0">
            <a:spAutoFit/>
          </a:bodyPr>
          <a:lstStyle/>
          <a:p>
            <a:pPr algn="ctr" defTabSz="1134313"/>
            <a:r>
              <a:rPr lang="de-DE" sz="1100" b="1">
                <a:solidFill>
                  <a:srgbClr val="2D3540"/>
                </a:solidFill>
                <a:latin typeface="Arial Nova" panose="020B0504020202020204" pitchFamily="34" charset="0"/>
              </a:rPr>
              <a:t>ALMACEN DE ENERGIA</a:t>
            </a:r>
          </a:p>
        </p:txBody>
      </p:sp>
      <p:sp>
        <p:nvSpPr>
          <p:cNvPr id="18" name="TextBox 17">
            <a:extLst>
              <a:ext uri="{FF2B5EF4-FFF2-40B4-BE49-F238E27FC236}">
                <a16:creationId xmlns:a16="http://schemas.microsoft.com/office/drawing/2014/main" id="{78B88834-673C-CE2D-EA72-25FDCB8C95A4}"/>
              </a:ext>
            </a:extLst>
          </p:cNvPr>
          <p:cNvSpPr txBox="1"/>
          <p:nvPr/>
        </p:nvSpPr>
        <p:spPr>
          <a:xfrm>
            <a:off x="2546073" y="5564521"/>
            <a:ext cx="1239571" cy="769441"/>
          </a:xfrm>
          <a:prstGeom prst="rect">
            <a:avLst/>
          </a:prstGeom>
          <a:noFill/>
        </p:spPr>
        <p:txBody>
          <a:bodyPr wrap="square" rtlCol="0">
            <a:spAutoFit/>
          </a:bodyPr>
          <a:lstStyle/>
          <a:p>
            <a:pPr algn="ctr" defTabSz="1134313"/>
            <a:r>
              <a:rPr lang="de-DE" sz="1100" b="1">
                <a:solidFill>
                  <a:srgbClr val="2D3540"/>
                </a:solidFill>
                <a:latin typeface="Arial Nova" panose="020B0504020202020204" pitchFamily="34" charset="0"/>
              </a:rPr>
              <a:t>GENERADORES TÉRMICOS</a:t>
            </a:r>
          </a:p>
          <a:p>
            <a:pPr algn="ctr" defTabSz="1134313"/>
            <a:r>
              <a:rPr lang="de-DE" sz="1100" b="1">
                <a:solidFill>
                  <a:srgbClr val="2D3540"/>
                </a:solidFill>
                <a:latin typeface="Arial Nova" panose="020B0504020202020204" pitchFamily="34" charset="0"/>
              </a:rPr>
              <a:t>(Gas, Diesel, HFO)</a:t>
            </a:r>
          </a:p>
        </p:txBody>
      </p:sp>
      <p:grpSp>
        <p:nvGrpSpPr>
          <p:cNvPr id="19" name="Group 18">
            <a:extLst>
              <a:ext uri="{FF2B5EF4-FFF2-40B4-BE49-F238E27FC236}">
                <a16:creationId xmlns:a16="http://schemas.microsoft.com/office/drawing/2014/main" id="{944A90DD-06DE-271F-B30A-AF5C80AF656D}"/>
              </a:ext>
            </a:extLst>
          </p:cNvPr>
          <p:cNvGrpSpPr/>
          <p:nvPr/>
        </p:nvGrpSpPr>
        <p:grpSpPr>
          <a:xfrm>
            <a:off x="6034257" y="3246471"/>
            <a:ext cx="1812915" cy="1180406"/>
            <a:chOff x="3637537" y="3429000"/>
            <a:chExt cx="1997055" cy="1056777"/>
          </a:xfrm>
        </p:grpSpPr>
        <p:sp>
          <p:nvSpPr>
            <p:cNvPr id="20" name="Arrow: Right 19">
              <a:extLst>
                <a:ext uri="{FF2B5EF4-FFF2-40B4-BE49-F238E27FC236}">
                  <a16:creationId xmlns:a16="http://schemas.microsoft.com/office/drawing/2014/main" id="{93788D9B-ED3C-8ABF-30C9-A6EF17833838}"/>
                </a:ext>
              </a:extLst>
            </p:cNvPr>
            <p:cNvSpPr/>
            <p:nvPr/>
          </p:nvSpPr>
          <p:spPr>
            <a:xfrm>
              <a:off x="3772621" y="3429000"/>
              <a:ext cx="1861971" cy="105677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21" name="TextBox 20">
              <a:extLst>
                <a:ext uri="{FF2B5EF4-FFF2-40B4-BE49-F238E27FC236}">
                  <a16:creationId xmlns:a16="http://schemas.microsoft.com/office/drawing/2014/main" id="{1D4CF545-7E06-7501-5389-F9B3AFF3770A}"/>
                </a:ext>
              </a:extLst>
            </p:cNvPr>
            <p:cNvSpPr txBox="1"/>
            <p:nvPr/>
          </p:nvSpPr>
          <p:spPr>
            <a:xfrm>
              <a:off x="3637537" y="3750338"/>
              <a:ext cx="1969116" cy="468421"/>
            </a:xfrm>
            <a:prstGeom prst="rect">
              <a:avLst/>
            </a:prstGeom>
            <a:noFill/>
          </p:spPr>
          <p:txBody>
            <a:bodyPr wrap="square" rtlCol="0">
              <a:spAutoFit/>
            </a:bodyPr>
            <a:lstStyle/>
            <a:p>
              <a:pPr algn="ctr" defTabSz="1134313"/>
              <a:r>
                <a:rPr lang="en-US" sz="1400" b="1">
                  <a:solidFill>
                    <a:srgbClr val="FFFFFF"/>
                  </a:solidFill>
                  <a:latin typeface="Arial Nova" panose="020B0504020202020204" pitchFamily="34" charset="0"/>
                </a:rPr>
                <a:t>Un </a:t>
              </a:r>
              <a:r>
                <a:rPr lang="en-US" sz="1400" b="1" err="1">
                  <a:solidFill>
                    <a:srgbClr val="FFFFFF"/>
                  </a:solidFill>
                  <a:latin typeface="Arial Nova" panose="020B0504020202020204" pitchFamily="34" charset="0"/>
                </a:rPr>
                <a:t>Único</a:t>
              </a:r>
              <a:r>
                <a:rPr lang="en-US" sz="1400" b="1">
                  <a:solidFill>
                    <a:srgbClr val="FFFFFF"/>
                  </a:solidFill>
                  <a:latin typeface="Arial Nova" panose="020B0504020202020204" pitchFamily="34" charset="0"/>
                </a:rPr>
                <a:t> </a:t>
              </a:r>
              <a:r>
                <a:rPr lang="en-US" sz="1400" b="1" err="1">
                  <a:solidFill>
                    <a:srgbClr val="FFFFFF"/>
                  </a:solidFill>
                  <a:latin typeface="Arial Nova" panose="020B0504020202020204" pitchFamily="34" charset="0"/>
                </a:rPr>
                <a:t>Contrato</a:t>
              </a:r>
              <a:r>
                <a:rPr lang="en-US" sz="1400" b="1">
                  <a:solidFill>
                    <a:srgbClr val="FFFFFF"/>
                  </a:solidFill>
                  <a:latin typeface="Arial Nova" panose="020B0504020202020204" pitchFamily="34" charset="0"/>
                </a:rPr>
                <a:t> </a:t>
              </a:r>
              <a:r>
                <a:rPr lang="en-US" sz="1400" b="1" err="1">
                  <a:solidFill>
                    <a:srgbClr val="FFFFFF"/>
                  </a:solidFill>
                  <a:latin typeface="Arial Nova" panose="020B0504020202020204" pitchFamily="34" charset="0"/>
                </a:rPr>
                <a:t>Híbrido</a:t>
              </a:r>
              <a:endParaRPr lang="en-US" sz="1400" b="1">
                <a:solidFill>
                  <a:srgbClr val="FFFFFF"/>
                </a:solidFill>
                <a:latin typeface="Arial Nova" panose="020B0504020202020204" pitchFamily="34" charset="0"/>
              </a:endParaRPr>
            </a:p>
          </p:txBody>
        </p:sp>
      </p:grpSp>
      <p:pic>
        <p:nvPicPr>
          <p:cNvPr id="22" name="Graphic 21">
            <a:extLst>
              <a:ext uri="{FF2B5EF4-FFF2-40B4-BE49-F238E27FC236}">
                <a16:creationId xmlns:a16="http://schemas.microsoft.com/office/drawing/2014/main" id="{D1FB1092-F466-6642-55B4-4964E8C671C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73284" y="4393838"/>
            <a:ext cx="1239433" cy="983464"/>
          </a:xfrm>
          <a:prstGeom prst="rect">
            <a:avLst/>
          </a:prstGeom>
        </p:spPr>
      </p:pic>
      <p:grpSp>
        <p:nvGrpSpPr>
          <p:cNvPr id="23" name="Group 22">
            <a:extLst>
              <a:ext uri="{FF2B5EF4-FFF2-40B4-BE49-F238E27FC236}">
                <a16:creationId xmlns:a16="http://schemas.microsoft.com/office/drawing/2014/main" id="{5451B4F5-EC14-EFC7-600D-C772057C150E}"/>
              </a:ext>
            </a:extLst>
          </p:cNvPr>
          <p:cNvGrpSpPr/>
          <p:nvPr/>
        </p:nvGrpSpPr>
        <p:grpSpPr>
          <a:xfrm>
            <a:off x="2818971" y="4989569"/>
            <a:ext cx="680547" cy="382993"/>
            <a:chOff x="807768" y="1612233"/>
            <a:chExt cx="924394" cy="449398"/>
          </a:xfrm>
        </p:grpSpPr>
        <p:sp>
          <p:nvSpPr>
            <p:cNvPr id="24" name="Freeform 1857">
              <a:extLst>
                <a:ext uri="{FF2B5EF4-FFF2-40B4-BE49-F238E27FC236}">
                  <a16:creationId xmlns:a16="http://schemas.microsoft.com/office/drawing/2014/main" id="{DEC6371A-4C47-BDEC-51AA-44E313364176}"/>
                </a:ext>
              </a:extLst>
            </p:cNvPr>
            <p:cNvSpPr>
              <a:spLocks noEditPoints="1"/>
            </p:cNvSpPr>
            <p:nvPr/>
          </p:nvSpPr>
          <p:spPr bwMode="auto">
            <a:xfrm>
              <a:off x="832201" y="2024943"/>
              <a:ext cx="875527" cy="36685"/>
            </a:xfrm>
            <a:custGeom>
              <a:avLst/>
              <a:gdLst>
                <a:gd name="T0" fmla="*/ 853 w 857"/>
                <a:gd name="T1" fmla="*/ 29 h 29"/>
                <a:gd name="T2" fmla="*/ 4 w 857"/>
                <a:gd name="T3" fmla="*/ 29 h 29"/>
                <a:gd name="T4" fmla="*/ 2 w 857"/>
                <a:gd name="T5" fmla="*/ 29 h 29"/>
                <a:gd name="T6" fmla="*/ 1 w 857"/>
                <a:gd name="T7" fmla="*/ 28 h 29"/>
                <a:gd name="T8" fmla="*/ 0 w 857"/>
                <a:gd name="T9" fmla="*/ 27 h 29"/>
                <a:gd name="T10" fmla="*/ 0 w 857"/>
                <a:gd name="T11" fmla="*/ 25 h 29"/>
                <a:gd name="T12" fmla="*/ 0 w 857"/>
                <a:gd name="T13" fmla="*/ 5 h 29"/>
                <a:gd name="T14" fmla="*/ 0 w 857"/>
                <a:gd name="T15" fmla="*/ 2 h 29"/>
                <a:gd name="T16" fmla="*/ 1 w 857"/>
                <a:gd name="T17" fmla="*/ 1 h 29"/>
                <a:gd name="T18" fmla="*/ 2 w 857"/>
                <a:gd name="T19" fmla="*/ 0 h 29"/>
                <a:gd name="T20" fmla="*/ 4 w 857"/>
                <a:gd name="T21" fmla="*/ 0 h 29"/>
                <a:gd name="T22" fmla="*/ 853 w 857"/>
                <a:gd name="T23" fmla="*/ 0 h 29"/>
                <a:gd name="T24" fmla="*/ 855 w 857"/>
                <a:gd name="T25" fmla="*/ 0 h 29"/>
                <a:gd name="T26" fmla="*/ 856 w 857"/>
                <a:gd name="T27" fmla="*/ 1 h 29"/>
                <a:gd name="T28" fmla="*/ 857 w 857"/>
                <a:gd name="T29" fmla="*/ 2 h 29"/>
                <a:gd name="T30" fmla="*/ 857 w 857"/>
                <a:gd name="T31" fmla="*/ 5 h 29"/>
                <a:gd name="T32" fmla="*/ 857 w 857"/>
                <a:gd name="T33" fmla="*/ 25 h 29"/>
                <a:gd name="T34" fmla="*/ 857 w 857"/>
                <a:gd name="T35" fmla="*/ 27 h 29"/>
                <a:gd name="T36" fmla="*/ 856 w 857"/>
                <a:gd name="T37" fmla="*/ 28 h 29"/>
                <a:gd name="T38" fmla="*/ 855 w 857"/>
                <a:gd name="T39" fmla="*/ 29 h 29"/>
                <a:gd name="T40" fmla="*/ 853 w 857"/>
                <a:gd name="T41" fmla="*/ 29 h 29"/>
                <a:gd name="T42" fmla="*/ 8 w 857"/>
                <a:gd name="T43" fmla="*/ 21 h 29"/>
                <a:gd name="T44" fmla="*/ 8 w 857"/>
                <a:gd name="T45" fmla="*/ 21 h 29"/>
                <a:gd name="T46" fmla="*/ 849 w 857"/>
                <a:gd name="T47" fmla="*/ 21 h 29"/>
                <a:gd name="T48" fmla="*/ 849 w 857"/>
                <a:gd name="T49" fmla="*/ 9 h 29"/>
                <a:gd name="T50" fmla="*/ 8 w 857"/>
                <a:gd name="T51" fmla="*/ 9 h 29"/>
                <a:gd name="T52" fmla="*/ 8 w 857"/>
                <a:gd name="T5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7" h="29">
                  <a:moveTo>
                    <a:pt x="853" y="29"/>
                  </a:moveTo>
                  <a:lnTo>
                    <a:pt x="4" y="29"/>
                  </a:lnTo>
                  <a:lnTo>
                    <a:pt x="2" y="29"/>
                  </a:lnTo>
                  <a:lnTo>
                    <a:pt x="1" y="28"/>
                  </a:lnTo>
                  <a:lnTo>
                    <a:pt x="0" y="27"/>
                  </a:lnTo>
                  <a:lnTo>
                    <a:pt x="0" y="25"/>
                  </a:lnTo>
                  <a:lnTo>
                    <a:pt x="0" y="5"/>
                  </a:lnTo>
                  <a:lnTo>
                    <a:pt x="0" y="2"/>
                  </a:lnTo>
                  <a:lnTo>
                    <a:pt x="1" y="1"/>
                  </a:lnTo>
                  <a:lnTo>
                    <a:pt x="2" y="0"/>
                  </a:lnTo>
                  <a:lnTo>
                    <a:pt x="4" y="0"/>
                  </a:lnTo>
                  <a:lnTo>
                    <a:pt x="853" y="0"/>
                  </a:lnTo>
                  <a:lnTo>
                    <a:pt x="855" y="0"/>
                  </a:lnTo>
                  <a:lnTo>
                    <a:pt x="856" y="1"/>
                  </a:lnTo>
                  <a:lnTo>
                    <a:pt x="857" y="2"/>
                  </a:lnTo>
                  <a:lnTo>
                    <a:pt x="857" y="5"/>
                  </a:lnTo>
                  <a:lnTo>
                    <a:pt x="857" y="25"/>
                  </a:lnTo>
                  <a:lnTo>
                    <a:pt x="857" y="27"/>
                  </a:lnTo>
                  <a:lnTo>
                    <a:pt x="856" y="28"/>
                  </a:lnTo>
                  <a:lnTo>
                    <a:pt x="855" y="29"/>
                  </a:lnTo>
                  <a:lnTo>
                    <a:pt x="853" y="29"/>
                  </a:lnTo>
                  <a:close/>
                  <a:moveTo>
                    <a:pt x="8" y="21"/>
                  </a:moveTo>
                  <a:lnTo>
                    <a:pt x="8" y="21"/>
                  </a:lnTo>
                  <a:lnTo>
                    <a:pt x="849" y="21"/>
                  </a:lnTo>
                  <a:lnTo>
                    <a:pt x="849" y="9"/>
                  </a:lnTo>
                  <a:lnTo>
                    <a:pt x="8" y="9"/>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58">
              <a:extLst>
                <a:ext uri="{FF2B5EF4-FFF2-40B4-BE49-F238E27FC236}">
                  <a16:creationId xmlns:a16="http://schemas.microsoft.com/office/drawing/2014/main" id="{3FE0DCD2-15D3-EC63-DAF3-39636BDC3A22}"/>
                </a:ext>
              </a:extLst>
            </p:cNvPr>
            <p:cNvSpPr>
              <a:spLocks noEditPoints="1"/>
            </p:cNvSpPr>
            <p:nvPr/>
          </p:nvSpPr>
          <p:spPr bwMode="auto">
            <a:xfrm>
              <a:off x="811841" y="1630576"/>
              <a:ext cx="32578" cy="408126"/>
            </a:xfrm>
            <a:custGeom>
              <a:avLst/>
              <a:gdLst>
                <a:gd name="T0" fmla="*/ 4 w 31"/>
                <a:gd name="T1" fmla="*/ 356 h 356"/>
                <a:gd name="T2" fmla="*/ 1 w 31"/>
                <a:gd name="T3" fmla="*/ 355 h 356"/>
                <a:gd name="T4" fmla="*/ 0 w 31"/>
                <a:gd name="T5" fmla="*/ 352 h 356"/>
                <a:gd name="T6" fmla="*/ 0 w 31"/>
                <a:gd name="T7" fmla="*/ 338 h 356"/>
                <a:gd name="T8" fmla="*/ 2 w 31"/>
                <a:gd name="T9" fmla="*/ 336 h 356"/>
                <a:gd name="T10" fmla="*/ 8 w 31"/>
                <a:gd name="T11" fmla="*/ 336 h 356"/>
                <a:gd name="T12" fmla="*/ 4 w 31"/>
                <a:gd name="T13" fmla="*/ 325 h 356"/>
                <a:gd name="T14" fmla="*/ 1 w 31"/>
                <a:gd name="T15" fmla="*/ 324 h 356"/>
                <a:gd name="T16" fmla="*/ 0 w 31"/>
                <a:gd name="T17" fmla="*/ 321 h 356"/>
                <a:gd name="T18" fmla="*/ 0 w 31"/>
                <a:gd name="T19" fmla="*/ 240 h 356"/>
                <a:gd name="T20" fmla="*/ 2 w 31"/>
                <a:gd name="T21" fmla="*/ 238 h 356"/>
                <a:gd name="T22" fmla="*/ 8 w 31"/>
                <a:gd name="T23" fmla="*/ 237 h 356"/>
                <a:gd name="T24" fmla="*/ 4 w 31"/>
                <a:gd name="T25" fmla="*/ 227 h 356"/>
                <a:gd name="T26" fmla="*/ 1 w 31"/>
                <a:gd name="T27" fmla="*/ 226 h 356"/>
                <a:gd name="T28" fmla="*/ 0 w 31"/>
                <a:gd name="T29" fmla="*/ 223 h 356"/>
                <a:gd name="T30" fmla="*/ 0 w 31"/>
                <a:gd name="T31" fmla="*/ 139 h 356"/>
                <a:gd name="T32" fmla="*/ 2 w 31"/>
                <a:gd name="T33" fmla="*/ 137 h 356"/>
                <a:gd name="T34" fmla="*/ 8 w 31"/>
                <a:gd name="T35" fmla="*/ 137 h 356"/>
                <a:gd name="T36" fmla="*/ 4 w 31"/>
                <a:gd name="T37" fmla="*/ 126 h 356"/>
                <a:gd name="T38" fmla="*/ 1 w 31"/>
                <a:gd name="T39" fmla="*/ 125 h 356"/>
                <a:gd name="T40" fmla="*/ 0 w 31"/>
                <a:gd name="T41" fmla="*/ 122 h 356"/>
                <a:gd name="T42" fmla="*/ 0 w 31"/>
                <a:gd name="T43" fmla="*/ 38 h 356"/>
                <a:gd name="T44" fmla="*/ 2 w 31"/>
                <a:gd name="T45" fmla="*/ 36 h 356"/>
                <a:gd name="T46" fmla="*/ 8 w 31"/>
                <a:gd name="T47" fmla="*/ 36 h 356"/>
                <a:gd name="T48" fmla="*/ 4 w 31"/>
                <a:gd name="T49" fmla="*/ 25 h 356"/>
                <a:gd name="T50" fmla="*/ 1 w 31"/>
                <a:gd name="T51" fmla="*/ 24 h 356"/>
                <a:gd name="T52" fmla="*/ 0 w 31"/>
                <a:gd name="T53" fmla="*/ 21 h 356"/>
                <a:gd name="T54" fmla="*/ 0 w 31"/>
                <a:gd name="T55" fmla="*/ 2 h 356"/>
                <a:gd name="T56" fmla="*/ 2 w 31"/>
                <a:gd name="T57" fmla="*/ 0 h 356"/>
                <a:gd name="T58" fmla="*/ 27 w 31"/>
                <a:gd name="T59" fmla="*/ 0 h 356"/>
                <a:gd name="T60" fmla="*/ 30 w 31"/>
                <a:gd name="T61" fmla="*/ 1 h 356"/>
                <a:gd name="T62" fmla="*/ 31 w 31"/>
                <a:gd name="T63" fmla="*/ 4 h 356"/>
                <a:gd name="T64" fmla="*/ 31 w 31"/>
                <a:gd name="T65" fmla="*/ 353 h 356"/>
                <a:gd name="T66" fmla="*/ 29 w 31"/>
                <a:gd name="T67" fmla="*/ 355 h 356"/>
                <a:gd name="T68" fmla="*/ 8 w 31"/>
                <a:gd name="T69" fmla="*/ 348 h 356"/>
                <a:gd name="T70" fmla="*/ 23 w 31"/>
                <a:gd name="T71" fmla="*/ 348 h 356"/>
                <a:gd name="T72" fmla="*/ 8 w 31"/>
                <a:gd name="T73" fmla="*/ 8 h 356"/>
                <a:gd name="T74" fmla="*/ 12 w 31"/>
                <a:gd name="T75" fmla="*/ 17 h 356"/>
                <a:gd name="T76" fmla="*/ 15 w 31"/>
                <a:gd name="T77" fmla="*/ 19 h 356"/>
                <a:gd name="T78" fmla="*/ 16 w 31"/>
                <a:gd name="T79" fmla="*/ 21 h 356"/>
                <a:gd name="T80" fmla="*/ 16 w 31"/>
                <a:gd name="T81" fmla="*/ 42 h 356"/>
                <a:gd name="T82" fmla="*/ 14 w 31"/>
                <a:gd name="T83" fmla="*/ 45 h 356"/>
                <a:gd name="T84" fmla="*/ 8 w 31"/>
                <a:gd name="T85" fmla="*/ 45 h 356"/>
                <a:gd name="T86" fmla="*/ 12 w 31"/>
                <a:gd name="T87" fmla="*/ 118 h 356"/>
                <a:gd name="T88" fmla="*/ 15 w 31"/>
                <a:gd name="T89" fmla="*/ 119 h 356"/>
                <a:gd name="T90" fmla="*/ 16 w 31"/>
                <a:gd name="T91" fmla="*/ 122 h 356"/>
                <a:gd name="T92" fmla="*/ 16 w 31"/>
                <a:gd name="T93" fmla="*/ 142 h 356"/>
                <a:gd name="T94" fmla="*/ 14 w 31"/>
                <a:gd name="T95" fmla="*/ 145 h 356"/>
                <a:gd name="T96" fmla="*/ 8 w 31"/>
                <a:gd name="T97" fmla="*/ 146 h 356"/>
                <a:gd name="T98" fmla="*/ 12 w 31"/>
                <a:gd name="T99" fmla="*/ 219 h 356"/>
                <a:gd name="T100" fmla="*/ 15 w 31"/>
                <a:gd name="T101" fmla="*/ 220 h 356"/>
                <a:gd name="T102" fmla="*/ 16 w 31"/>
                <a:gd name="T103" fmla="*/ 223 h 356"/>
                <a:gd name="T104" fmla="*/ 16 w 31"/>
                <a:gd name="T105" fmla="*/ 243 h 356"/>
                <a:gd name="T106" fmla="*/ 14 w 31"/>
                <a:gd name="T107" fmla="*/ 246 h 356"/>
                <a:gd name="T108" fmla="*/ 8 w 31"/>
                <a:gd name="T109" fmla="*/ 246 h 356"/>
                <a:gd name="T110" fmla="*/ 12 w 31"/>
                <a:gd name="T111" fmla="*/ 317 h 356"/>
                <a:gd name="T112" fmla="*/ 15 w 31"/>
                <a:gd name="T113" fmla="*/ 318 h 356"/>
                <a:gd name="T114" fmla="*/ 16 w 31"/>
                <a:gd name="T115" fmla="*/ 321 h 356"/>
                <a:gd name="T116" fmla="*/ 16 w 31"/>
                <a:gd name="T117" fmla="*/ 341 h 356"/>
                <a:gd name="T118" fmla="*/ 14 w 31"/>
                <a:gd name="T119" fmla="*/ 343 h 356"/>
                <a:gd name="T120" fmla="*/ 8 w 31"/>
                <a:gd name="T121" fmla="*/ 34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56">
                  <a:moveTo>
                    <a:pt x="27" y="356"/>
                  </a:moveTo>
                  <a:lnTo>
                    <a:pt x="4" y="356"/>
                  </a:lnTo>
                  <a:lnTo>
                    <a:pt x="2" y="355"/>
                  </a:lnTo>
                  <a:lnTo>
                    <a:pt x="1" y="355"/>
                  </a:lnTo>
                  <a:lnTo>
                    <a:pt x="0" y="353"/>
                  </a:lnTo>
                  <a:lnTo>
                    <a:pt x="0" y="352"/>
                  </a:lnTo>
                  <a:lnTo>
                    <a:pt x="0" y="340"/>
                  </a:lnTo>
                  <a:lnTo>
                    <a:pt x="0" y="338"/>
                  </a:lnTo>
                  <a:lnTo>
                    <a:pt x="1" y="337"/>
                  </a:lnTo>
                  <a:lnTo>
                    <a:pt x="2" y="336"/>
                  </a:lnTo>
                  <a:lnTo>
                    <a:pt x="4" y="336"/>
                  </a:lnTo>
                  <a:lnTo>
                    <a:pt x="8" y="336"/>
                  </a:lnTo>
                  <a:lnTo>
                    <a:pt x="8" y="325"/>
                  </a:lnTo>
                  <a:lnTo>
                    <a:pt x="4" y="325"/>
                  </a:lnTo>
                  <a:lnTo>
                    <a:pt x="2" y="325"/>
                  </a:lnTo>
                  <a:lnTo>
                    <a:pt x="1" y="324"/>
                  </a:lnTo>
                  <a:lnTo>
                    <a:pt x="0" y="323"/>
                  </a:lnTo>
                  <a:lnTo>
                    <a:pt x="0" y="321"/>
                  </a:lnTo>
                  <a:lnTo>
                    <a:pt x="0" y="241"/>
                  </a:lnTo>
                  <a:lnTo>
                    <a:pt x="0" y="240"/>
                  </a:lnTo>
                  <a:lnTo>
                    <a:pt x="1" y="238"/>
                  </a:lnTo>
                  <a:lnTo>
                    <a:pt x="2" y="238"/>
                  </a:lnTo>
                  <a:lnTo>
                    <a:pt x="4" y="237"/>
                  </a:lnTo>
                  <a:lnTo>
                    <a:pt x="8" y="237"/>
                  </a:lnTo>
                  <a:lnTo>
                    <a:pt x="8" y="227"/>
                  </a:lnTo>
                  <a:lnTo>
                    <a:pt x="4" y="227"/>
                  </a:lnTo>
                  <a:lnTo>
                    <a:pt x="2" y="226"/>
                  </a:lnTo>
                  <a:lnTo>
                    <a:pt x="1" y="226"/>
                  </a:lnTo>
                  <a:lnTo>
                    <a:pt x="0" y="224"/>
                  </a:lnTo>
                  <a:lnTo>
                    <a:pt x="0" y="223"/>
                  </a:lnTo>
                  <a:lnTo>
                    <a:pt x="0" y="141"/>
                  </a:lnTo>
                  <a:lnTo>
                    <a:pt x="0" y="139"/>
                  </a:lnTo>
                  <a:lnTo>
                    <a:pt x="1" y="138"/>
                  </a:lnTo>
                  <a:lnTo>
                    <a:pt x="2" y="137"/>
                  </a:lnTo>
                  <a:lnTo>
                    <a:pt x="4" y="137"/>
                  </a:lnTo>
                  <a:lnTo>
                    <a:pt x="8" y="137"/>
                  </a:lnTo>
                  <a:lnTo>
                    <a:pt x="8" y="126"/>
                  </a:lnTo>
                  <a:lnTo>
                    <a:pt x="4" y="126"/>
                  </a:lnTo>
                  <a:lnTo>
                    <a:pt x="2" y="126"/>
                  </a:lnTo>
                  <a:lnTo>
                    <a:pt x="1" y="125"/>
                  </a:lnTo>
                  <a:lnTo>
                    <a:pt x="0" y="124"/>
                  </a:lnTo>
                  <a:lnTo>
                    <a:pt x="0" y="122"/>
                  </a:lnTo>
                  <a:lnTo>
                    <a:pt x="0" y="40"/>
                  </a:lnTo>
                  <a:lnTo>
                    <a:pt x="0" y="38"/>
                  </a:lnTo>
                  <a:lnTo>
                    <a:pt x="1" y="37"/>
                  </a:lnTo>
                  <a:lnTo>
                    <a:pt x="2" y="36"/>
                  </a:lnTo>
                  <a:lnTo>
                    <a:pt x="4" y="36"/>
                  </a:lnTo>
                  <a:lnTo>
                    <a:pt x="8" y="36"/>
                  </a:lnTo>
                  <a:lnTo>
                    <a:pt x="8" y="25"/>
                  </a:lnTo>
                  <a:lnTo>
                    <a:pt x="4" y="25"/>
                  </a:lnTo>
                  <a:lnTo>
                    <a:pt x="2" y="25"/>
                  </a:lnTo>
                  <a:lnTo>
                    <a:pt x="1" y="24"/>
                  </a:lnTo>
                  <a:lnTo>
                    <a:pt x="0" y="23"/>
                  </a:lnTo>
                  <a:lnTo>
                    <a:pt x="0" y="21"/>
                  </a:lnTo>
                  <a:lnTo>
                    <a:pt x="0" y="4"/>
                  </a:lnTo>
                  <a:lnTo>
                    <a:pt x="0" y="2"/>
                  </a:lnTo>
                  <a:lnTo>
                    <a:pt x="1" y="1"/>
                  </a:lnTo>
                  <a:lnTo>
                    <a:pt x="2" y="0"/>
                  </a:lnTo>
                  <a:lnTo>
                    <a:pt x="4" y="0"/>
                  </a:lnTo>
                  <a:lnTo>
                    <a:pt x="27" y="0"/>
                  </a:lnTo>
                  <a:lnTo>
                    <a:pt x="29" y="0"/>
                  </a:lnTo>
                  <a:lnTo>
                    <a:pt x="30" y="1"/>
                  </a:lnTo>
                  <a:lnTo>
                    <a:pt x="31" y="2"/>
                  </a:lnTo>
                  <a:lnTo>
                    <a:pt x="31" y="4"/>
                  </a:lnTo>
                  <a:lnTo>
                    <a:pt x="31" y="352"/>
                  </a:lnTo>
                  <a:lnTo>
                    <a:pt x="31" y="353"/>
                  </a:lnTo>
                  <a:lnTo>
                    <a:pt x="30" y="355"/>
                  </a:lnTo>
                  <a:lnTo>
                    <a:pt x="29" y="355"/>
                  </a:lnTo>
                  <a:lnTo>
                    <a:pt x="27" y="356"/>
                  </a:lnTo>
                  <a:close/>
                  <a:moveTo>
                    <a:pt x="8" y="348"/>
                  </a:moveTo>
                  <a:lnTo>
                    <a:pt x="8" y="348"/>
                  </a:lnTo>
                  <a:lnTo>
                    <a:pt x="23" y="348"/>
                  </a:lnTo>
                  <a:lnTo>
                    <a:pt x="23" y="8"/>
                  </a:lnTo>
                  <a:lnTo>
                    <a:pt x="8" y="8"/>
                  </a:lnTo>
                  <a:lnTo>
                    <a:pt x="8" y="17"/>
                  </a:lnTo>
                  <a:lnTo>
                    <a:pt x="12" y="17"/>
                  </a:lnTo>
                  <a:lnTo>
                    <a:pt x="14" y="18"/>
                  </a:lnTo>
                  <a:lnTo>
                    <a:pt x="15" y="19"/>
                  </a:lnTo>
                  <a:lnTo>
                    <a:pt x="16" y="20"/>
                  </a:lnTo>
                  <a:lnTo>
                    <a:pt x="16" y="21"/>
                  </a:lnTo>
                  <a:lnTo>
                    <a:pt x="16" y="40"/>
                  </a:lnTo>
                  <a:lnTo>
                    <a:pt x="16" y="42"/>
                  </a:lnTo>
                  <a:lnTo>
                    <a:pt x="15" y="44"/>
                  </a:lnTo>
                  <a:lnTo>
                    <a:pt x="14" y="45"/>
                  </a:lnTo>
                  <a:lnTo>
                    <a:pt x="12" y="45"/>
                  </a:lnTo>
                  <a:lnTo>
                    <a:pt x="8" y="45"/>
                  </a:lnTo>
                  <a:lnTo>
                    <a:pt x="8" y="118"/>
                  </a:lnTo>
                  <a:lnTo>
                    <a:pt x="12" y="118"/>
                  </a:lnTo>
                  <a:lnTo>
                    <a:pt x="14" y="118"/>
                  </a:lnTo>
                  <a:lnTo>
                    <a:pt x="15" y="119"/>
                  </a:lnTo>
                  <a:lnTo>
                    <a:pt x="16" y="121"/>
                  </a:lnTo>
                  <a:lnTo>
                    <a:pt x="16" y="122"/>
                  </a:lnTo>
                  <a:lnTo>
                    <a:pt x="16" y="141"/>
                  </a:lnTo>
                  <a:lnTo>
                    <a:pt x="16" y="142"/>
                  </a:lnTo>
                  <a:lnTo>
                    <a:pt x="15" y="144"/>
                  </a:lnTo>
                  <a:lnTo>
                    <a:pt x="14" y="145"/>
                  </a:lnTo>
                  <a:lnTo>
                    <a:pt x="12" y="146"/>
                  </a:lnTo>
                  <a:lnTo>
                    <a:pt x="8" y="146"/>
                  </a:lnTo>
                  <a:lnTo>
                    <a:pt x="8" y="219"/>
                  </a:lnTo>
                  <a:lnTo>
                    <a:pt x="12" y="219"/>
                  </a:lnTo>
                  <a:lnTo>
                    <a:pt x="14" y="219"/>
                  </a:lnTo>
                  <a:lnTo>
                    <a:pt x="15" y="220"/>
                  </a:lnTo>
                  <a:lnTo>
                    <a:pt x="16" y="221"/>
                  </a:lnTo>
                  <a:lnTo>
                    <a:pt x="16" y="223"/>
                  </a:lnTo>
                  <a:lnTo>
                    <a:pt x="16" y="241"/>
                  </a:lnTo>
                  <a:lnTo>
                    <a:pt x="16" y="243"/>
                  </a:lnTo>
                  <a:lnTo>
                    <a:pt x="15" y="244"/>
                  </a:lnTo>
                  <a:lnTo>
                    <a:pt x="14" y="246"/>
                  </a:lnTo>
                  <a:lnTo>
                    <a:pt x="12" y="246"/>
                  </a:lnTo>
                  <a:lnTo>
                    <a:pt x="8" y="246"/>
                  </a:lnTo>
                  <a:lnTo>
                    <a:pt x="8" y="317"/>
                  </a:lnTo>
                  <a:lnTo>
                    <a:pt x="12" y="317"/>
                  </a:lnTo>
                  <a:lnTo>
                    <a:pt x="14" y="317"/>
                  </a:lnTo>
                  <a:lnTo>
                    <a:pt x="15" y="318"/>
                  </a:lnTo>
                  <a:lnTo>
                    <a:pt x="16" y="320"/>
                  </a:lnTo>
                  <a:lnTo>
                    <a:pt x="16" y="321"/>
                  </a:lnTo>
                  <a:lnTo>
                    <a:pt x="16" y="340"/>
                  </a:lnTo>
                  <a:lnTo>
                    <a:pt x="16" y="341"/>
                  </a:lnTo>
                  <a:lnTo>
                    <a:pt x="15" y="342"/>
                  </a:lnTo>
                  <a:lnTo>
                    <a:pt x="14" y="343"/>
                  </a:lnTo>
                  <a:lnTo>
                    <a:pt x="12" y="344"/>
                  </a:lnTo>
                  <a:lnTo>
                    <a:pt x="8" y="344"/>
                  </a:lnTo>
                  <a:lnTo>
                    <a:pt x="8"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59">
              <a:extLst>
                <a:ext uri="{FF2B5EF4-FFF2-40B4-BE49-F238E27FC236}">
                  <a16:creationId xmlns:a16="http://schemas.microsoft.com/office/drawing/2014/main" id="{B95D61DF-BEDE-69EC-3843-D08BBCD96E70}"/>
                </a:ext>
              </a:extLst>
            </p:cNvPr>
            <p:cNvSpPr>
              <a:spLocks noEditPoints="1"/>
            </p:cNvSpPr>
            <p:nvPr/>
          </p:nvSpPr>
          <p:spPr bwMode="auto">
            <a:xfrm>
              <a:off x="807768" y="1612233"/>
              <a:ext cx="36651" cy="27514"/>
            </a:xfrm>
            <a:custGeom>
              <a:avLst/>
              <a:gdLst>
                <a:gd name="T0" fmla="*/ 30 w 34"/>
                <a:gd name="T1" fmla="*/ 27 h 27"/>
                <a:gd name="T2" fmla="*/ 5 w 34"/>
                <a:gd name="T3" fmla="*/ 27 h 27"/>
                <a:gd name="T4" fmla="*/ 3 w 34"/>
                <a:gd name="T5" fmla="*/ 26 h 27"/>
                <a:gd name="T6" fmla="*/ 1 w 34"/>
                <a:gd name="T7" fmla="*/ 25 h 27"/>
                <a:gd name="T8" fmla="*/ 0 w 34"/>
                <a:gd name="T9" fmla="*/ 24 h 27"/>
                <a:gd name="T10" fmla="*/ 0 w 34"/>
                <a:gd name="T11" fmla="*/ 23 h 27"/>
                <a:gd name="T12" fmla="*/ 0 w 34"/>
                <a:gd name="T13" fmla="*/ 12 h 27"/>
                <a:gd name="T14" fmla="*/ 0 w 34"/>
                <a:gd name="T15" fmla="*/ 7 h 27"/>
                <a:gd name="T16" fmla="*/ 4 w 34"/>
                <a:gd name="T17" fmla="*/ 3 h 27"/>
                <a:gd name="T18" fmla="*/ 7 w 34"/>
                <a:gd name="T19" fmla="*/ 1 h 27"/>
                <a:gd name="T20" fmla="*/ 11 w 34"/>
                <a:gd name="T21" fmla="*/ 0 h 27"/>
                <a:gd name="T22" fmla="*/ 30 w 34"/>
                <a:gd name="T23" fmla="*/ 0 h 27"/>
                <a:gd name="T24" fmla="*/ 32 w 34"/>
                <a:gd name="T25" fmla="*/ 0 h 27"/>
                <a:gd name="T26" fmla="*/ 33 w 34"/>
                <a:gd name="T27" fmla="*/ 1 h 27"/>
                <a:gd name="T28" fmla="*/ 34 w 34"/>
                <a:gd name="T29" fmla="*/ 3 h 27"/>
                <a:gd name="T30" fmla="*/ 34 w 34"/>
                <a:gd name="T31" fmla="*/ 4 h 27"/>
                <a:gd name="T32" fmla="*/ 34 w 34"/>
                <a:gd name="T33" fmla="*/ 23 h 27"/>
                <a:gd name="T34" fmla="*/ 34 w 34"/>
                <a:gd name="T35" fmla="*/ 24 h 27"/>
                <a:gd name="T36" fmla="*/ 33 w 34"/>
                <a:gd name="T37" fmla="*/ 25 h 27"/>
                <a:gd name="T38" fmla="*/ 32 w 34"/>
                <a:gd name="T39" fmla="*/ 26 h 27"/>
                <a:gd name="T40" fmla="*/ 30 w 34"/>
                <a:gd name="T41" fmla="*/ 27 h 27"/>
                <a:gd name="T42" fmla="*/ 9 w 34"/>
                <a:gd name="T43" fmla="*/ 19 h 27"/>
                <a:gd name="T44" fmla="*/ 9 w 34"/>
                <a:gd name="T45" fmla="*/ 19 h 27"/>
                <a:gd name="T46" fmla="*/ 26 w 34"/>
                <a:gd name="T47" fmla="*/ 19 h 27"/>
                <a:gd name="T48" fmla="*/ 26 w 34"/>
                <a:gd name="T49" fmla="*/ 8 h 27"/>
                <a:gd name="T50" fmla="*/ 11 w 34"/>
                <a:gd name="T51" fmla="*/ 8 h 27"/>
                <a:gd name="T52" fmla="*/ 9 w 34"/>
                <a:gd name="T53" fmla="*/ 10 h 27"/>
                <a:gd name="T54" fmla="*/ 9 w 34"/>
                <a:gd name="T55" fmla="*/ 12 h 27"/>
                <a:gd name="T56" fmla="*/ 9 w 34"/>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7">
                  <a:moveTo>
                    <a:pt x="30" y="27"/>
                  </a:moveTo>
                  <a:lnTo>
                    <a:pt x="5" y="27"/>
                  </a:lnTo>
                  <a:lnTo>
                    <a:pt x="3" y="26"/>
                  </a:lnTo>
                  <a:lnTo>
                    <a:pt x="1" y="25"/>
                  </a:lnTo>
                  <a:lnTo>
                    <a:pt x="0" y="24"/>
                  </a:lnTo>
                  <a:lnTo>
                    <a:pt x="0" y="23"/>
                  </a:lnTo>
                  <a:lnTo>
                    <a:pt x="0" y="12"/>
                  </a:lnTo>
                  <a:lnTo>
                    <a:pt x="0" y="7"/>
                  </a:lnTo>
                  <a:lnTo>
                    <a:pt x="4" y="3"/>
                  </a:lnTo>
                  <a:lnTo>
                    <a:pt x="7" y="1"/>
                  </a:lnTo>
                  <a:lnTo>
                    <a:pt x="11" y="0"/>
                  </a:lnTo>
                  <a:lnTo>
                    <a:pt x="30" y="0"/>
                  </a:lnTo>
                  <a:lnTo>
                    <a:pt x="32" y="0"/>
                  </a:lnTo>
                  <a:lnTo>
                    <a:pt x="33" y="1"/>
                  </a:lnTo>
                  <a:lnTo>
                    <a:pt x="34" y="3"/>
                  </a:lnTo>
                  <a:lnTo>
                    <a:pt x="34" y="4"/>
                  </a:lnTo>
                  <a:lnTo>
                    <a:pt x="34" y="23"/>
                  </a:lnTo>
                  <a:lnTo>
                    <a:pt x="34" y="24"/>
                  </a:lnTo>
                  <a:lnTo>
                    <a:pt x="33" y="25"/>
                  </a:lnTo>
                  <a:lnTo>
                    <a:pt x="32" y="26"/>
                  </a:lnTo>
                  <a:lnTo>
                    <a:pt x="30" y="27"/>
                  </a:lnTo>
                  <a:close/>
                  <a:moveTo>
                    <a:pt x="9" y="19"/>
                  </a:moveTo>
                  <a:lnTo>
                    <a:pt x="9" y="19"/>
                  </a:lnTo>
                  <a:lnTo>
                    <a:pt x="26" y="19"/>
                  </a:lnTo>
                  <a:lnTo>
                    <a:pt x="26" y="8"/>
                  </a:lnTo>
                  <a:lnTo>
                    <a:pt x="11" y="8"/>
                  </a:lnTo>
                  <a:lnTo>
                    <a:pt x="9" y="10"/>
                  </a:lnTo>
                  <a:lnTo>
                    <a:pt x="9" y="12"/>
                  </a:lnTo>
                  <a:lnTo>
                    <a:pt x="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860">
              <a:extLst>
                <a:ext uri="{FF2B5EF4-FFF2-40B4-BE49-F238E27FC236}">
                  <a16:creationId xmlns:a16="http://schemas.microsoft.com/office/drawing/2014/main" id="{00C3AE24-1478-4AB1-CF79-B526588EC825}"/>
                </a:ext>
              </a:extLst>
            </p:cNvPr>
            <p:cNvSpPr>
              <a:spLocks noEditPoints="1"/>
            </p:cNvSpPr>
            <p:nvPr/>
          </p:nvSpPr>
          <p:spPr bwMode="auto">
            <a:xfrm>
              <a:off x="807768" y="2029530"/>
              <a:ext cx="36651" cy="32101"/>
            </a:xfrm>
            <a:custGeom>
              <a:avLst/>
              <a:gdLst>
                <a:gd name="T0" fmla="*/ 30 w 34"/>
                <a:gd name="T1" fmla="*/ 28 h 28"/>
                <a:gd name="T2" fmla="*/ 8 w 34"/>
                <a:gd name="T3" fmla="*/ 28 h 28"/>
                <a:gd name="T4" fmla="*/ 5 w 34"/>
                <a:gd name="T5" fmla="*/ 27 h 28"/>
                <a:gd name="T6" fmla="*/ 3 w 34"/>
                <a:gd name="T7" fmla="*/ 26 h 28"/>
                <a:gd name="T8" fmla="*/ 1 w 34"/>
                <a:gd name="T9" fmla="*/ 24 h 28"/>
                <a:gd name="T10" fmla="*/ 0 w 34"/>
                <a:gd name="T11" fmla="*/ 21 h 28"/>
                <a:gd name="T12" fmla="*/ 0 w 34"/>
                <a:gd name="T13" fmla="*/ 4 h 28"/>
                <a:gd name="T14" fmla="*/ 0 w 34"/>
                <a:gd name="T15" fmla="*/ 2 h 28"/>
                <a:gd name="T16" fmla="*/ 1 w 34"/>
                <a:gd name="T17" fmla="*/ 1 h 28"/>
                <a:gd name="T18" fmla="*/ 3 w 34"/>
                <a:gd name="T19" fmla="*/ 0 h 28"/>
                <a:gd name="T20" fmla="*/ 5 w 34"/>
                <a:gd name="T21" fmla="*/ 0 h 28"/>
                <a:gd name="T22" fmla="*/ 30 w 34"/>
                <a:gd name="T23" fmla="*/ 0 h 28"/>
                <a:gd name="T24" fmla="*/ 32 w 34"/>
                <a:gd name="T25" fmla="*/ 0 h 28"/>
                <a:gd name="T26" fmla="*/ 33 w 34"/>
                <a:gd name="T27" fmla="*/ 1 h 28"/>
                <a:gd name="T28" fmla="*/ 34 w 34"/>
                <a:gd name="T29" fmla="*/ 2 h 28"/>
                <a:gd name="T30" fmla="*/ 34 w 34"/>
                <a:gd name="T31" fmla="*/ 4 h 28"/>
                <a:gd name="T32" fmla="*/ 34 w 34"/>
                <a:gd name="T33" fmla="*/ 24 h 28"/>
                <a:gd name="T34" fmla="*/ 34 w 34"/>
                <a:gd name="T35" fmla="*/ 25 h 28"/>
                <a:gd name="T36" fmla="*/ 33 w 34"/>
                <a:gd name="T37" fmla="*/ 27 h 28"/>
                <a:gd name="T38" fmla="*/ 32 w 34"/>
                <a:gd name="T39" fmla="*/ 27 h 28"/>
                <a:gd name="T40" fmla="*/ 30 w 34"/>
                <a:gd name="T41" fmla="*/ 28 h 28"/>
                <a:gd name="T42" fmla="*/ 9 w 34"/>
                <a:gd name="T43" fmla="*/ 20 h 28"/>
                <a:gd name="T44" fmla="*/ 9 w 34"/>
                <a:gd name="T45" fmla="*/ 20 h 28"/>
                <a:gd name="T46" fmla="*/ 26 w 34"/>
                <a:gd name="T47" fmla="*/ 20 h 28"/>
                <a:gd name="T48" fmla="*/ 26 w 34"/>
                <a:gd name="T49" fmla="*/ 8 h 28"/>
                <a:gd name="T50" fmla="*/ 9 w 34"/>
                <a:gd name="T51" fmla="*/ 8 h 28"/>
                <a:gd name="T52" fmla="*/ 9 w 34"/>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8">
                  <a:moveTo>
                    <a:pt x="30" y="28"/>
                  </a:moveTo>
                  <a:lnTo>
                    <a:pt x="8" y="28"/>
                  </a:lnTo>
                  <a:lnTo>
                    <a:pt x="5" y="27"/>
                  </a:lnTo>
                  <a:lnTo>
                    <a:pt x="3" y="26"/>
                  </a:lnTo>
                  <a:lnTo>
                    <a:pt x="1" y="24"/>
                  </a:lnTo>
                  <a:lnTo>
                    <a:pt x="0" y="21"/>
                  </a:lnTo>
                  <a:lnTo>
                    <a:pt x="0" y="4"/>
                  </a:lnTo>
                  <a:lnTo>
                    <a:pt x="0" y="2"/>
                  </a:lnTo>
                  <a:lnTo>
                    <a:pt x="1" y="1"/>
                  </a:lnTo>
                  <a:lnTo>
                    <a:pt x="3" y="0"/>
                  </a:lnTo>
                  <a:lnTo>
                    <a:pt x="5" y="0"/>
                  </a:lnTo>
                  <a:lnTo>
                    <a:pt x="30" y="0"/>
                  </a:lnTo>
                  <a:lnTo>
                    <a:pt x="32" y="0"/>
                  </a:lnTo>
                  <a:lnTo>
                    <a:pt x="33" y="1"/>
                  </a:lnTo>
                  <a:lnTo>
                    <a:pt x="34" y="2"/>
                  </a:lnTo>
                  <a:lnTo>
                    <a:pt x="34" y="4"/>
                  </a:lnTo>
                  <a:lnTo>
                    <a:pt x="34" y="24"/>
                  </a:lnTo>
                  <a:lnTo>
                    <a:pt x="34" y="25"/>
                  </a:lnTo>
                  <a:lnTo>
                    <a:pt x="33" y="27"/>
                  </a:lnTo>
                  <a:lnTo>
                    <a:pt x="32" y="27"/>
                  </a:lnTo>
                  <a:lnTo>
                    <a:pt x="30" y="28"/>
                  </a:lnTo>
                  <a:close/>
                  <a:moveTo>
                    <a:pt x="9" y="20"/>
                  </a:moveTo>
                  <a:lnTo>
                    <a:pt x="9" y="20"/>
                  </a:lnTo>
                  <a:lnTo>
                    <a:pt x="26" y="20"/>
                  </a:lnTo>
                  <a:lnTo>
                    <a:pt x="26" y="8"/>
                  </a:lnTo>
                  <a:lnTo>
                    <a:pt x="9" y="8"/>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61">
              <a:extLst>
                <a:ext uri="{FF2B5EF4-FFF2-40B4-BE49-F238E27FC236}">
                  <a16:creationId xmlns:a16="http://schemas.microsoft.com/office/drawing/2014/main" id="{E249A7F0-8DE5-52F7-5B88-86224887BD92}"/>
                </a:ext>
              </a:extLst>
            </p:cNvPr>
            <p:cNvSpPr>
              <a:spLocks noEditPoints="1"/>
            </p:cNvSpPr>
            <p:nvPr/>
          </p:nvSpPr>
          <p:spPr bwMode="auto">
            <a:xfrm>
              <a:off x="1699584" y="1630576"/>
              <a:ext cx="32578" cy="408126"/>
            </a:xfrm>
            <a:custGeom>
              <a:avLst/>
              <a:gdLst>
                <a:gd name="T0" fmla="*/ 4 w 31"/>
                <a:gd name="T1" fmla="*/ 356 h 356"/>
                <a:gd name="T2" fmla="*/ 1 w 31"/>
                <a:gd name="T3" fmla="*/ 355 h 356"/>
                <a:gd name="T4" fmla="*/ 0 w 31"/>
                <a:gd name="T5" fmla="*/ 352 h 356"/>
                <a:gd name="T6" fmla="*/ 0 w 31"/>
                <a:gd name="T7" fmla="*/ 2 h 356"/>
                <a:gd name="T8" fmla="*/ 3 w 31"/>
                <a:gd name="T9" fmla="*/ 0 h 356"/>
                <a:gd name="T10" fmla="*/ 27 w 31"/>
                <a:gd name="T11" fmla="*/ 0 h 356"/>
                <a:gd name="T12" fmla="*/ 30 w 31"/>
                <a:gd name="T13" fmla="*/ 1 h 356"/>
                <a:gd name="T14" fmla="*/ 31 w 31"/>
                <a:gd name="T15" fmla="*/ 4 h 356"/>
                <a:gd name="T16" fmla="*/ 31 w 31"/>
                <a:gd name="T17" fmla="*/ 23 h 356"/>
                <a:gd name="T18" fmla="*/ 29 w 31"/>
                <a:gd name="T19" fmla="*/ 25 h 356"/>
                <a:gd name="T20" fmla="*/ 23 w 31"/>
                <a:gd name="T21" fmla="*/ 25 h 356"/>
                <a:gd name="T22" fmla="*/ 27 w 31"/>
                <a:gd name="T23" fmla="*/ 36 h 356"/>
                <a:gd name="T24" fmla="*/ 30 w 31"/>
                <a:gd name="T25" fmla="*/ 37 h 356"/>
                <a:gd name="T26" fmla="*/ 31 w 31"/>
                <a:gd name="T27" fmla="*/ 40 h 356"/>
                <a:gd name="T28" fmla="*/ 31 w 31"/>
                <a:gd name="T29" fmla="*/ 124 h 356"/>
                <a:gd name="T30" fmla="*/ 29 w 31"/>
                <a:gd name="T31" fmla="*/ 126 h 356"/>
                <a:gd name="T32" fmla="*/ 23 w 31"/>
                <a:gd name="T33" fmla="*/ 126 h 356"/>
                <a:gd name="T34" fmla="*/ 27 w 31"/>
                <a:gd name="T35" fmla="*/ 137 h 356"/>
                <a:gd name="T36" fmla="*/ 30 w 31"/>
                <a:gd name="T37" fmla="*/ 138 h 356"/>
                <a:gd name="T38" fmla="*/ 31 w 31"/>
                <a:gd name="T39" fmla="*/ 141 h 356"/>
                <a:gd name="T40" fmla="*/ 31 w 31"/>
                <a:gd name="T41" fmla="*/ 224 h 356"/>
                <a:gd name="T42" fmla="*/ 29 w 31"/>
                <a:gd name="T43" fmla="*/ 226 h 356"/>
                <a:gd name="T44" fmla="*/ 23 w 31"/>
                <a:gd name="T45" fmla="*/ 227 h 356"/>
                <a:gd name="T46" fmla="*/ 27 w 31"/>
                <a:gd name="T47" fmla="*/ 237 h 356"/>
                <a:gd name="T48" fmla="*/ 30 w 31"/>
                <a:gd name="T49" fmla="*/ 238 h 356"/>
                <a:gd name="T50" fmla="*/ 31 w 31"/>
                <a:gd name="T51" fmla="*/ 241 h 356"/>
                <a:gd name="T52" fmla="*/ 31 w 31"/>
                <a:gd name="T53" fmla="*/ 323 h 356"/>
                <a:gd name="T54" fmla="*/ 29 w 31"/>
                <a:gd name="T55" fmla="*/ 325 h 356"/>
                <a:gd name="T56" fmla="*/ 23 w 31"/>
                <a:gd name="T57" fmla="*/ 325 h 356"/>
                <a:gd name="T58" fmla="*/ 27 w 31"/>
                <a:gd name="T59" fmla="*/ 336 h 356"/>
                <a:gd name="T60" fmla="*/ 30 w 31"/>
                <a:gd name="T61" fmla="*/ 337 h 356"/>
                <a:gd name="T62" fmla="*/ 31 w 31"/>
                <a:gd name="T63" fmla="*/ 340 h 356"/>
                <a:gd name="T64" fmla="*/ 31 w 31"/>
                <a:gd name="T65" fmla="*/ 353 h 356"/>
                <a:gd name="T66" fmla="*/ 29 w 31"/>
                <a:gd name="T67" fmla="*/ 355 h 356"/>
                <a:gd name="T68" fmla="*/ 8 w 31"/>
                <a:gd name="T69" fmla="*/ 348 h 356"/>
                <a:gd name="T70" fmla="*/ 23 w 31"/>
                <a:gd name="T71" fmla="*/ 348 h 356"/>
                <a:gd name="T72" fmla="*/ 19 w 31"/>
                <a:gd name="T73" fmla="*/ 344 h 356"/>
                <a:gd name="T74" fmla="*/ 16 w 31"/>
                <a:gd name="T75" fmla="*/ 342 h 356"/>
                <a:gd name="T76" fmla="*/ 15 w 31"/>
                <a:gd name="T77" fmla="*/ 340 h 356"/>
                <a:gd name="T78" fmla="*/ 15 w 31"/>
                <a:gd name="T79" fmla="*/ 320 h 356"/>
                <a:gd name="T80" fmla="*/ 18 w 31"/>
                <a:gd name="T81" fmla="*/ 317 h 356"/>
                <a:gd name="T82" fmla="*/ 23 w 31"/>
                <a:gd name="T83" fmla="*/ 317 h 356"/>
                <a:gd name="T84" fmla="*/ 19 w 31"/>
                <a:gd name="T85" fmla="*/ 246 h 356"/>
                <a:gd name="T86" fmla="*/ 16 w 31"/>
                <a:gd name="T87" fmla="*/ 244 h 356"/>
                <a:gd name="T88" fmla="*/ 15 w 31"/>
                <a:gd name="T89" fmla="*/ 241 h 356"/>
                <a:gd name="T90" fmla="*/ 15 w 31"/>
                <a:gd name="T91" fmla="*/ 221 h 356"/>
                <a:gd name="T92" fmla="*/ 18 w 31"/>
                <a:gd name="T93" fmla="*/ 219 h 356"/>
                <a:gd name="T94" fmla="*/ 23 w 31"/>
                <a:gd name="T95" fmla="*/ 219 h 356"/>
                <a:gd name="T96" fmla="*/ 19 w 31"/>
                <a:gd name="T97" fmla="*/ 146 h 356"/>
                <a:gd name="T98" fmla="*/ 16 w 31"/>
                <a:gd name="T99" fmla="*/ 144 h 356"/>
                <a:gd name="T100" fmla="*/ 15 w 31"/>
                <a:gd name="T101" fmla="*/ 141 h 356"/>
                <a:gd name="T102" fmla="*/ 15 w 31"/>
                <a:gd name="T103" fmla="*/ 121 h 356"/>
                <a:gd name="T104" fmla="*/ 18 w 31"/>
                <a:gd name="T105" fmla="*/ 118 h 356"/>
                <a:gd name="T106" fmla="*/ 23 w 31"/>
                <a:gd name="T107" fmla="*/ 118 h 356"/>
                <a:gd name="T108" fmla="*/ 19 w 31"/>
                <a:gd name="T109" fmla="*/ 45 h 356"/>
                <a:gd name="T110" fmla="*/ 16 w 31"/>
                <a:gd name="T111" fmla="*/ 44 h 356"/>
                <a:gd name="T112" fmla="*/ 15 w 31"/>
                <a:gd name="T113" fmla="*/ 40 h 356"/>
                <a:gd name="T114" fmla="*/ 15 w 31"/>
                <a:gd name="T115" fmla="*/ 20 h 356"/>
                <a:gd name="T116" fmla="*/ 18 w 31"/>
                <a:gd name="T117" fmla="*/ 18 h 356"/>
                <a:gd name="T118" fmla="*/ 23 w 31"/>
                <a:gd name="T119" fmla="*/ 17 h 356"/>
                <a:gd name="T120" fmla="*/ 8 w 31"/>
                <a:gd name="T121" fmla="*/ 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56">
                  <a:moveTo>
                    <a:pt x="27" y="356"/>
                  </a:moveTo>
                  <a:lnTo>
                    <a:pt x="4" y="356"/>
                  </a:lnTo>
                  <a:lnTo>
                    <a:pt x="3" y="355"/>
                  </a:lnTo>
                  <a:lnTo>
                    <a:pt x="1" y="355"/>
                  </a:lnTo>
                  <a:lnTo>
                    <a:pt x="0" y="353"/>
                  </a:lnTo>
                  <a:lnTo>
                    <a:pt x="0" y="352"/>
                  </a:lnTo>
                  <a:lnTo>
                    <a:pt x="0" y="4"/>
                  </a:lnTo>
                  <a:lnTo>
                    <a:pt x="0" y="2"/>
                  </a:lnTo>
                  <a:lnTo>
                    <a:pt x="1" y="1"/>
                  </a:lnTo>
                  <a:lnTo>
                    <a:pt x="3" y="0"/>
                  </a:lnTo>
                  <a:lnTo>
                    <a:pt x="4" y="0"/>
                  </a:lnTo>
                  <a:lnTo>
                    <a:pt x="27" y="0"/>
                  </a:lnTo>
                  <a:lnTo>
                    <a:pt x="29" y="0"/>
                  </a:lnTo>
                  <a:lnTo>
                    <a:pt x="30" y="1"/>
                  </a:lnTo>
                  <a:lnTo>
                    <a:pt x="31" y="2"/>
                  </a:lnTo>
                  <a:lnTo>
                    <a:pt x="31" y="4"/>
                  </a:lnTo>
                  <a:lnTo>
                    <a:pt x="31" y="21"/>
                  </a:lnTo>
                  <a:lnTo>
                    <a:pt x="31" y="23"/>
                  </a:lnTo>
                  <a:lnTo>
                    <a:pt x="30" y="24"/>
                  </a:lnTo>
                  <a:lnTo>
                    <a:pt x="29" y="25"/>
                  </a:lnTo>
                  <a:lnTo>
                    <a:pt x="27" y="25"/>
                  </a:lnTo>
                  <a:lnTo>
                    <a:pt x="23" y="25"/>
                  </a:lnTo>
                  <a:lnTo>
                    <a:pt x="23" y="36"/>
                  </a:lnTo>
                  <a:lnTo>
                    <a:pt x="27" y="36"/>
                  </a:lnTo>
                  <a:lnTo>
                    <a:pt x="29" y="36"/>
                  </a:lnTo>
                  <a:lnTo>
                    <a:pt x="30" y="37"/>
                  </a:lnTo>
                  <a:lnTo>
                    <a:pt x="31" y="38"/>
                  </a:lnTo>
                  <a:lnTo>
                    <a:pt x="31" y="40"/>
                  </a:lnTo>
                  <a:lnTo>
                    <a:pt x="31" y="122"/>
                  </a:lnTo>
                  <a:lnTo>
                    <a:pt x="31" y="124"/>
                  </a:lnTo>
                  <a:lnTo>
                    <a:pt x="30" y="125"/>
                  </a:lnTo>
                  <a:lnTo>
                    <a:pt x="29" y="126"/>
                  </a:lnTo>
                  <a:lnTo>
                    <a:pt x="27" y="126"/>
                  </a:lnTo>
                  <a:lnTo>
                    <a:pt x="23" y="126"/>
                  </a:lnTo>
                  <a:lnTo>
                    <a:pt x="23" y="137"/>
                  </a:lnTo>
                  <a:lnTo>
                    <a:pt x="27" y="137"/>
                  </a:lnTo>
                  <a:lnTo>
                    <a:pt x="29" y="137"/>
                  </a:lnTo>
                  <a:lnTo>
                    <a:pt x="30" y="138"/>
                  </a:lnTo>
                  <a:lnTo>
                    <a:pt x="31" y="139"/>
                  </a:lnTo>
                  <a:lnTo>
                    <a:pt x="31" y="141"/>
                  </a:lnTo>
                  <a:lnTo>
                    <a:pt x="31" y="223"/>
                  </a:lnTo>
                  <a:lnTo>
                    <a:pt x="31" y="224"/>
                  </a:lnTo>
                  <a:lnTo>
                    <a:pt x="30" y="226"/>
                  </a:lnTo>
                  <a:lnTo>
                    <a:pt x="29" y="226"/>
                  </a:lnTo>
                  <a:lnTo>
                    <a:pt x="27" y="227"/>
                  </a:lnTo>
                  <a:lnTo>
                    <a:pt x="23" y="227"/>
                  </a:lnTo>
                  <a:lnTo>
                    <a:pt x="23" y="237"/>
                  </a:lnTo>
                  <a:lnTo>
                    <a:pt x="27" y="237"/>
                  </a:lnTo>
                  <a:lnTo>
                    <a:pt x="29" y="238"/>
                  </a:lnTo>
                  <a:lnTo>
                    <a:pt x="30" y="238"/>
                  </a:lnTo>
                  <a:lnTo>
                    <a:pt x="31" y="240"/>
                  </a:lnTo>
                  <a:lnTo>
                    <a:pt x="31" y="241"/>
                  </a:lnTo>
                  <a:lnTo>
                    <a:pt x="31" y="321"/>
                  </a:lnTo>
                  <a:lnTo>
                    <a:pt x="31" y="323"/>
                  </a:lnTo>
                  <a:lnTo>
                    <a:pt x="30" y="324"/>
                  </a:lnTo>
                  <a:lnTo>
                    <a:pt x="29" y="325"/>
                  </a:lnTo>
                  <a:lnTo>
                    <a:pt x="27" y="325"/>
                  </a:lnTo>
                  <a:lnTo>
                    <a:pt x="23" y="325"/>
                  </a:lnTo>
                  <a:lnTo>
                    <a:pt x="23" y="336"/>
                  </a:lnTo>
                  <a:lnTo>
                    <a:pt x="27" y="336"/>
                  </a:lnTo>
                  <a:lnTo>
                    <a:pt x="29" y="336"/>
                  </a:lnTo>
                  <a:lnTo>
                    <a:pt x="30" y="337"/>
                  </a:lnTo>
                  <a:lnTo>
                    <a:pt x="31" y="338"/>
                  </a:lnTo>
                  <a:lnTo>
                    <a:pt x="31" y="340"/>
                  </a:lnTo>
                  <a:lnTo>
                    <a:pt x="31" y="352"/>
                  </a:lnTo>
                  <a:lnTo>
                    <a:pt x="31" y="353"/>
                  </a:lnTo>
                  <a:lnTo>
                    <a:pt x="30" y="355"/>
                  </a:lnTo>
                  <a:lnTo>
                    <a:pt x="29" y="355"/>
                  </a:lnTo>
                  <a:lnTo>
                    <a:pt x="27" y="356"/>
                  </a:lnTo>
                  <a:close/>
                  <a:moveTo>
                    <a:pt x="8" y="348"/>
                  </a:moveTo>
                  <a:lnTo>
                    <a:pt x="8" y="348"/>
                  </a:lnTo>
                  <a:lnTo>
                    <a:pt x="23" y="348"/>
                  </a:lnTo>
                  <a:lnTo>
                    <a:pt x="23" y="344"/>
                  </a:lnTo>
                  <a:lnTo>
                    <a:pt x="19" y="344"/>
                  </a:lnTo>
                  <a:lnTo>
                    <a:pt x="18" y="343"/>
                  </a:lnTo>
                  <a:lnTo>
                    <a:pt x="16" y="342"/>
                  </a:lnTo>
                  <a:lnTo>
                    <a:pt x="15" y="341"/>
                  </a:lnTo>
                  <a:lnTo>
                    <a:pt x="15" y="340"/>
                  </a:lnTo>
                  <a:lnTo>
                    <a:pt x="15" y="321"/>
                  </a:lnTo>
                  <a:lnTo>
                    <a:pt x="15" y="320"/>
                  </a:lnTo>
                  <a:lnTo>
                    <a:pt x="16" y="318"/>
                  </a:lnTo>
                  <a:lnTo>
                    <a:pt x="18" y="317"/>
                  </a:lnTo>
                  <a:lnTo>
                    <a:pt x="19" y="317"/>
                  </a:lnTo>
                  <a:lnTo>
                    <a:pt x="23" y="317"/>
                  </a:lnTo>
                  <a:lnTo>
                    <a:pt x="23" y="246"/>
                  </a:lnTo>
                  <a:lnTo>
                    <a:pt x="19" y="246"/>
                  </a:lnTo>
                  <a:lnTo>
                    <a:pt x="18" y="246"/>
                  </a:lnTo>
                  <a:lnTo>
                    <a:pt x="16" y="244"/>
                  </a:lnTo>
                  <a:lnTo>
                    <a:pt x="15" y="243"/>
                  </a:lnTo>
                  <a:lnTo>
                    <a:pt x="15" y="241"/>
                  </a:lnTo>
                  <a:lnTo>
                    <a:pt x="15" y="223"/>
                  </a:lnTo>
                  <a:lnTo>
                    <a:pt x="15" y="221"/>
                  </a:lnTo>
                  <a:lnTo>
                    <a:pt x="16" y="220"/>
                  </a:lnTo>
                  <a:lnTo>
                    <a:pt x="18" y="219"/>
                  </a:lnTo>
                  <a:lnTo>
                    <a:pt x="19" y="219"/>
                  </a:lnTo>
                  <a:lnTo>
                    <a:pt x="23" y="219"/>
                  </a:lnTo>
                  <a:lnTo>
                    <a:pt x="23" y="146"/>
                  </a:lnTo>
                  <a:lnTo>
                    <a:pt x="19" y="146"/>
                  </a:lnTo>
                  <a:lnTo>
                    <a:pt x="18" y="145"/>
                  </a:lnTo>
                  <a:lnTo>
                    <a:pt x="16" y="144"/>
                  </a:lnTo>
                  <a:lnTo>
                    <a:pt x="15" y="142"/>
                  </a:lnTo>
                  <a:lnTo>
                    <a:pt x="15" y="141"/>
                  </a:lnTo>
                  <a:lnTo>
                    <a:pt x="15" y="122"/>
                  </a:lnTo>
                  <a:lnTo>
                    <a:pt x="15" y="121"/>
                  </a:lnTo>
                  <a:lnTo>
                    <a:pt x="16" y="119"/>
                  </a:lnTo>
                  <a:lnTo>
                    <a:pt x="18" y="118"/>
                  </a:lnTo>
                  <a:lnTo>
                    <a:pt x="19" y="118"/>
                  </a:lnTo>
                  <a:lnTo>
                    <a:pt x="23" y="118"/>
                  </a:lnTo>
                  <a:lnTo>
                    <a:pt x="23" y="45"/>
                  </a:lnTo>
                  <a:lnTo>
                    <a:pt x="19" y="45"/>
                  </a:lnTo>
                  <a:lnTo>
                    <a:pt x="18" y="45"/>
                  </a:lnTo>
                  <a:lnTo>
                    <a:pt x="16" y="44"/>
                  </a:lnTo>
                  <a:lnTo>
                    <a:pt x="15" y="42"/>
                  </a:lnTo>
                  <a:lnTo>
                    <a:pt x="15" y="40"/>
                  </a:lnTo>
                  <a:lnTo>
                    <a:pt x="15" y="21"/>
                  </a:lnTo>
                  <a:lnTo>
                    <a:pt x="15" y="20"/>
                  </a:lnTo>
                  <a:lnTo>
                    <a:pt x="16" y="19"/>
                  </a:lnTo>
                  <a:lnTo>
                    <a:pt x="18" y="18"/>
                  </a:lnTo>
                  <a:lnTo>
                    <a:pt x="19" y="17"/>
                  </a:lnTo>
                  <a:lnTo>
                    <a:pt x="23" y="17"/>
                  </a:lnTo>
                  <a:lnTo>
                    <a:pt x="23" y="8"/>
                  </a:lnTo>
                  <a:lnTo>
                    <a:pt x="8" y="8"/>
                  </a:lnTo>
                  <a:lnTo>
                    <a:pt x="8"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862">
              <a:extLst>
                <a:ext uri="{FF2B5EF4-FFF2-40B4-BE49-F238E27FC236}">
                  <a16:creationId xmlns:a16="http://schemas.microsoft.com/office/drawing/2014/main" id="{544EA5DF-4ECD-33DE-9788-3137FC968A9C}"/>
                </a:ext>
              </a:extLst>
            </p:cNvPr>
            <p:cNvSpPr>
              <a:spLocks noEditPoints="1"/>
            </p:cNvSpPr>
            <p:nvPr/>
          </p:nvSpPr>
          <p:spPr bwMode="auto">
            <a:xfrm>
              <a:off x="1699584" y="1612233"/>
              <a:ext cx="32578" cy="27514"/>
            </a:xfrm>
            <a:custGeom>
              <a:avLst/>
              <a:gdLst>
                <a:gd name="T0" fmla="*/ 29 w 33"/>
                <a:gd name="T1" fmla="*/ 27 h 27"/>
                <a:gd name="T2" fmla="*/ 4 w 33"/>
                <a:gd name="T3" fmla="*/ 27 h 27"/>
                <a:gd name="T4" fmla="*/ 3 w 33"/>
                <a:gd name="T5" fmla="*/ 26 h 27"/>
                <a:gd name="T6" fmla="*/ 1 w 33"/>
                <a:gd name="T7" fmla="*/ 25 h 27"/>
                <a:gd name="T8" fmla="*/ 0 w 33"/>
                <a:gd name="T9" fmla="*/ 24 h 27"/>
                <a:gd name="T10" fmla="*/ 0 w 33"/>
                <a:gd name="T11" fmla="*/ 23 h 27"/>
                <a:gd name="T12" fmla="*/ 0 w 33"/>
                <a:gd name="T13" fmla="*/ 4 h 27"/>
                <a:gd name="T14" fmla="*/ 0 w 33"/>
                <a:gd name="T15" fmla="*/ 3 h 27"/>
                <a:gd name="T16" fmla="*/ 1 w 33"/>
                <a:gd name="T17" fmla="*/ 1 h 27"/>
                <a:gd name="T18" fmla="*/ 3 w 33"/>
                <a:gd name="T19" fmla="*/ 0 h 27"/>
                <a:gd name="T20" fmla="*/ 4 w 33"/>
                <a:gd name="T21" fmla="*/ 0 h 27"/>
                <a:gd name="T22" fmla="*/ 23 w 33"/>
                <a:gd name="T23" fmla="*/ 0 h 27"/>
                <a:gd name="T24" fmla="*/ 27 w 33"/>
                <a:gd name="T25" fmla="*/ 1 h 27"/>
                <a:gd name="T26" fmla="*/ 30 w 33"/>
                <a:gd name="T27" fmla="*/ 3 h 27"/>
                <a:gd name="T28" fmla="*/ 33 w 33"/>
                <a:gd name="T29" fmla="*/ 7 h 27"/>
                <a:gd name="T30" fmla="*/ 33 w 33"/>
                <a:gd name="T31" fmla="*/ 12 h 27"/>
                <a:gd name="T32" fmla="*/ 33 w 33"/>
                <a:gd name="T33" fmla="*/ 23 h 27"/>
                <a:gd name="T34" fmla="*/ 33 w 33"/>
                <a:gd name="T35" fmla="*/ 24 h 27"/>
                <a:gd name="T36" fmla="*/ 32 w 33"/>
                <a:gd name="T37" fmla="*/ 25 h 27"/>
                <a:gd name="T38" fmla="*/ 31 w 33"/>
                <a:gd name="T39" fmla="*/ 26 h 27"/>
                <a:gd name="T40" fmla="*/ 29 w 33"/>
                <a:gd name="T41" fmla="*/ 27 h 27"/>
                <a:gd name="T42" fmla="*/ 8 w 33"/>
                <a:gd name="T43" fmla="*/ 19 h 27"/>
                <a:gd name="T44" fmla="*/ 8 w 33"/>
                <a:gd name="T45" fmla="*/ 19 h 27"/>
                <a:gd name="T46" fmla="*/ 25 w 33"/>
                <a:gd name="T47" fmla="*/ 19 h 27"/>
                <a:gd name="T48" fmla="*/ 25 w 33"/>
                <a:gd name="T49" fmla="*/ 12 h 27"/>
                <a:gd name="T50" fmla="*/ 25 w 33"/>
                <a:gd name="T51" fmla="*/ 10 h 27"/>
                <a:gd name="T52" fmla="*/ 23 w 33"/>
                <a:gd name="T53" fmla="*/ 8 h 27"/>
                <a:gd name="T54" fmla="*/ 8 w 33"/>
                <a:gd name="T55" fmla="*/ 8 h 27"/>
                <a:gd name="T56" fmla="*/ 8 w 33"/>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7">
                  <a:moveTo>
                    <a:pt x="29" y="27"/>
                  </a:moveTo>
                  <a:lnTo>
                    <a:pt x="4" y="27"/>
                  </a:lnTo>
                  <a:lnTo>
                    <a:pt x="3" y="26"/>
                  </a:lnTo>
                  <a:lnTo>
                    <a:pt x="1" y="25"/>
                  </a:lnTo>
                  <a:lnTo>
                    <a:pt x="0" y="24"/>
                  </a:lnTo>
                  <a:lnTo>
                    <a:pt x="0" y="23"/>
                  </a:lnTo>
                  <a:lnTo>
                    <a:pt x="0" y="4"/>
                  </a:lnTo>
                  <a:lnTo>
                    <a:pt x="0" y="3"/>
                  </a:lnTo>
                  <a:lnTo>
                    <a:pt x="1" y="1"/>
                  </a:lnTo>
                  <a:lnTo>
                    <a:pt x="3" y="0"/>
                  </a:lnTo>
                  <a:lnTo>
                    <a:pt x="4" y="0"/>
                  </a:lnTo>
                  <a:lnTo>
                    <a:pt x="23" y="0"/>
                  </a:lnTo>
                  <a:lnTo>
                    <a:pt x="27" y="1"/>
                  </a:lnTo>
                  <a:lnTo>
                    <a:pt x="30" y="3"/>
                  </a:lnTo>
                  <a:lnTo>
                    <a:pt x="33" y="7"/>
                  </a:lnTo>
                  <a:lnTo>
                    <a:pt x="33" y="12"/>
                  </a:lnTo>
                  <a:lnTo>
                    <a:pt x="33" y="23"/>
                  </a:lnTo>
                  <a:lnTo>
                    <a:pt x="33" y="24"/>
                  </a:lnTo>
                  <a:lnTo>
                    <a:pt x="32" y="25"/>
                  </a:lnTo>
                  <a:lnTo>
                    <a:pt x="31" y="26"/>
                  </a:lnTo>
                  <a:lnTo>
                    <a:pt x="29" y="27"/>
                  </a:lnTo>
                  <a:close/>
                  <a:moveTo>
                    <a:pt x="8" y="19"/>
                  </a:moveTo>
                  <a:lnTo>
                    <a:pt x="8" y="19"/>
                  </a:lnTo>
                  <a:lnTo>
                    <a:pt x="25" y="19"/>
                  </a:lnTo>
                  <a:lnTo>
                    <a:pt x="25" y="12"/>
                  </a:lnTo>
                  <a:lnTo>
                    <a:pt x="25" y="10"/>
                  </a:lnTo>
                  <a:lnTo>
                    <a:pt x="23" y="8"/>
                  </a:lnTo>
                  <a:lnTo>
                    <a:pt x="8" y="8"/>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863">
              <a:extLst>
                <a:ext uri="{FF2B5EF4-FFF2-40B4-BE49-F238E27FC236}">
                  <a16:creationId xmlns:a16="http://schemas.microsoft.com/office/drawing/2014/main" id="{5423EB25-D425-DE18-22CC-12EB286F8706}"/>
                </a:ext>
              </a:extLst>
            </p:cNvPr>
            <p:cNvSpPr>
              <a:spLocks noEditPoints="1"/>
            </p:cNvSpPr>
            <p:nvPr/>
          </p:nvSpPr>
          <p:spPr bwMode="auto">
            <a:xfrm>
              <a:off x="1699584" y="2029530"/>
              <a:ext cx="32578" cy="32101"/>
            </a:xfrm>
            <a:custGeom>
              <a:avLst/>
              <a:gdLst>
                <a:gd name="T0" fmla="*/ 26 w 33"/>
                <a:gd name="T1" fmla="*/ 28 h 28"/>
                <a:gd name="T2" fmla="*/ 4 w 33"/>
                <a:gd name="T3" fmla="*/ 28 h 28"/>
                <a:gd name="T4" fmla="*/ 3 w 33"/>
                <a:gd name="T5" fmla="*/ 27 h 28"/>
                <a:gd name="T6" fmla="*/ 1 w 33"/>
                <a:gd name="T7" fmla="*/ 27 h 28"/>
                <a:gd name="T8" fmla="*/ 0 w 33"/>
                <a:gd name="T9" fmla="*/ 25 h 28"/>
                <a:gd name="T10" fmla="*/ 0 w 33"/>
                <a:gd name="T11" fmla="*/ 24 h 28"/>
                <a:gd name="T12" fmla="*/ 0 w 33"/>
                <a:gd name="T13" fmla="*/ 4 h 28"/>
                <a:gd name="T14" fmla="*/ 0 w 33"/>
                <a:gd name="T15" fmla="*/ 2 h 28"/>
                <a:gd name="T16" fmla="*/ 1 w 33"/>
                <a:gd name="T17" fmla="*/ 1 h 28"/>
                <a:gd name="T18" fmla="*/ 3 w 33"/>
                <a:gd name="T19" fmla="*/ 0 h 28"/>
                <a:gd name="T20" fmla="*/ 4 w 33"/>
                <a:gd name="T21" fmla="*/ 0 h 28"/>
                <a:gd name="T22" fmla="*/ 29 w 33"/>
                <a:gd name="T23" fmla="*/ 0 h 28"/>
                <a:gd name="T24" fmla="*/ 31 w 33"/>
                <a:gd name="T25" fmla="*/ 0 h 28"/>
                <a:gd name="T26" fmla="*/ 32 w 33"/>
                <a:gd name="T27" fmla="*/ 1 h 28"/>
                <a:gd name="T28" fmla="*/ 33 w 33"/>
                <a:gd name="T29" fmla="*/ 2 h 28"/>
                <a:gd name="T30" fmla="*/ 33 w 33"/>
                <a:gd name="T31" fmla="*/ 4 h 28"/>
                <a:gd name="T32" fmla="*/ 33 w 33"/>
                <a:gd name="T33" fmla="*/ 21 h 28"/>
                <a:gd name="T34" fmla="*/ 33 w 33"/>
                <a:gd name="T35" fmla="*/ 24 h 28"/>
                <a:gd name="T36" fmla="*/ 31 w 33"/>
                <a:gd name="T37" fmla="*/ 26 h 28"/>
                <a:gd name="T38" fmla="*/ 29 w 33"/>
                <a:gd name="T39" fmla="*/ 27 h 28"/>
                <a:gd name="T40" fmla="*/ 26 w 33"/>
                <a:gd name="T41" fmla="*/ 28 h 28"/>
                <a:gd name="T42" fmla="*/ 8 w 33"/>
                <a:gd name="T43" fmla="*/ 20 h 28"/>
                <a:gd name="T44" fmla="*/ 8 w 33"/>
                <a:gd name="T45" fmla="*/ 20 h 28"/>
                <a:gd name="T46" fmla="*/ 25 w 33"/>
                <a:gd name="T47" fmla="*/ 20 h 28"/>
                <a:gd name="T48" fmla="*/ 25 w 33"/>
                <a:gd name="T49" fmla="*/ 8 h 28"/>
                <a:gd name="T50" fmla="*/ 8 w 33"/>
                <a:gd name="T51" fmla="*/ 8 h 28"/>
                <a:gd name="T52" fmla="*/ 8 w 33"/>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28">
                  <a:moveTo>
                    <a:pt x="26" y="28"/>
                  </a:moveTo>
                  <a:lnTo>
                    <a:pt x="4" y="28"/>
                  </a:lnTo>
                  <a:lnTo>
                    <a:pt x="3" y="27"/>
                  </a:lnTo>
                  <a:lnTo>
                    <a:pt x="1" y="27"/>
                  </a:lnTo>
                  <a:lnTo>
                    <a:pt x="0" y="25"/>
                  </a:lnTo>
                  <a:lnTo>
                    <a:pt x="0" y="24"/>
                  </a:lnTo>
                  <a:lnTo>
                    <a:pt x="0" y="4"/>
                  </a:lnTo>
                  <a:lnTo>
                    <a:pt x="0" y="2"/>
                  </a:lnTo>
                  <a:lnTo>
                    <a:pt x="1" y="1"/>
                  </a:lnTo>
                  <a:lnTo>
                    <a:pt x="3" y="0"/>
                  </a:lnTo>
                  <a:lnTo>
                    <a:pt x="4" y="0"/>
                  </a:lnTo>
                  <a:lnTo>
                    <a:pt x="29" y="0"/>
                  </a:lnTo>
                  <a:lnTo>
                    <a:pt x="31" y="0"/>
                  </a:lnTo>
                  <a:lnTo>
                    <a:pt x="32" y="1"/>
                  </a:lnTo>
                  <a:lnTo>
                    <a:pt x="33" y="2"/>
                  </a:lnTo>
                  <a:lnTo>
                    <a:pt x="33" y="4"/>
                  </a:lnTo>
                  <a:lnTo>
                    <a:pt x="33" y="21"/>
                  </a:lnTo>
                  <a:lnTo>
                    <a:pt x="33" y="24"/>
                  </a:lnTo>
                  <a:lnTo>
                    <a:pt x="31" y="26"/>
                  </a:lnTo>
                  <a:lnTo>
                    <a:pt x="29" y="27"/>
                  </a:lnTo>
                  <a:lnTo>
                    <a:pt x="26" y="28"/>
                  </a:lnTo>
                  <a:close/>
                  <a:moveTo>
                    <a:pt x="8" y="20"/>
                  </a:moveTo>
                  <a:lnTo>
                    <a:pt x="8" y="20"/>
                  </a:lnTo>
                  <a:lnTo>
                    <a:pt x="25" y="20"/>
                  </a:lnTo>
                  <a:lnTo>
                    <a:pt x="25" y="8"/>
                  </a:lnTo>
                  <a:lnTo>
                    <a:pt x="8" y="8"/>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864">
              <a:extLst>
                <a:ext uri="{FF2B5EF4-FFF2-40B4-BE49-F238E27FC236}">
                  <a16:creationId xmlns:a16="http://schemas.microsoft.com/office/drawing/2014/main" id="{A601BF9F-1763-78AC-3758-C8FC2E11FE08}"/>
                </a:ext>
              </a:extLst>
            </p:cNvPr>
            <p:cNvSpPr>
              <a:spLocks/>
            </p:cNvSpPr>
            <p:nvPr/>
          </p:nvSpPr>
          <p:spPr bwMode="auto">
            <a:xfrm>
              <a:off x="889212"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65">
              <a:extLst>
                <a:ext uri="{FF2B5EF4-FFF2-40B4-BE49-F238E27FC236}">
                  <a16:creationId xmlns:a16="http://schemas.microsoft.com/office/drawing/2014/main" id="{A95A6891-2280-6AB2-30E3-668581ADBE5C}"/>
                </a:ext>
              </a:extLst>
            </p:cNvPr>
            <p:cNvSpPr>
              <a:spLocks/>
            </p:cNvSpPr>
            <p:nvPr/>
          </p:nvSpPr>
          <p:spPr bwMode="auto">
            <a:xfrm>
              <a:off x="938079"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66">
              <a:extLst>
                <a:ext uri="{FF2B5EF4-FFF2-40B4-BE49-F238E27FC236}">
                  <a16:creationId xmlns:a16="http://schemas.microsoft.com/office/drawing/2014/main" id="{8B896D5B-54B1-5A6B-C97D-563AB407D66F}"/>
                </a:ext>
              </a:extLst>
            </p:cNvPr>
            <p:cNvSpPr>
              <a:spLocks/>
            </p:cNvSpPr>
            <p:nvPr/>
          </p:nvSpPr>
          <p:spPr bwMode="auto">
            <a:xfrm>
              <a:off x="852564" y="1630576"/>
              <a:ext cx="8144" cy="403538"/>
            </a:xfrm>
            <a:custGeom>
              <a:avLst/>
              <a:gdLst>
                <a:gd name="T0" fmla="*/ 4 w 9"/>
                <a:gd name="T1" fmla="*/ 353 h 353"/>
                <a:gd name="T2" fmla="*/ 2 w 9"/>
                <a:gd name="T3" fmla="*/ 353 h 353"/>
                <a:gd name="T4" fmla="*/ 1 w 9"/>
                <a:gd name="T5" fmla="*/ 352 h 353"/>
                <a:gd name="T6" fmla="*/ 0 w 9"/>
                <a:gd name="T7" fmla="*/ 350 h 353"/>
                <a:gd name="T8" fmla="*/ 0 w 9"/>
                <a:gd name="T9" fmla="*/ 349 h 353"/>
                <a:gd name="T10" fmla="*/ 0 w 9"/>
                <a:gd name="T11" fmla="*/ 4 h 353"/>
                <a:gd name="T12" fmla="*/ 0 w 9"/>
                <a:gd name="T13" fmla="*/ 2 h 353"/>
                <a:gd name="T14" fmla="*/ 1 w 9"/>
                <a:gd name="T15" fmla="*/ 1 h 353"/>
                <a:gd name="T16" fmla="*/ 2 w 9"/>
                <a:gd name="T17" fmla="*/ 0 h 353"/>
                <a:gd name="T18" fmla="*/ 4 w 9"/>
                <a:gd name="T19" fmla="*/ 0 h 353"/>
                <a:gd name="T20" fmla="*/ 5 w 9"/>
                <a:gd name="T21" fmla="*/ 0 h 353"/>
                <a:gd name="T22" fmla="*/ 8 w 9"/>
                <a:gd name="T23" fmla="*/ 1 h 353"/>
                <a:gd name="T24" fmla="*/ 9 w 9"/>
                <a:gd name="T25" fmla="*/ 2 h 353"/>
                <a:gd name="T26" fmla="*/ 9 w 9"/>
                <a:gd name="T27" fmla="*/ 4 h 353"/>
                <a:gd name="T28" fmla="*/ 9 w 9"/>
                <a:gd name="T29" fmla="*/ 349 h 353"/>
                <a:gd name="T30" fmla="*/ 9 w 9"/>
                <a:gd name="T31" fmla="*/ 350 h 353"/>
                <a:gd name="T32" fmla="*/ 8 w 9"/>
                <a:gd name="T33" fmla="*/ 352 h 353"/>
                <a:gd name="T34" fmla="*/ 5 w 9"/>
                <a:gd name="T35" fmla="*/ 353 h 353"/>
                <a:gd name="T36" fmla="*/ 4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4" y="353"/>
                  </a:moveTo>
                  <a:lnTo>
                    <a:pt x="2" y="353"/>
                  </a:lnTo>
                  <a:lnTo>
                    <a:pt x="1" y="352"/>
                  </a:lnTo>
                  <a:lnTo>
                    <a:pt x="0" y="350"/>
                  </a:lnTo>
                  <a:lnTo>
                    <a:pt x="0" y="349"/>
                  </a:lnTo>
                  <a:lnTo>
                    <a:pt x="0" y="4"/>
                  </a:lnTo>
                  <a:lnTo>
                    <a:pt x="0" y="2"/>
                  </a:lnTo>
                  <a:lnTo>
                    <a:pt x="1" y="1"/>
                  </a:lnTo>
                  <a:lnTo>
                    <a:pt x="2" y="0"/>
                  </a:lnTo>
                  <a:lnTo>
                    <a:pt x="4" y="0"/>
                  </a:lnTo>
                  <a:lnTo>
                    <a:pt x="5" y="0"/>
                  </a:lnTo>
                  <a:lnTo>
                    <a:pt x="8" y="1"/>
                  </a:lnTo>
                  <a:lnTo>
                    <a:pt x="9" y="2"/>
                  </a:lnTo>
                  <a:lnTo>
                    <a:pt x="9" y="4"/>
                  </a:lnTo>
                  <a:lnTo>
                    <a:pt x="9" y="349"/>
                  </a:lnTo>
                  <a:lnTo>
                    <a:pt x="9" y="350"/>
                  </a:lnTo>
                  <a:lnTo>
                    <a:pt x="8"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67">
              <a:extLst>
                <a:ext uri="{FF2B5EF4-FFF2-40B4-BE49-F238E27FC236}">
                  <a16:creationId xmlns:a16="http://schemas.microsoft.com/office/drawing/2014/main" id="{73D63827-487C-2BC5-EEE1-62D116A6FA7E}"/>
                </a:ext>
              </a:extLst>
            </p:cNvPr>
            <p:cNvSpPr>
              <a:spLocks/>
            </p:cNvSpPr>
            <p:nvPr/>
          </p:nvSpPr>
          <p:spPr bwMode="auto">
            <a:xfrm>
              <a:off x="87699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868">
              <a:extLst>
                <a:ext uri="{FF2B5EF4-FFF2-40B4-BE49-F238E27FC236}">
                  <a16:creationId xmlns:a16="http://schemas.microsoft.com/office/drawing/2014/main" id="{3E1AB3CB-563F-7056-0C9D-A8130A353BEE}"/>
                </a:ext>
              </a:extLst>
            </p:cNvPr>
            <p:cNvSpPr>
              <a:spLocks/>
            </p:cNvSpPr>
            <p:nvPr/>
          </p:nvSpPr>
          <p:spPr bwMode="auto">
            <a:xfrm>
              <a:off x="958441" y="1630576"/>
              <a:ext cx="8144" cy="403538"/>
            </a:xfrm>
            <a:custGeom>
              <a:avLst/>
              <a:gdLst>
                <a:gd name="T0" fmla="*/ 5 w 9"/>
                <a:gd name="T1" fmla="*/ 353 h 353"/>
                <a:gd name="T2" fmla="*/ 3 w 9"/>
                <a:gd name="T3" fmla="*/ 353 h 353"/>
                <a:gd name="T4" fmla="*/ 1 w 9"/>
                <a:gd name="T5" fmla="*/ 352 h 353"/>
                <a:gd name="T6" fmla="*/ 0 w 9"/>
                <a:gd name="T7" fmla="*/ 350 h 353"/>
                <a:gd name="T8" fmla="*/ 0 w 9"/>
                <a:gd name="T9" fmla="*/ 349 h 353"/>
                <a:gd name="T10" fmla="*/ 0 w 9"/>
                <a:gd name="T11" fmla="*/ 4 h 353"/>
                <a:gd name="T12" fmla="*/ 0 w 9"/>
                <a:gd name="T13" fmla="*/ 2 h 353"/>
                <a:gd name="T14" fmla="*/ 1 w 9"/>
                <a:gd name="T15" fmla="*/ 1 h 353"/>
                <a:gd name="T16" fmla="*/ 3 w 9"/>
                <a:gd name="T17" fmla="*/ 0 h 353"/>
                <a:gd name="T18" fmla="*/ 5 w 9"/>
                <a:gd name="T19" fmla="*/ 0 h 353"/>
                <a:gd name="T20" fmla="*/ 7 w 9"/>
                <a:gd name="T21" fmla="*/ 0 h 353"/>
                <a:gd name="T22" fmla="*/ 8 w 9"/>
                <a:gd name="T23" fmla="*/ 1 h 353"/>
                <a:gd name="T24" fmla="*/ 9 w 9"/>
                <a:gd name="T25" fmla="*/ 2 h 353"/>
                <a:gd name="T26" fmla="*/ 9 w 9"/>
                <a:gd name="T27" fmla="*/ 4 h 353"/>
                <a:gd name="T28" fmla="*/ 9 w 9"/>
                <a:gd name="T29" fmla="*/ 349 h 353"/>
                <a:gd name="T30" fmla="*/ 9 w 9"/>
                <a:gd name="T31" fmla="*/ 350 h 353"/>
                <a:gd name="T32" fmla="*/ 8 w 9"/>
                <a:gd name="T33" fmla="*/ 352 h 353"/>
                <a:gd name="T34" fmla="*/ 7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1" y="352"/>
                  </a:lnTo>
                  <a:lnTo>
                    <a:pt x="0" y="350"/>
                  </a:lnTo>
                  <a:lnTo>
                    <a:pt x="0" y="349"/>
                  </a:lnTo>
                  <a:lnTo>
                    <a:pt x="0" y="4"/>
                  </a:lnTo>
                  <a:lnTo>
                    <a:pt x="0" y="2"/>
                  </a:lnTo>
                  <a:lnTo>
                    <a:pt x="1" y="1"/>
                  </a:lnTo>
                  <a:lnTo>
                    <a:pt x="3" y="0"/>
                  </a:lnTo>
                  <a:lnTo>
                    <a:pt x="5" y="0"/>
                  </a:lnTo>
                  <a:lnTo>
                    <a:pt x="7" y="0"/>
                  </a:lnTo>
                  <a:lnTo>
                    <a:pt x="8" y="1"/>
                  </a:lnTo>
                  <a:lnTo>
                    <a:pt x="9" y="2"/>
                  </a:lnTo>
                  <a:lnTo>
                    <a:pt x="9" y="4"/>
                  </a:lnTo>
                  <a:lnTo>
                    <a:pt x="9" y="349"/>
                  </a:lnTo>
                  <a:lnTo>
                    <a:pt x="9" y="350"/>
                  </a:lnTo>
                  <a:lnTo>
                    <a:pt x="8" y="352"/>
                  </a:lnTo>
                  <a:lnTo>
                    <a:pt x="7" y="353"/>
                  </a:lnTo>
                  <a:lnTo>
                    <a:pt x="5"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869">
              <a:extLst>
                <a:ext uri="{FF2B5EF4-FFF2-40B4-BE49-F238E27FC236}">
                  <a16:creationId xmlns:a16="http://schemas.microsoft.com/office/drawing/2014/main" id="{B11A001E-0FB5-9CCA-4AF9-1A09B9039C2A}"/>
                </a:ext>
              </a:extLst>
            </p:cNvPr>
            <p:cNvSpPr>
              <a:spLocks/>
            </p:cNvSpPr>
            <p:nvPr/>
          </p:nvSpPr>
          <p:spPr bwMode="auto">
            <a:xfrm>
              <a:off x="982875"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70">
              <a:extLst>
                <a:ext uri="{FF2B5EF4-FFF2-40B4-BE49-F238E27FC236}">
                  <a16:creationId xmlns:a16="http://schemas.microsoft.com/office/drawing/2014/main" id="{31578315-FE84-0BA8-3EC7-A8162F9977A1}"/>
                </a:ext>
              </a:extLst>
            </p:cNvPr>
            <p:cNvSpPr>
              <a:spLocks/>
            </p:cNvSpPr>
            <p:nvPr/>
          </p:nvSpPr>
          <p:spPr bwMode="auto">
            <a:xfrm>
              <a:off x="1381952"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871">
              <a:extLst>
                <a:ext uri="{FF2B5EF4-FFF2-40B4-BE49-F238E27FC236}">
                  <a16:creationId xmlns:a16="http://schemas.microsoft.com/office/drawing/2014/main" id="{47B3988C-DEF1-5C60-04B7-1E0FD2275C38}"/>
                </a:ext>
              </a:extLst>
            </p:cNvPr>
            <p:cNvSpPr>
              <a:spLocks/>
            </p:cNvSpPr>
            <p:nvPr/>
          </p:nvSpPr>
          <p:spPr bwMode="auto">
            <a:xfrm>
              <a:off x="1406385" y="1630576"/>
              <a:ext cx="8144" cy="403538"/>
            </a:xfrm>
            <a:custGeom>
              <a:avLst/>
              <a:gdLst>
                <a:gd name="T0" fmla="*/ 4 w 8"/>
                <a:gd name="T1" fmla="*/ 353 h 353"/>
                <a:gd name="T2" fmla="*/ 3 w 8"/>
                <a:gd name="T3" fmla="*/ 353 h 353"/>
                <a:gd name="T4" fmla="*/ 1 w 8"/>
                <a:gd name="T5" fmla="*/ 352 h 353"/>
                <a:gd name="T6" fmla="*/ 1 w 8"/>
                <a:gd name="T7" fmla="*/ 350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0"/>
                  </a:lnTo>
                  <a:lnTo>
                    <a:pt x="0" y="349"/>
                  </a:lnTo>
                  <a:lnTo>
                    <a:pt x="0" y="4"/>
                  </a:lnTo>
                  <a:lnTo>
                    <a:pt x="1"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872">
              <a:extLst>
                <a:ext uri="{FF2B5EF4-FFF2-40B4-BE49-F238E27FC236}">
                  <a16:creationId xmlns:a16="http://schemas.microsoft.com/office/drawing/2014/main" id="{966ED41C-42C1-C457-0BC7-D6819EED78A0}"/>
                </a:ext>
              </a:extLst>
            </p:cNvPr>
            <p:cNvSpPr>
              <a:spLocks/>
            </p:cNvSpPr>
            <p:nvPr/>
          </p:nvSpPr>
          <p:spPr bwMode="auto">
            <a:xfrm>
              <a:off x="1569273" y="1630576"/>
              <a:ext cx="8144" cy="307241"/>
            </a:xfrm>
            <a:custGeom>
              <a:avLst/>
              <a:gdLst>
                <a:gd name="T0" fmla="*/ 4 w 8"/>
                <a:gd name="T1" fmla="*/ 267 h 267"/>
                <a:gd name="T2" fmla="*/ 2 w 8"/>
                <a:gd name="T3" fmla="*/ 266 h 267"/>
                <a:gd name="T4" fmla="*/ 1 w 8"/>
                <a:gd name="T5" fmla="*/ 265 h 267"/>
                <a:gd name="T6" fmla="*/ 0 w 8"/>
                <a:gd name="T7" fmla="*/ 264 h 267"/>
                <a:gd name="T8" fmla="*/ 0 w 8"/>
                <a:gd name="T9" fmla="*/ 263 h 267"/>
                <a:gd name="T10" fmla="*/ 0 w 8"/>
                <a:gd name="T11" fmla="*/ 4 h 267"/>
                <a:gd name="T12" fmla="*/ 0 w 8"/>
                <a:gd name="T13" fmla="*/ 2 h 267"/>
                <a:gd name="T14" fmla="*/ 1 w 8"/>
                <a:gd name="T15" fmla="*/ 1 h 267"/>
                <a:gd name="T16" fmla="*/ 2 w 8"/>
                <a:gd name="T17" fmla="*/ 0 h 267"/>
                <a:gd name="T18" fmla="*/ 4 w 8"/>
                <a:gd name="T19" fmla="*/ 0 h 267"/>
                <a:gd name="T20" fmla="*/ 5 w 8"/>
                <a:gd name="T21" fmla="*/ 0 h 267"/>
                <a:gd name="T22" fmla="*/ 7 w 8"/>
                <a:gd name="T23" fmla="*/ 1 h 267"/>
                <a:gd name="T24" fmla="*/ 7 w 8"/>
                <a:gd name="T25" fmla="*/ 2 h 267"/>
                <a:gd name="T26" fmla="*/ 8 w 8"/>
                <a:gd name="T27" fmla="*/ 4 h 267"/>
                <a:gd name="T28" fmla="*/ 8 w 8"/>
                <a:gd name="T29" fmla="*/ 263 h 267"/>
                <a:gd name="T30" fmla="*/ 7 w 8"/>
                <a:gd name="T31" fmla="*/ 264 h 267"/>
                <a:gd name="T32" fmla="*/ 7 w 8"/>
                <a:gd name="T33" fmla="*/ 265 h 267"/>
                <a:gd name="T34" fmla="*/ 5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2" y="266"/>
                  </a:lnTo>
                  <a:lnTo>
                    <a:pt x="1" y="265"/>
                  </a:lnTo>
                  <a:lnTo>
                    <a:pt x="0" y="264"/>
                  </a:lnTo>
                  <a:lnTo>
                    <a:pt x="0" y="263"/>
                  </a:lnTo>
                  <a:lnTo>
                    <a:pt x="0" y="4"/>
                  </a:lnTo>
                  <a:lnTo>
                    <a:pt x="0" y="2"/>
                  </a:lnTo>
                  <a:lnTo>
                    <a:pt x="1" y="1"/>
                  </a:lnTo>
                  <a:lnTo>
                    <a:pt x="2" y="0"/>
                  </a:lnTo>
                  <a:lnTo>
                    <a:pt x="4" y="0"/>
                  </a:lnTo>
                  <a:lnTo>
                    <a:pt x="5" y="0"/>
                  </a:lnTo>
                  <a:lnTo>
                    <a:pt x="7" y="1"/>
                  </a:lnTo>
                  <a:lnTo>
                    <a:pt x="7" y="2"/>
                  </a:lnTo>
                  <a:lnTo>
                    <a:pt x="8" y="4"/>
                  </a:lnTo>
                  <a:lnTo>
                    <a:pt x="8" y="263"/>
                  </a:lnTo>
                  <a:lnTo>
                    <a:pt x="7" y="264"/>
                  </a:lnTo>
                  <a:lnTo>
                    <a:pt x="7" y="265"/>
                  </a:lnTo>
                  <a:lnTo>
                    <a:pt x="5" y="266"/>
                  </a:lnTo>
                  <a:lnTo>
                    <a:pt x="4"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873">
              <a:extLst>
                <a:ext uri="{FF2B5EF4-FFF2-40B4-BE49-F238E27FC236}">
                  <a16:creationId xmlns:a16="http://schemas.microsoft.com/office/drawing/2014/main" id="{52EABB59-F8A3-8087-F9E8-256266376E24}"/>
                </a:ext>
              </a:extLst>
            </p:cNvPr>
            <p:cNvSpPr>
              <a:spLocks/>
            </p:cNvSpPr>
            <p:nvPr/>
          </p:nvSpPr>
          <p:spPr bwMode="auto">
            <a:xfrm>
              <a:off x="1426745" y="1630576"/>
              <a:ext cx="8144" cy="64199"/>
            </a:xfrm>
            <a:custGeom>
              <a:avLst/>
              <a:gdLst>
                <a:gd name="T0" fmla="*/ 4 w 8"/>
                <a:gd name="T1" fmla="*/ 57 h 57"/>
                <a:gd name="T2" fmla="*/ 2 w 8"/>
                <a:gd name="T3" fmla="*/ 57 h 57"/>
                <a:gd name="T4" fmla="*/ 1 w 8"/>
                <a:gd name="T5" fmla="*/ 56 h 57"/>
                <a:gd name="T6" fmla="*/ 0 w 8"/>
                <a:gd name="T7" fmla="*/ 54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6 w 8"/>
                <a:gd name="T23" fmla="*/ 1 h 57"/>
                <a:gd name="T24" fmla="*/ 7 w 8"/>
                <a:gd name="T25" fmla="*/ 2 h 57"/>
                <a:gd name="T26" fmla="*/ 8 w 8"/>
                <a:gd name="T27" fmla="*/ 4 h 57"/>
                <a:gd name="T28" fmla="*/ 8 w 8"/>
                <a:gd name="T29" fmla="*/ 53 h 57"/>
                <a:gd name="T30" fmla="*/ 7 w 8"/>
                <a:gd name="T31" fmla="*/ 54 h 57"/>
                <a:gd name="T32" fmla="*/ 6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4"/>
                  </a:lnTo>
                  <a:lnTo>
                    <a:pt x="0" y="53"/>
                  </a:lnTo>
                  <a:lnTo>
                    <a:pt x="0" y="4"/>
                  </a:lnTo>
                  <a:lnTo>
                    <a:pt x="0" y="2"/>
                  </a:lnTo>
                  <a:lnTo>
                    <a:pt x="1" y="1"/>
                  </a:lnTo>
                  <a:lnTo>
                    <a:pt x="2" y="0"/>
                  </a:lnTo>
                  <a:lnTo>
                    <a:pt x="4" y="0"/>
                  </a:lnTo>
                  <a:lnTo>
                    <a:pt x="5" y="0"/>
                  </a:lnTo>
                  <a:lnTo>
                    <a:pt x="6" y="1"/>
                  </a:lnTo>
                  <a:lnTo>
                    <a:pt x="7" y="2"/>
                  </a:lnTo>
                  <a:lnTo>
                    <a:pt x="8" y="4"/>
                  </a:lnTo>
                  <a:lnTo>
                    <a:pt x="8" y="53"/>
                  </a:lnTo>
                  <a:lnTo>
                    <a:pt x="7" y="54"/>
                  </a:lnTo>
                  <a:lnTo>
                    <a:pt x="6" y="56"/>
                  </a:lnTo>
                  <a:lnTo>
                    <a:pt x="5" y="57"/>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874">
              <a:extLst>
                <a:ext uri="{FF2B5EF4-FFF2-40B4-BE49-F238E27FC236}">
                  <a16:creationId xmlns:a16="http://schemas.microsoft.com/office/drawing/2014/main" id="{5B3F1622-046D-249E-88FC-589AC6DA5CDD}"/>
                </a:ext>
              </a:extLst>
            </p:cNvPr>
            <p:cNvSpPr>
              <a:spLocks/>
            </p:cNvSpPr>
            <p:nvPr/>
          </p:nvSpPr>
          <p:spPr bwMode="auto">
            <a:xfrm>
              <a:off x="1548911"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0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6" y="1"/>
                  </a:lnTo>
                  <a:lnTo>
                    <a:pt x="7" y="2"/>
                  </a:lnTo>
                  <a:lnTo>
                    <a:pt x="8" y="4"/>
                  </a:lnTo>
                  <a:lnTo>
                    <a:pt x="8" y="349"/>
                  </a:lnTo>
                  <a:lnTo>
                    <a:pt x="7" y="350"/>
                  </a:lnTo>
                  <a:lnTo>
                    <a:pt x="6"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875">
              <a:extLst>
                <a:ext uri="{FF2B5EF4-FFF2-40B4-BE49-F238E27FC236}">
                  <a16:creationId xmlns:a16="http://schemas.microsoft.com/office/drawing/2014/main" id="{71FEE2A1-7AE5-3512-7E94-2601759BC676}"/>
                </a:ext>
              </a:extLst>
            </p:cNvPr>
            <p:cNvSpPr>
              <a:spLocks/>
            </p:cNvSpPr>
            <p:nvPr/>
          </p:nvSpPr>
          <p:spPr bwMode="auto">
            <a:xfrm>
              <a:off x="1100967" y="1630576"/>
              <a:ext cx="8144" cy="307241"/>
            </a:xfrm>
            <a:custGeom>
              <a:avLst/>
              <a:gdLst>
                <a:gd name="T0" fmla="*/ 4 w 8"/>
                <a:gd name="T1" fmla="*/ 269 h 269"/>
                <a:gd name="T2" fmla="*/ 3 w 8"/>
                <a:gd name="T3" fmla="*/ 269 h 269"/>
                <a:gd name="T4" fmla="*/ 1 w 8"/>
                <a:gd name="T5" fmla="*/ 268 h 269"/>
                <a:gd name="T6" fmla="*/ 1 w 8"/>
                <a:gd name="T7" fmla="*/ 267 h 269"/>
                <a:gd name="T8" fmla="*/ 0 w 8"/>
                <a:gd name="T9" fmla="*/ 265 h 269"/>
                <a:gd name="T10" fmla="*/ 0 w 8"/>
                <a:gd name="T11" fmla="*/ 4 h 269"/>
                <a:gd name="T12" fmla="*/ 1 w 8"/>
                <a:gd name="T13" fmla="*/ 2 h 269"/>
                <a:gd name="T14" fmla="*/ 1 w 8"/>
                <a:gd name="T15" fmla="*/ 1 h 269"/>
                <a:gd name="T16" fmla="*/ 3 w 8"/>
                <a:gd name="T17" fmla="*/ 0 h 269"/>
                <a:gd name="T18" fmla="*/ 4 w 8"/>
                <a:gd name="T19" fmla="*/ 0 h 269"/>
                <a:gd name="T20" fmla="*/ 6 w 8"/>
                <a:gd name="T21" fmla="*/ 0 h 269"/>
                <a:gd name="T22" fmla="*/ 7 w 8"/>
                <a:gd name="T23" fmla="*/ 1 h 269"/>
                <a:gd name="T24" fmla="*/ 8 w 8"/>
                <a:gd name="T25" fmla="*/ 2 h 269"/>
                <a:gd name="T26" fmla="*/ 8 w 8"/>
                <a:gd name="T27" fmla="*/ 4 h 269"/>
                <a:gd name="T28" fmla="*/ 8 w 8"/>
                <a:gd name="T29" fmla="*/ 265 h 269"/>
                <a:gd name="T30" fmla="*/ 8 w 8"/>
                <a:gd name="T31" fmla="*/ 267 h 269"/>
                <a:gd name="T32" fmla="*/ 7 w 8"/>
                <a:gd name="T33" fmla="*/ 268 h 269"/>
                <a:gd name="T34" fmla="*/ 6 w 8"/>
                <a:gd name="T35" fmla="*/ 269 h 269"/>
                <a:gd name="T36" fmla="*/ 4 w 8"/>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9">
                  <a:moveTo>
                    <a:pt x="4" y="269"/>
                  </a:moveTo>
                  <a:lnTo>
                    <a:pt x="3" y="269"/>
                  </a:lnTo>
                  <a:lnTo>
                    <a:pt x="1" y="268"/>
                  </a:lnTo>
                  <a:lnTo>
                    <a:pt x="1" y="267"/>
                  </a:lnTo>
                  <a:lnTo>
                    <a:pt x="0" y="265"/>
                  </a:lnTo>
                  <a:lnTo>
                    <a:pt x="0" y="4"/>
                  </a:lnTo>
                  <a:lnTo>
                    <a:pt x="1" y="2"/>
                  </a:lnTo>
                  <a:lnTo>
                    <a:pt x="1" y="1"/>
                  </a:lnTo>
                  <a:lnTo>
                    <a:pt x="3" y="0"/>
                  </a:lnTo>
                  <a:lnTo>
                    <a:pt x="4" y="0"/>
                  </a:lnTo>
                  <a:lnTo>
                    <a:pt x="6" y="0"/>
                  </a:lnTo>
                  <a:lnTo>
                    <a:pt x="7" y="1"/>
                  </a:lnTo>
                  <a:lnTo>
                    <a:pt x="8" y="2"/>
                  </a:lnTo>
                  <a:lnTo>
                    <a:pt x="8" y="4"/>
                  </a:lnTo>
                  <a:lnTo>
                    <a:pt x="8" y="265"/>
                  </a:lnTo>
                  <a:lnTo>
                    <a:pt x="8" y="267"/>
                  </a:lnTo>
                  <a:lnTo>
                    <a:pt x="7" y="268"/>
                  </a:lnTo>
                  <a:lnTo>
                    <a:pt x="6" y="269"/>
                  </a:lnTo>
                  <a:lnTo>
                    <a:pt x="4"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876">
              <a:extLst>
                <a:ext uri="{FF2B5EF4-FFF2-40B4-BE49-F238E27FC236}">
                  <a16:creationId xmlns:a16="http://schemas.microsoft.com/office/drawing/2014/main" id="{10144018-600A-7F58-5C9A-C78E54A9F0BD}"/>
                </a:ext>
              </a:extLst>
            </p:cNvPr>
            <p:cNvSpPr>
              <a:spLocks/>
            </p:cNvSpPr>
            <p:nvPr/>
          </p:nvSpPr>
          <p:spPr bwMode="auto">
            <a:xfrm>
              <a:off x="1121330" y="1630576"/>
              <a:ext cx="8144" cy="403538"/>
            </a:xfrm>
            <a:custGeom>
              <a:avLst/>
              <a:gdLst>
                <a:gd name="T0" fmla="*/ 4 w 8"/>
                <a:gd name="T1" fmla="*/ 353 h 353"/>
                <a:gd name="T2" fmla="*/ 3 w 8"/>
                <a:gd name="T3" fmla="*/ 353 h 353"/>
                <a:gd name="T4" fmla="*/ 1 w 8"/>
                <a:gd name="T5" fmla="*/ 352 h 353"/>
                <a:gd name="T6" fmla="*/ 1 w 8"/>
                <a:gd name="T7" fmla="*/ 351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1"/>
                  </a:lnTo>
                  <a:lnTo>
                    <a:pt x="0" y="349"/>
                  </a:lnTo>
                  <a:lnTo>
                    <a:pt x="0" y="4"/>
                  </a:lnTo>
                  <a:lnTo>
                    <a:pt x="1"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877">
              <a:extLst>
                <a:ext uri="{FF2B5EF4-FFF2-40B4-BE49-F238E27FC236}">
                  <a16:creationId xmlns:a16="http://schemas.microsoft.com/office/drawing/2014/main" id="{155BEE46-E110-E833-455A-A7DF009D1E55}"/>
                </a:ext>
              </a:extLst>
            </p:cNvPr>
            <p:cNvSpPr>
              <a:spLocks/>
            </p:cNvSpPr>
            <p:nvPr/>
          </p:nvSpPr>
          <p:spPr bwMode="auto">
            <a:xfrm>
              <a:off x="1157978"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878">
              <a:extLst>
                <a:ext uri="{FF2B5EF4-FFF2-40B4-BE49-F238E27FC236}">
                  <a16:creationId xmlns:a16="http://schemas.microsoft.com/office/drawing/2014/main" id="{ECC8205F-B38D-DB73-218F-F69DF946554E}"/>
                </a:ext>
              </a:extLst>
            </p:cNvPr>
            <p:cNvSpPr>
              <a:spLocks/>
            </p:cNvSpPr>
            <p:nvPr/>
          </p:nvSpPr>
          <p:spPr bwMode="auto">
            <a:xfrm>
              <a:off x="1182412"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79">
              <a:extLst>
                <a:ext uri="{FF2B5EF4-FFF2-40B4-BE49-F238E27FC236}">
                  <a16:creationId xmlns:a16="http://schemas.microsoft.com/office/drawing/2014/main" id="{D617B5CB-0E77-9959-03B5-35A65F2CA9A4}"/>
                </a:ext>
              </a:extLst>
            </p:cNvPr>
            <p:cNvSpPr>
              <a:spLocks/>
            </p:cNvSpPr>
            <p:nvPr/>
          </p:nvSpPr>
          <p:spPr bwMode="auto">
            <a:xfrm>
              <a:off x="1219063" y="1630576"/>
              <a:ext cx="8144" cy="403538"/>
            </a:xfrm>
            <a:custGeom>
              <a:avLst/>
              <a:gdLst>
                <a:gd name="T0" fmla="*/ 5 w 9"/>
                <a:gd name="T1" fmla="*/ 353 h 353"/>
                <a:gd name="T2" fmla="*/ 3 w 9"/>
                <a:gd name="T3" fmla="*/ 353 h 353"/>
                <a:gd name="T4" fmla="*/ 2 w 9"/>
                <a:gd name="T5" fmla="*/ 352 h 353"/>
                <a:gd name="T6" fmla="*/ 0 w 9"/>
                <a:gd name="T7" fmla="*/ 350 h 353"/>
                <a:gd name="T8" fmla="*/ 0 w 9"/>
                <a:gd name="T9" fmla="*/ 349 h 353"/>
                <a:gd name="T10" fmla="*/ 0 w 9"/>
                <a:gd name="T11" fmla="*/ 4 h 353"/>
                <a:gd name="T12" fmla="*/ 0 w 9"/>
                <a:gd name="T13" fmla="*/ 2 h 353"/>
                <a:gd name="T14" fmla="*/ 2 w 9"/>
                <a:gd name="T15" fmla="*/ 1 h 353"/>
                <a:gd name="T16" fmla="*/ 3 w 9"/>
                <a:gd name="T17" fmla="*/ 0 h 353"/>
                <a:gd name="T18" fmla="*/ 5 w 9"/>
                <a:gd name="T19" fmla="*/ 0 h 353"/>
                <a:gd name="T20" fmla="*/ 6 w 9"/>
                <a:gd name="T21" fmla="*/ 0 h 353"/>
                <a:gd name="T22" fmla="*/ 8 w 9"/>
                <a:gd name="T23" fmla="*/ 1 h 353"/>
                <a:gd name="T24" fmla="*/ 8 w 9"/>
                <a:gd name="T25" fmla="*/ 2 h 353"/>
                <a:gd name="T26" fmla="*/ 9 w 9"/>
                <a:gd name="T27" fmla="*/ 4 h 353"/>
                <a:gd name="T28" fmla="*/ 9 w 9"/>
                <a:gd name="T29" fmla="*/ 349 h 353"/>
                <a:gd name="T30" fmla="*/ 8 w 9"/>
                <a:gd name="T31" fmla="*/ 350 h 353"/>
                <a:gd name="T32" fmla="*/ 8 w 9"/>
                <a:gd name="T33" fmla="*/ 352 h 353"/>
                <a:gd name="T34" fmla="*/ 6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2" y="352"/>
                  </a:lnTo>
                  <a:lnTo>
                    <a:pt x="0" y="350"/>
                  </a:lnTo>
                  <a:lnTo>
                    <a:pt x="0" y="349"/>
                  </a:lnTo>
                  <a:lnTo>
                    <a:pt x="0" y="4"/>
                  </a:lnTo>
                  <a:lnTo>
                    <a:pt x="0" y="2"/>
                  </a:lnTo>
                  <a:lnTo>
                    <a:pt x="2" y="1"/>
                  </a:lnTo>
                  <a:lnTo>
                    <a:pt x="3" y="0"/>
                  </a:lnTo>
                  <a:lnTo>
                    <a:pt x="5" y="0"/>
                  </a:lnTo>
                  <a:lnTo>
                    <a:pt x="6" y="0"/>
                  </a:lnTo>
                  <a:lnTo>
                    <a:pt x="8" y="1"/>
                  </a:lnTo>
                  <a:lnTo>
                    <a:pt x="8" y="2"/>
                  </a:lnTo>
                  <a:lnTo>
                    <a:pt x="9" y="4"/>
                  </a:lnTo>
                  <a:lnTo>
                    <a:pt x="9" y="349"/>
                  </a:lnTo>
                  <a:lnTo>
                    <a:pt x="8" y="350"/>
                  </a:lnTo>
                  <a:lnTo>
                    <a:pt x="8" y="352"/>
                  </a:lnTo>
                  <a:lnTo>
                    <a:pt x="6" y="353"/>
                  </a:lnTo>
                  <a:lnTo>
                    <a:pt x="5"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880">
              <a:extLst>
                <a:ext uri="{FF2B5EF4-FFF2-40B4-BE49-F238E27FC236}">
                  <a16:creationId xmlns:a16="http://schemas.microsoft.com/office/drawing/2014/main" id="{47B0E168-8558-C6F7-F963-EFC421E770CB}"/>
                </a:ext>
              </a:extLst>
            </p:cNvPr>
            <p:cNvSpPr>
              <a:spLocks/>
            </p:cNvSpPr>
            <p:nvPr/>
          </p:nvSpPr>
          <p:spPr bwMode="auto">
            <a:xfrm>
              <a:off x="1243496"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0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6" y="1"/>
                  </a:lnTo>
                  <a:lnTo>
                    <a:pt x="7" y="2"/>
                  </a:lnTo>
                  <a:lnTo>
                    <a:pt x="8" y="4"/>
                  </a:lnTo>
                  <a:lnTo>
                    <a:pt x="8" y="349"/>
                  </a:lnTo>
                  <a:lnTo>
                    <a:pt x="7" y="350"/>
                  </a:lnTo>
                  <a:lnTo>
                    <a:pt x="6"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881">
              <a:extLst>
                <a:ext uri="{FF2B5EF4-FFF2-40B4-BE49-F238E27FC236}">
                  <a16:creationId xmlns:a16="http://schemas.microsoft.com/office/drawing/2014/main" id="{D3B7F3C8-0B82-F793-ACED-A0F62DCE2D45}"/>
                </a:ext>
              </a:extLst>
            </p:cNvPr>
            <p:cNvSpPr>
              <a:spLocks/>
            </p:cNvSpPr>
            <p:nvPr/>
          </p:nvSpPr>
          <p:spPr bwMode="auto">
            <a:xfrm>
              <a:off x="1280145"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82">
              <a:extLst>
                <a:ext uri="{FF2B5EF4-FFF2-40B4-BE49-F238E27FC236}">
                  <a16:creationId xmlns:a16="http://schemas.microsoft.com/office/drawing/2014/main" id="{C1513894-AD07-DE33-D44F-A43EC39A7E02}"/>
                </a:ext>
              </a:extLst>
            </p:cNvPr>
            <p:cNvSpPr>
              <a:spLocks/>
            </p:cNvSpPr>
            <p:nvPr/>
          </p:nvSpPr>
          <p:spPr bwMode="auto">
            <a:xfrm>
              <a:off x="130050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883">
              <a:extLst>
                <a:ext uri="{FF2B5EF4-FFF2-40B4-BE49-F238E27FC236}">
                  <a16:creationId xmlns:a16="http://schemas.microsoft.com/office/drawing/2014/main" id="{42A5C08C-7C48-6198-7F70-CB550C45BD5D}"/>
                </a:ext>
              </a:extLst>
            </p:cNvPr>
            <p:cNvSpPr>
              <a:spLocks/>
            </p:cNvSpPr>
            <p:nvPr/>
          </p:nvSpPr>
          <p:spPr bwMode="auto">
            <a:xfrm>
              <a:off x="1337156"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884">
              <a:extLst>
                <a:ext uri="{FF2B5EF4-FFF2-40B4-BE49-F238E27FC236}">
                  <a16:creationId xmlns:a16="http://schemas.microsoft.com/office/drawing/2014/main" id="{2CA44B51-01DB-BF72-87FF-324D4C637527}"/>
                </a:ext>
              </a:extLst>
            </p:cNvPr>
            <p:cNvSpPr>
              <a:spLocks/>
            </p:cNvSpPr>
            <p:nvPr/>
          </p:nvSpPr>
          <p:spPr bwMode="auto">
            <a:xfrm>
              <a:off x="1361589"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885">
              <a:extLst>
                <a:ext uri="{FF2B5EF4-FFF2-40B4-BE49-F238E27FC236}">
                  <a16:creationId xmlns:a16="http://schemas.microsoft.com/office/drawing/2014/main" id="{E2E6D529-D1BF-A914-7994-C34411FB1A1B}"/>
                </a:ext>
              </a:extLst>
            </p:cNvPr>
            <p:cNvSpPr>
              <a:spLocks/>
            </p:cNvSpPr>
            <p:nvPr/>
          </p:nvSpPr>
          <p:spPr bwMode="auto">
            <a:xfrm>
              <a:off x="1451178" y="1630576"/>
              <a:ext cx="8144" cy="64199"/>
            </a:xfrm>
            <a:custGeom>
              <a:avLst/>
              <a:gdLst>
                <a:gd name="T0" fmla="*/ 4 w 8"/>
                <a:gd name="T1" fmla="*/ 57 h 57"/>
                <a:gd name="T2" fmla="*/ 2 w 8"/>
                <a:gd name="T3" fmla="*/ 57 h 57"/>
                <a:gd name="T4" fmla="*/ 1 w 8"/>
                <a:gd name="T5" fmla="*/ 56 h 57"/>
                <a:gd name="T6" fmla="*/ 0 w 8"/>
                <a:gd name="T7" fmla="*/ 54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7 w 8"/>
                <a:gd name="T23" fmla="*/ 1 h 57"/>
                <a:gd name="T24" fmla="*/ 7 w 8"/>
                <a:gd name="T25" fmla="*/ 2 h 57"/>
                <a:gd name="T26" fmla="*/ 8 w 8"/>
                <a:gd name="T27" fmla="*/ 4 h 57"/>
                <a:gd name="T28" fmla="*/ 8 w 8"/>
                <a:gd name="T29" fmla="*/ 53 h 57"/>
                <a:gd name="T30" fmla="*/ 7 w 8"/>
                <a:gd name="T31" fmla="*/ 54 h 57"/>
                <a:gd name="T32" fmla="*/ 7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4"/>
                  </a:lnTo>
                  <a:lnTo>
                    <a:pt x="0" y="53"/>
                  </a:lnTo>
                  <a:lnTo>
                    <a:pt x="0" y="4"/>
                  </a:lnTo>
                  <a:lnTo>
                    <a:pt x="0" y="2"/>
                  </a:lnTo>
                  <a:lnTo>
                    <a:pt x="1" y="1"/>
                  </a:lnTo>
                  <a:lnTo>
                    <a:pt x="2" y="0"/>
                  </a:lnTo>
                  <a:lnTo>
                    <a:pt x="4" y="0"/>
                  </a:lnTo>
                  <a:lnTo>
                    <a:pt x="5" y="0"/>
                  </a:lnTo>
                  <a:lnTo>
                    <a:pt x="7" y="1"/>
                  </a:lnTo>
                  <a:lnTo>
                    <a:pt x="7" y="2"/>
                  </a:lnTo>
                  <a:lnTo>
                    <a:pt x="8" y="4"/>
                  </a:lnTo>
                  <a:lnTo>
                    <a:pt x="8" y="53"/>
                  </a:lnTo>
                  <a:lnTo>
                    <a:pt x="7" y="54"/>
                  </a:lnTo>
                  <a:lnTo>
                    <a:pt x="7" y="56"/>
                  </a:lnTo>
                  <a:lnTo>
                    <a:pt x="5" y="57"/>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886">
              <a:extLst>
                <a:ext uri="{FF2B5EF4-FFF2-40B4-BE49-F238E27FC236}">
                  <a16:creationId xmlns:a16="http://schemas.microsoft.com/office/drawing/2014/main" id="{B72C1BE8-BB7F-6EC0-6A13-77E133777416}"/>
                </a:ext>
              </a:extLst>
            </p:cNvPr>
            <p:cNvSpPr>
              <a:spLocks/>
            </p:cNvSpPr>
            <p:nvPr/>
          </p:nvSpPr>
          <p:spPr bwMode="auto">
            <a:xfrm>
              <a:off x="1475611" y="1630576"/>
              <a:ext cx="8144" cy="64199"/>
            </a:xfrm>
            <a:custGeom>
              <a:avLst/>
              <a:gdLst>
                <a:gd name="T0" fmla="*/ 5 w 9"/>
                <a:gd name="T1" fmla="*/ 57 h 57"/>
                <a:gd name="T2" fmla="*/ 2 w 9"/>
                <a:gd name="T3" fmla="*/ 57 h 57"/>
                <a:gd name="T4" fmla="*/ 1 w 9"/>
                <a:gd name="T5" fmla="*/ 56 h 57"/>
                <a:gd name="T6" fmla="*/ 0 w 9"/>
                <a:gd name="T7" fmla="*/ 54 h 57"/>
                <a:gd name="T8" fmla="*/ 0 w 9"/>
                <a:gd name="T9" fmla="*/ 53 h 57"/>
                <a:gd name="T10" fmla="*/ 0 w 9"/>
                <a:gd name="T11" fmla="*/ 4 h 57"/>
                <a:gd name="T12" fmla="*/ 0 w 9"/>
                <a:gd name="T13" fmla="*/ 2 h 57"/>
                <a:gd name="T14" fmla="*/ 1 w 9"/>
                <a:gd name="T15" fmla="*/ 1 h 57"/>
                <a:gd name="T16" fmla="*/ 2 w 9"/>
                <a:gd name="T17" fmla="*/ 0 h 57"/>
                <a:gd name="T18" fmla="*/ 5 w 9"/>
                <a:gd name="T19" fmla="*/ 0 h 57"/>
                <a:gd name="T20" fmla="*/ 6 w 9"/>
                <a:gd name="T21" fmla="*/ 0 h 57"/>
                <a:gd name="T22" fmla="*/ 8 w 9"/>
                <a:gd name="T23" fmla="*/ 1 h 57"/>
                <a:gd name="T24" fmla="*/ 8 w 9"/>
                <a:gd name="T25" fmla="*/ 2 h 57"/>
                <a:gd name="T26" fmla="*/ 9 w 9"/>
                <a:gd name="T27" fmla="*/ 4 h 57"/>
                <a:gd name="T28" fmla="*/ 9 w 9"/>
                <a:gd name="T29" fmla="*/ 53 h 57"/>
                <a:gd name="T30" fmla="*/ 8 w 9"/>
                <a:gd name="T31" fmla="*/ 54 h 57"/>
                <a:gd name="T32" fmla="*/ 8 w 9"/>
                <a:gd name="T33" fmla="*/ 56 h 57"/>
                <a:gd name="T34" fmla="*/ 6 w 9"/>
                <a:gd name="T35" fmla="*/ 57 h 57"/>
                <a:gd name="T36" fmla="*/ 5 w 9"/>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7">
                  <a:moveTo>
                    <a:pt x="5" y="57"/>
                  </a:moveTo>
                  <a:lnTo>
                    <a:pt x="2" y="57"/>
                  </a:lnTo>
                  <a:lnTo>
                    <a:pt x="1" y="56"/>
                  </a:lnTo>
                  <a:lnTo>
                    <a:pt x="0" y="54"/>
                  </a:lnTo>
                  <a:lnTo>
                    <a:pt x="0" y="53"/>
                  </a:lnTo>
                  <a:lnTo>
                    <a:pt x="0" y="4"/>
                  </a:lnTo>
                  <a:lnTo>
                    <a:pt x="0" y="2"/>
                  </a:lnTo>
                  <a:lnTo>
                    <a:pt x="1" y="1"/>
                  </a:lnTo>
                  <a:lnTo>
                    <a:pt x="2" y="0"/>
                  </a:lnTo>
                  <a:lnTo>
                    <a:pt x="5" y="0"/>
                  </a:lnTo>
                  <a:lnTo>
                    <a:pt x="6" y="0"/>
                  </a:lnTo>
                  <a:lnTo>
                    <a:pt x="8" y="1"/>
                  </a:lnTo>
                  <a:lnTo>
                    <a:pt x="8" y="2"/>
                  </a:lnTo>
                  <a:lnTo>
                    <a:pt x="9" y="4"/>
                  </a:lnTo>
                  <a:lnTo>
                    <a:pt x="9" y="53"/>
                  </a:lnTo>
                  <a:lnTo>
                    <a:pt x="8" y="54"/>
                  </a:lnTo>
                  <a:lnTo>
                    <a:pt x="8" y="56"/>
                  </a:lnTo>
                  <a:lnTo>
                    <a:pt x="6" y="57"/>
                  </a:lnTo>
                  <a:lnTo>
                    <a:pt x="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887">
              <a:extLst>
                <a:ext uri="{FF2B5EF4-FFF2-40B4-BE49-F238E27FC236}">
                  <a16:creationId xmlns:a16="http://schemas.microsoft.com/office/drawing/2014/main" id="{29FD1E56-8222-1140-C7F1-9BD7BF4E3085}"/>
                </a:ext>
              </a:extLst>
            </p:cNvPr>
            <p:cNvSpPr>
              <a:spLocks/>
            </p:cNvSpPr>
            <p:nvPr/>
          </p:nvSpPr>
          <p:spPr bwMode="auto">
            <a:xfrm>
              <a:off x="1500044" y="1630576"/>
              <a:ext cx="12218" cy="64199"/>
            </a:xfrm>
            <a:custGeom>
              <a:avLst/>
              <a:gdLst>
                <a:gd name="T0" fmla="*/ 4 w 8"/>
                <a:gd name="T1" fmla="*/ 57 h 57"/>
                <a:gd name="T2" fmla="*/ 3 w 8"/>
                <a:gd name="T3" fmla="*/ 57 h 57"/>
                <a:gd name="T4" fmla="*/ 1 w 8"/>
                <a:gd name="T5" fmla="*/ 56 h 57"/>
                <a:gd name="T6" fmla="*/ 1 w 8"/>
                <a:gd name="T7" fmla="*/ 54 h 57"/>
                <a:gd name="T8" fmla="*/ 0 w 8"/>
                <a:gd name="T9" fmla="*/ 53 h 57"/>
                <a:gd name="T10" fmla="*/ 0 w 8"/>
                <a:gd name="T11" fmla="*/ 4 h 57"/>
                <a:gd name="T12" fmla="*/ 1 w 8"/>
                <a:gd name="T13" fmla="*/ 2 h 57"/>
                <a:gd name="T14" fmla="*/ 1 w 8"/>
                <a:gd name="T15" fmla="*/ 1 h 57"/>
                <a:gd name="T16" fmla="*/ 3 w 8"/>
                <a:gd name="T17" fmla="*/ 0 h 57"/>
                <a:gd name="T18" fmla="*/ 4 w 8"/>
                <a:gd name="T19" fmla="*/ 0 h 57"/>
                <a:gd name="T20" fmla="*/ 6 w 8"/>
                <a:gd name="T21" fmla="*/ 0 h 57"/>
                <a:gd name="T22" fmla="*/ 7 w 8"/>
                <a:gd name="T23" fmla="*/ 1 h 57"/>
                <a:gd name="T24" fmla="*/ 8 w 8"/>
                <a:gd name="T25" fmla="*/ 2 h 57"/>
                <a:gd name="T26" fmla="*/ 8 w 8"/>
                <a:gd name="T27" fmla="*/ 4 h 57"/>
                <a:gd name="T28" fmla="*/ 8 w 8"/>
                <a:gd name="T29" fmla="*/ 53 h 57"/>
                <a:gd name="T30" fmla="*/ 8 w 8"/>
                <a:gd name="T31" fmla="*/ 54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3" y="57"/>
                  </a:lnTo>
                  <a:lnTo>
                    <a:pt x="1" y="56"/>
                  </a:lnTo>
                  <a:lnTo>
                    <a:pt x="1" y="54"/>
                  </a:lnTo>
                  <a:lnTo>
                    <a:pt x="0" y="53"/>
                  </a:lnTo>
                  <a:lnTo>
                    <a:pt x="0" y="4"/>
                  </a:lnTo>
                  <a:lnTo>
                    <a:pt x="1" y="2"/>
                  </a:lnTo>
                  <a:lnTo>
                    <a:pt x="1" y="1"/>
                  </a:lnTo>
                  <a:lnTo>
                    <a:pt x="3" y="0"/>
                  </a:lnTo>
                  <a:lnTo>
                    <a:pt x="4" y="0"/>
                  </a:lnTo>
                  <a:lnTo>
                    <a:pt x="6" y="0"/>
                  </a:lnTo>
                  <a:lnTo>
                    <a:pt x="7" y="1"/>
                  </a:lnTo>
                  <a:lnTo>
                    <a:pt x="8" y="2"/>
                  </a:lnTo>
                  <a:lnTo>
                    <a:pt x="8" y="4"/>
                  </a:lnTo>
                  <a:lnTo>
                    <a:pt x="8" y="53"/>
                  </a:lnTo>
                  <a:lnTo>
                    <a:pt x="8" y="54"/>
                  </a:lnTo>
                  <a:lnTo>
                    <a:pt x="7" y="56"/>
                  </a:lnTo>
                  <a:lnTo>
                    <a:pt x="6" y="57"/>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888">
              <a:extLst>
                <a:ext uri="{FF2B5EF4-FFF2-40B4-BE49-F238E27FC236}">
                  <a16:creationId xmlns:a16="http://schemas.microsoft.com/office/drawing/2014/main" id="{0499306E-E49E-DD68-FA2C-299EC0218CA3}"/>
                </a:ext>
              </a:extLst>
            </p:cNvPr>
            <p:cNvSpPr>
              <a:spLocks/>
            </p:cNvSpPr>
            <p:nvPr/>
          </p:nvSpPr>
          <p:spPr bwMode="auto">
            <a:xfrm>
              <a:off x="1524478" y="1630576"/>
              <a:ext cx="8144" cy="64199"/>
            </a:xfrm>
            <a:custGeom>
              <a:avLst/>
              <a:gdLst>
                <a:gd name="T0" fmla="*/ 5 w 9"/>
                <a:gd name="T1" fmla="*/ 55 h 55"/>
                <a:gd name="T2" fmla="*/ 3 w 9"/>
                <a:gd name="T3" fmla="*/ 54 h 55"/>
                <a:gd name="T4" fmla="*/ 1 w 9"/>
                <a:gd name="T5" fmla="*/ 54 h 55"/>
                <a:gd name="T6" fmla="*/ 1 w 9"/>
                <a:gd name="T7" fmla="*/ 52 h 55"/>
                <a:gd name="T8" fmla="*/ 0 w 9"/>
                <a:gd name="T9" fmla="*/ 51 h 55"/>
                <a:gd name="T10" fmla="*/ 0 w 9"/>
                <a:gd name="T11" fmla="*/ 4 h 55"/>
                <a:gd name="T12" fmla="*/ 1 w 9"/>
                <a:gd name="T13" fmla="*/ 2 h 55"/>
                <a:gd name="T14" fmla="*/ 1 w 9"/>
                <a:gd name="T15" fmla="*/ 1 h 55"/>
                <a:gd name="T16" fmla="*/ 3 w 9"/>
                <a:gd name="T17" fmla="*/ 0 h 55"/>
                <a:gd name="T18" fmla="*/ 5 w 9"/>
                <a:gd name="T19" fmla="*/ 0 h 55"/>
                <a:gd name="T20" fmla="*/ 7 w 9"/>
                <a:gd name="T21" fmla="*/ 0 h 55"/>
                <a:gd name="T22" fmla="*/ 8 w 9"/>
                <a:gd name="T23" fmla="*/ 1 h 55"/>
                <a:gd name="T24" fmla="*/ 9 w 9"/>
                <a:gd name="T25" fmla="*/ 2 h 55"/>
                <a:gd name="T26" fmla="*/ 9 w 9"/>
                <a:gd name="T27" fmla="*/ 4 h 55"/>
                <a:gd name="T28" fmla="*/ 9 w 9"/>
                <a:gd name="T29" fmla="*/ 51 h 55"/>
                <a:gd name="T30" fmla="*/ 9 w 9"/>
                <a:gd name="T31" fmla="*/ 52 h 55"/>
                <a:gd name="T32" fmla="*/ 8 w 9"/>
                <a:gd name="T33" fmla="*/ 54 h 55"/>
                <a:gd name="T34" fmla="*/ 7 w 9"/>
                <a:gd name="T35" fmla="*/ 54 h 55"/>
                <a:gd name="T36" fmla="*/ 5 w 9"/>
                <a:gd name="T3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5">
                  <a:moveTo>
                    <a:pt x="5" y="55"/>
                  </a:moveTo>
                  <a:lnTo>
                    <a:pt x="3" y="54"/>
                  </a:lnTo>
                  <a:lnTo>
                    <a:pt x="1" y="54"/>
                  </a:lnTo>
                  <a:lnTo>
                    <a:pt x="1" y="52"/>
                  </a:lnTo>
                  <a:lnTo>
                    <a:pt x="0" y="51"/>
                  </a:lnTo>
                  <a:lnTo>
                    <a:pt x="0" y="4"/>
                  </a:lnTo>
                  <a:lnTo>
                    <a:pt x="1" y="2"/>
                  </a:lnTo>
                  <a:lnTo>
                    <a:pt x="1" y="1"/>
                  </a:lnTo>
                  <a:lnTo>
                    <a:pt x="3" y="0"/>
                  </a:lnTo>
                  <a:lnTo>
                    <a:pt x="5" y="0"/>
                  </a:lnTo>
                  <a:lnTo>
                    <a:pt x="7" y="0"/>
                  </a:lnTo>
                  <a:lnTo>
                    <a:pt x="8" y="1"/>
                  </a:lnTo>
                  <a:lnTo>
                    <a:pt x="9" y="2"/>
                  </a:lnTo>
                  <a:lnTo>
                    <a:pt x="9" y="4"/>
                  </a:lnTo>
                  <a:lnTo>
                    <a:pt x="9" y="51"/>
                  </a:lnTo>
                  <a:lnTo>
                    <a:pt x="9" y="52"/>
                  </a:lnTo>
                  <a:lnTo>
                    <a:pt x="8" y="54"/>
                  </a:lnTo>
                  <a:lnTo>
                    <a:pt x="7" y="54"/>
                  </a:lnTo>
                  <a:lnTo>
                    <a:pt x="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889">
              <a:extLst>
                <a:ext uri="{FF2B5EF4-FFF2-40B4-BE49-F238E27FC236}">
                  <a16:creationId xmlns:a16="http://schemas.microsoft.com/office/drawing/2014/main" id="{574D189F-145C-1EE8-86A1-88FEF5091612}"/>
                </a:ext>
              </a:extLst>
            </p:cNvPr>
            <p:cNvSpPr>
              <a:spLocks/>
            </p:cNvSpPr>
            <p:nvPr/>
          </p:nvSpPr>
          <p:spPr bwMode="auto">
            <a:xfrm>
              <a:off x="1593707" y="1630576"/>
              <a:ext cx="8144" cy="73371"/>
            </a:xfrm>
            <a:custGeom>
              <a:avLst/>
              <a:gdLst>
                <a:gd name="T0" fmla="*/ 4 w 8"/>
                <a:gd name="T1" fmla="*/ 62 h 62"/>
                <a:gd name="T2" fmla="*/ 2 w 8"/>
                <a:gd name="T3" fmla="*/ 61 h 62"/>
                <a:gd name="T4" fmla="*/ 1 w 8"/>
                <a:gd name="T5" fmla="*/ 60 h 62"/>
                <a:gd name="T6" fmla="*/ 0 w 8"/>
                <a:gd name="T7" fmla="*/ 59 h 62"/>
                <a:gd name="T8" fmla="*/ 0 w 8"/>
                <a:gd name="T9" fmla="*/ 58 h 62"/>
                <a:gd name="T10" fmla="*/ 0 w 8"/>
                <a:gd name="T11" fmla="*/ 4 h 62"/>
                <a:gd name="T12" fmla="*/ 0 w 8"/>
                <a:gd name="T13" fmla="*/ 2 h 62"/>
                <a:gd name="T14" fmla="*/ 1 w 8"/>
                <a:gd name="T15" fmla="*/ 1 h 62"/>
                <a:gd name="T16" fmla="*/ 2 w 8"/>
                <a:gd name="T17" fmla="*/ 0 h 62"/>
                <a:gd name="T18" fmla="*/ 4 w 8"/>
                <a:gd name="T19" fmla="*/ 0 h 62"/>
                <a:gd name="T20" fmla="*/ 6 w 8"/>
                <a:gd name="T21" fmla="*/ 0 h 62"/>
                <a:gd name="T22" fmla="*/ 7 w 8"/>
                <a:gd name="T23" fmla="*/ 1 h 62"/>
                <a:gd name="T24" fmla="*/ 8 w 8"/>
                <a:gd name="T25" fmla="*/ 2 h 62"/>
                <a:gd name="T26" fmla="*/ 8 w 8"/>
                <a:gd name="T27" fmla="*/ 4 h 62"/>
                <a:gd name="T28" fmla="*/ 8 w 8"/>
                <a:gd name="T29" fmla="*/ 58 h 62"/>
                <a:gd name="T30" fmla="*/ 8 w 8"/>
                <a:gd name="T31" fmla="*/ 59 h 62"/>
                <a:gd name="T32" fmla="*/ 7 w 8"/>
                <a:gd name="T33" fmla="*/ 60 h 62"/>
                <a:gd name="T34" fmla="*/ 6 w 8"/>
                <a:gd name="T35" fmla="*/ 61 h 62"/>
                <a:gd name="T36" fmla="*/ 4 w 8"/>
                <a:gd name="T3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62">
                  <a:moveTo>
                    <a:pt x="4" y="62"/>
                  </a:moveTo>
                  <a:lnTo>
                    <a:pt x="2" y="61"/>
                  </a:lnTo>
                  <a:lnTo>
                    <a:pt x="1" y="60"/>
                  </a:lnTo>
                  <a:lnTo>
                    <a:pt x="0" y="59"/>
                  </a:lnTo>
                  <a:lnTo>
                    <a:pt x="0" y="58"/>
                  </a:lnTo>
                  <a:lnTo>
                    <a:pt x="0" y="4"/>
                  </a:lnTo>
                  <a:lnTo>
                    <a:pt x="0" y="2"/>
                  </a:lnTo>
                  <a:lnTo>
                    <a:pt x="1" y="1"/>
                  </a:lnTo>
                  <a:lnTo>
                    <a:pt x="2" y="0"/>
                  </a:lnTo>
                  <a:lnTo>
                    <a:pt x="4" y="0"/>
                  </a:lnTo>
                  <a:lnTo>
                    <a:pt x="6" y="0"/>
                  </a:lnTo>
                  <a:lnTo>
                    <a:pt x="7" y="1"/>
                  </a:lnTo>
                  <a:lnTo>
                    <a:pt x="8" y="2"/>
                  </a:lnTo>
                  <a:lnTo>
                    <a:pt x="8" y="4"/>
                  </a:lnTo>
                  <a:lnTo>
                    <a:pt x="8" y="58"/>
                  </a:lnTo>
                  <a:lnTo>
                    <a:pt x="8" y="59"/>
                  </a:lnTo>
                  <a:lnTo>
                    <a:pt x="7" y="60"/>
                  </a:lnTo>
                  <a:lnTo>
                    <a:pt x="6" y="61"/>
                  </a:lnTo>
                  <a:lnTo>
                    <a:pt x="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890">
              <a:extLst>
                <a:ext uri="{FF2B5EF4-FFF2-40B4-BE49-F238E27FC236}">
                  <a16:creationId xmlns:a16="http://schemas.microsoft.com/office/drawing/2014/main" id="{B0B3DCAA-8B23-489D-BF56-50C8EFAE29BD}"/>
                </a:ext>
              </a:extLst>
            </p:cNvPr>
            <p:cNvSpPr>
              <a:spLocks/>
            </p:cNvSpPr>
            <p:nvPr/>
          </p:nvSpPr>
          <p:spPr bwMode="auto">
            <a:xfrm>
              <a:off x="1618140" y="1630576"/>
              <a:ext cx="8144" cy="307241"/>
            </a:xfrm>
            <a:custGeom>
              <a:avLst/>
              <a:gdLst>
                <a:gd name="T0" fmla="*/ 4 w 8"/>
                <a:gd name="T1" fmla="*/ 267 h 267"/>
                <a:gd name="T2" fmla="*/ 2 w 8"/>
                <a:gd name="T3" fmla="*/ 266 h 267"/>
                <a:gd name="T4" fmla="*/ 1 w 8"/>
                <a:gd name="T5" fmla="*/ 265 h 267"/>
                <a:gd name="T6" fmla="*/ 0 w 8"/>
                <a:gd name="T7" fmla="*/ 264 h 267"/>
                <a:gd name="T8" fmla="*/ 0 w 8"/>
                <a:gd name="T9" fmla="*/ 263 h 267"/>
                <a:gd name="T10" fmla="*/ 0 w 8"/>
                <a:gd name="T11" fmla="*/ 4 h 267"/>
                <a:gd name="T12" fmla="*/ 0 w 8"/>
                <a:gd name="T13" fmla="*/ 2 h 267"/>
                <a:gd name="T14" fmla="*/ 1 w 8"/>
                <a:gd name="T15" fmla="*/ 1 h 267"/>
                <a:gd name="T16" fmla="*/ 2 w 8"/>
                <a:gd name="T17" fmla="*/ 0 h 267"/>
                <a:gd name="T18" fmla="*/ 4 w 8"/>
                <a:gd name="T19" fmla="*/ 0 h 267"/>
                <a:gd name="T20" fmla="*/ 6 w 8"/>
                <a:gd name="T21" fmla="*/ 0 h 267"/>
                <a:gd name="T22" fmla="*/ 7 w 8"/>
                <a:gd name="T23" fmla="*/ 1 h 267"/>
                <a:gd name="T24" fmla="*/ 8 w 8"/>
                <a:gd name="T25" fmla="*/ 2 h 267"/>
                <a:gd name="T26" fmla="*/ 8 w 8"/>
                <a:gd name="T27" fmla="*/ 4 h 267"/>
                <a:gd name="T28" fmla="*/ 8 w 8"/>
                <a:gd name="T29" fmla="*/ 263 h 267"/>
                <a:gd name="T30" fmla="*/ 8 w 8"/>
                <a:gd name="T31" fmla="*/ 264 h 267"/>
                <a:gd name="T32" fmla="*/ 7 w 8"/>
                <a:gd name="T33" fmla="*/ 265 h 267"/>
                <a:gd name="T34" fmla="*/ 6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2" y="266"/>
                  </a:lnTo>
                  <a:lnTo>
                    <a:pt x="1" y="265"/>
                  </a:lnTo>
                  <a:lnTo>
                    <a:pt x="0" y="264"/>
                  </a:lnTo>
                  <a:lnTo>
                    <a:pt x="0" y="263"/>
                  </a:lnTo>
                  <a:lnTo>
                    <a:pt x="0" y="4"/>
                  </a:lnTo>
                  <a:lnTo>
                    <a:pt x="0" y="2"/>
                  </a:lnTo>
                  <a:lnTo>
                    <a:pt x="1" y="1"/>
                  </a:lnTo>
                  <a:lnTo>
                    <a:pt x="2" y="0"/>
                  </a:lnTo>
                  <a:lnTo>
                    <a:pt x="4" y="0"/>
                  </a:lnTo>
                  <a:lnTo>
                    <a:pt x="6" y="0"/>
                  </a:lnTo>
                  <a:lnTo>
                    <a:pt x="7" y="1"/>
                  </a:lnTo>
                  <a:lnTo>
                    <a:pt x="8" y="2"/>
                  </a:lnTo>
                  <a:lnTo>
                    <a:pt x="8" y="4"/>
                  </a:lnTo>
                  <a:lnTo>
                    <a:pt x="8" y="263"/>
                  </a:lnTo>
                  <a:lnTo>
                    <a:pt x="8" y="264"/>
                  </a:lnTo>
                  <a:lnTo>
                    <a:pt x="7" y="265"/>
                  </a:lnTo>
                  <a:lnTo>
                    <a:pt x="6" y="266"/>
                  </a:lnTo>
                  <a:lnTo>
                    <a:pt x="4"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91">
              <a:extLst>
                <a:ext uri="{FF2B5EF4-FFF2-40B4-BE49-F238E27FC236}">
                  <a16:creationId xmlns:a16="http://schemas.microsoft.com/office/drawing/2014/main" id="{7A601094-4EE5-C24F-CD44-F58285399DC7}"/>
                </a:ext>
              </a:extLst>
            </p:cNvPr>
            <p:cNvSpPr>
              <a:spLocks/>
            </p:cNvSpPr>
            <p:nvPr/>
          </p:nvSpPr>
          <p:spPr bwMode="auto">
            <a:xfrm>
              <a:off x="1642573"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7" y="2"/>
                  </a:lnTo>
                  <a:lnTo>
                    <a:pt x="8" y="4"/>
                  </a:lnTo>
                  <a:lnTo>
                    <a:pt x="8" y="349"/>
                  </a:lnTo>
                  <a:lnTo>
                    <a:pt x="7"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892">
              <a:extLst>
                <a:ext uri="{FF2B5EF4-FFF2-40B4-BE49-F238E27FC236}">
                  <a16:creationId xmlns:a16="http://schemas.microsoft.com/office/drawing/2014/main" id="{D09556EE-C3EE-ED55-3BB8-501DFE488C98}"/>
                </a:ext>
              </a:extLst>
            </p:cNvPr>
            <p:cNvSpPr>
              <a:spLocks/>
            </p:cNvSpPr>
            <p:nvPr/>
          </p:nvSpPr>
          <p:spPr bwMode="auto">
            <a:xfrm>
              <a:off x="166700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7" y="2"/>
                  </a:lnTo>
                  <a:lnTo>
                    <a:pt x="8" y="4"/>
                  </a:lnTo>
                  <a:lnTo>
                    <a:pt x="8" y="349"/>
                  </a:lnTo>
                  <a:lnTo>
                    <a:pt x="7"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93">
              <a:extLst>
                <a:ext uri="{FF2B5EF4-FFF2-40B4-BE49-F238E27FC236}">
                  <a16:creationId xmlns:a16="http://schemas.microsoft.com/office/drawing/2014/main" id="{36CB0D74-D998-3F72-5F1E-919D7C3C6634}"/>
                </a:ext>
              </a:extLst>
            </p:cNvPr>
            <p:cNvSpPr>
              <a:spLocks/>
            </p:cNvSpPr>
            <p:nvPr/>
          </p:nvSpPr>
          <p:spPr bwMode="auto">
            <a:xfrm>
              <a:off x="889212" y="1671848"/>
              <a:ext cx="57011" cy="13758"/>
            </a:xfrm>
            <a:custGeom>
              <a:avLst/>
              <a:gdLst>
                <a:gd name="T0" fmla="*/ 51 w 55"/>
                <a:gd name="T1" fmla="*/ 14 h 14"/>
                <a:gd name="T2" fmla="*/ 4 w 55"/>
                <a:gd name="T3" fmla="*/ 14 h 14"/>
                <a:gd name="T4" fmla="*/ 3 w 55"/>
                <a:gd name="T5" fmla="*/ 14 h 14"/>
                <a:gd name="T6" fmla="*/ 1 w 55"/>
                <a:gd name="T7" fmla="*/ 13 h 14"/>
                <a:gd name="T8" fmla="*/ 0 w 55"/>
                <a:gd name="T9" fmla="*/ 12 h 14"/>
                <a:gd name="T10" fmla="*/ 0 w 55"/>
                <a:gd name="T11" fmla="*/ 10 h 14"/>
                <a:gd name="T12" fmla="*/ 0 w 55"/>
                <a:gd name="T13" fmla="*/ 4 h 14"/>
                <a:gd name="T14" fmla="*/ 0 w 55"/>
                <a:gd name="T15" fmla="*/ 3 h 14"/>
                <a:gd name="T16" fmla="*/ 1 w 55"/>
                <a:gd name="T17" fmla="*/ 1 h 14"/>
                <a:gd name="T18" fmla="*/ 3 w 55"/>
                <a:gd name="T19" fmla="*/ 0 h 14"/>
                <a:gd name="T20" fmla="*/ 4 w 55"/>
                <a:gd name="T21" fmla="*/ 0 h 14"/>
                <a:gd name="T22" fmla="*/ 51 w 55"/>
                <a:gd name="T23" fmla="*/ 0 h 14"/>
                <a:gd name="T24" fmla="*/ 52 w 55"/>
                <a:gd name="T25" fmla="*/ 0 h 14"/>
                <a:gd name="T26" fmla="*/ 54 w 55"/>
                <a:gd name="T27" fmla="*/ 1 h 14"/>
                <a:gd name="T28" fmla="*/ 55 w 55"/>
                <a:gd name="T29" fmla="*/ 3 h 14"/>
                <a:gd name="T30" fmla="*/ 55 w 55"/>
                <a:gd name="T31" fmla="*/ 4 h 14"/>
                <a:gd name="T32" fmla="*/ 55 w 55"/>
                <a:gd name="T33" fmla="*/ 10 h 14"/>
                <a:gd name="T34" fmla="*/ 55 w 55"/>
                <a:gd name="T35" fmla="*/ 12 h 14"/>
                <a:gd name="T36" fmla="*/ 54 w 55"/>
                <a:gd name="T37" fmla="*/ 13 h 14"/>
                <a:gd name="T38" fmla="*/ 52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1" y="13"/>
                  </a:lnTo>
                  <a:lnTo>
                    <a:pt x="0" y="12"/>
                  </a:lnTo>
                  <a:lnTo>
                    <a:pt x="0" y="10"/>
                  </a:lnTo>
                  <a:lnTo>
                    <a:pt x="0" y="4"/>
                  </a:lnTo>
                  <a:lnTo>
                    <a:pt x="0" y="3"/>
                  </a:lnTo>
                  <a:lnTo>
                    <a:pt x="1" y="1"/>
                  </a:lnTo>
                  <a:lnTo>
                    <a:pt x="3" y="0"/>
                  </a:lnTo>
                  <a:lnTo>
                    <a:pt x="4" y="0"/>
                  </a:lnTo>
                  <a:lnTo>
                    <a:pt x="51" y="0"/>
                  </a:lnTo>
                  <a:lnTo>
                    <a:pt x="52" y="0"/>
                  </a:lnTo>
                  <a:lnTo>
                    <a:pt x="54" y="1"/>
                  </a:lnTo>
                  <a:lnTo>
                    <a:pt x="55" y="3"/>
                  </a:lnTo>
                  <a:lnTo>
                    <a:pt x="55" y="4"/>
                  </a:lnTo>
                  <a:lnTo>
                    <a:pt x="55" y="10"/>
                  </a:lnTo>
                  <a:lnTo>
                    <a:pt x="55" y="12"/>
                  </a:lnTo>
                  <a:lnTo>
                    <a:pt x="54" y="13"/>
                  </a:lnTo>
                  <a:lnTo>
                    <a:pt x="52" y="14"/>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894">
              <a:extLst>
                <a:ext uri="{FF2B5EF4-FFF2-40B4-BE49-F238E27FC236}">
                  <a16:creationId xmlns:a16="http://schemas.microsoft.com/office/drawing/2014/main" id="{2D317164-4C81-E396-944A-AC0F5F73E067}"/>
                </a:ext>
              </a:extLst>
            </p:cNvPr>
            <p:cNvSpPr>
              <a:spLocks/>
            </p:cNvSpPr>
            <p:nvPr/>
          </p:nvSpPr>
          <p:spPr bwMode="auto">
            <a:xfrm>
              <a:off x="889212" y="1722289"/>
              <a:ext cx="57011" cy="18343"/>
            </a:xfrm>
            <a:custGeom>
              <a:avLst/>
              <a:gdLst>
                <a:gd name="T0" fmla="*/ 51 w 55"/>
                <a:gd name="T1" fmla="*/ 14 h 14"/>
                <a:gd name="T2" fmla="*/ 4 w 55"/>
                <a:gd name="T3" fmla="*/ 14 h 14"/>
                <a:gd name="T4" fmla="*/ 3 w 55"/>
                <a:gd name="T5" fmla="*/ 14 h 14"/>
                <a:gd name="T6" fmla="*/ 1 w 55"/>
                <a:gd name="T7" fmla="*/ 13 h 14"/>
                <a:gd name="T8" fmla="*/ 0 w 55"/>
                <a:gd name="T9" fmla="*/ 11 h 14"/>
                <a:gd name="T10" fmla="*/ 0 w 55"/>
                <a:gd name="T11" fmla="*/ 9 h 14"/>
                <a:gd name="T12" fmla="*/ 0 w 55"/>
                <a:gd name="T13" fmla="*/ 4 h 14"/>
                <a:gd name="T14" fmla="*/ 0 w 55"/>
                <a:gd name="T15" fmla="*/ 2 h 14"/>
                <a:gd name="T16" fmla="*/ 1 w 55"/>
                <a:gd name="T17" fmla="*/ 1 h 14"/>
                <a:gd name="T18" fmla="*/ 3 w 55"/>
                <a:gd name="T19" fmla="*/ 0 h 14"/>
                <a:gd name="T20" fmla="*/ 4 w 55"/>
                <a:gd name="T21" fmla="*/ 0 h 14"/>
                <a:gd name="T22" fmla="*/ 51 w 55"/>
                <a:gd name="T23" fmla="*/ 0 h 14"/>
                <a:gd name="T24" fmla="*/ 52 w 55"/>
                <a:gd name="T25" fmla="*/ 0 h 14"/>
                <a:gd name="T26" fmla="*/ 54 w 55"/>
                <a:gd name="T27" fmla="*/ 1 h 14"/>
                <a:gd name="T28" fmla="*/ 55 w 55"/>
                <a:gd name="T29" fmla="*/ 2 h 14"/>
                <a:gd name="T30" fmla="*/ 55 w 55"/>
                <a:gd name="T31" fmla="*/ 4 h 14"/>
                <a:gd name="T32" fmla="*/ 55 w 55"/>
                <a:gd name="T33" fmla="*/ 9 h 14"/>
                <a:gd name="T34" fmla="*/ 55 w 55"/>
                <a:gd name="T35" fmla="*/ 11 h 14"/>
                <a:gd name="T36" fmla="*/ 54 w 55"/>
                <a:gd name="T37" fmla="*/ 13 h 14"/>
                <a:gd name="T38" fmla="*/ 52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1" y="13"/>
                  </a:lnTo>
                  <a:lnTo>
                    <a:pt x="0" y="11"/>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1"/>
                  </a:lnTo>
                  <a:lnTo>
                    <a:pt x="54" y="13"/>
                  </a:lnTo>
                  <a:lnTo>
                    <a:pt x="52" y="14"/>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95">
              <a:extLst>
                <a:ext uri="{FF2B5EF4-FFF2-40B4-BE49-F238E27FC236}">
                  <a16:creationId xmlns:a16="http://schemas.microsoft.com/office/drawing/2014/main" id="{AD3296F3-AEEE-2738-7192-3B7E63CEE7E9}"/>
                </a:ext>
              </a:extLst>
            </p:cNvPr>
            <p:cNvSpPr>
              <a:spLocks/>
            </p:cNvSpPr>
            <p:nvPr/>
          </p:nvSpPr>
          <p:spPr bwMode="auto">
            <a:xfrm>
              <a:off x="889212" y="1772733"/>
              <a:ext cx="57011" cy="18343"/>
            </a:xfrm>
            <a:custGeom>
              <a:avLst/>
              <a:gdLst>
                <a:gd name="T0" fmla="*/ 51 w 55"/>
                <a:gd name="T1" fmla="*/ 14 h 14"/>
                <a:gd name="T2" fmla="*/ 4 w 55"/>
                <a:gd name="T3" fmla="*/ 14 h 14"/>
                <a:gd name="T4" fmla="*/ 3 w 55"/>
                <a:gd name="T5" fmla="*/ 13 h 14"/>
                <a:gd name="T6" fmla="*/ 1 w 55"/>
                <a:gd name="T7" fmla="*/ 13 h 14"/>
                <a:gd name="T8" fmla="*/ 0 w 55"/>
                <a:gd name="T9" fmla="*/ 11 h 14"/>
                <a:gd name="T10" fmla="*/ 0 w 55"/>
                <a:gd name="T11" fmla="*/ 10 h 14"/>
                <a:gd name="T12" fmla="*/ 0 w 55"/>
                <a:gd name="T13" fmla="*/ 5 h 14"/>
                <a:gd name="T14" fmla="*/ 0 w 55"/>
                <a:gd name="T15" fmla="*/ 3 h 14"/>
                <a:gd name="T16" fmla="*/ 1 w 55"/>
                <a:gd name="T17" fmla="*/ 2 h 14"/>
                <a:gd name="T18" fmla="*/ 3 w 55"/>
                <a:gd name="T19" fmla="*/ 1 h 14"/>
                <a:gd name="T20" fmla="*/ 4 w 55"/>
                <a:gd name="T21" fmla="*/ 0 h 14"/>
                <a:gd name="T22" fmla="*/ 51 w 55"/>
                <a:gd name="T23" fmla="*/ 0 h 14"/>
                <a:gd name="T24" fmla="*/ 52 w 55"/>
                <a:gd name="T25" fmla="*/ 1 h 14"/>
                <a:gd name="T26" fmla="*/ 54 w 55"/>
                <a:gd name="T27" fmla="*/ 2 h 14"/>
                <a:gd name="T28" fmla="*/ 55 w 55"/>
                <a:gd name="T29" fmla="*/ 3 h 14"/>
                <a:gd name="T30" fmla="*/ 55 w 55"/>
                <a:gd name="T31" fmla="*/ 5 h 14"/>
                <a:gd name="T32" fmla="*/ 55 w 55"/>
                <a:gd name="T33" fmla="*/ 10 h 14"/>
                <a:gd name="T34" fmla="*/ 55 w 55"/>
                <a:gd name="T35" fmla="*/ 11 h 14"/>
                <a:gd name="T36" fmla="*/ 54 w 55"/>
                <a:gd name="T37" fmla="*/ 13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3"/>
                  </a:lnTo>
                  <a:lnTo>
                    <a:pt x="0" y="11"/>
                  </a:lnTo>
                  <a:lnTo>
                    <a:pt x="0" y="10"/>
                  </a:lnTo>
                  <a:lnTo>
                    <a:pt x="0" y="5"/>
                  </a:lnTo>
                  <a:lnTo>
                    <a:pt x="0" y="3"/>
                  </a:lnTo>
                  <a:lnTo>
                    <a:pt x="1" y="2"/>
                  </a:lnTo>
                  <a:lnTo>
                    <a:pt x="3" y="1"/>
                  </a:lnTo>
                  <a:lnTo>
                    <a:pt x="4" y="0"/>
                  </a:lnTo>
                  <a:lnTo>
                    <a:pt x="51" y="0"/>
                  </a:lnTo>
                  <a:lnTo>
                    <a:pt x="52" y="1"/>
                  </a:lnTo>
                  <a:lnTo>
                    <a:pt x="54" y="2"/>
                  </a:lnTo>
                  <a:lnTo>
                    <a:pt x="55" y="3"/>
                  </a:lnTo>
                  <a:lnTo>
                    <a:pt x="55" y="5"/>
                  </a:lnTo>
                  <a:lnTo>
                    <a:pt x="55" y="10"/>
                  </a:lnTo>
                  <a:lnTo>
                    <a:pt x="55" y="11"/>
                  </a:lnTo>
                  <a:lnTo>
                    <a:pt x="54" y="13"/>
                  </a:lnTo>
                  <a:lnTo>
                    <a:pt x="52" y="13"/>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896">
              <a:extLst>
                <a:ext uri="{FF2B5EF4-FFF2-40B4-BE49-F238E27FC236}">
                  <a16:creationId xmlns:a16="http://schemas.microsoft.com/office/drawing/2014/main" id="{F6913E06-27AB-680C-3BE1-95438F970505}"/>
                </a:ext>
              </a:extLst>
            </p:cNvPr>
            <p:cNvSpPr>
              <a:spLocks/>
            </p:cNvSpPr>
            <p:nvPr/>
          </p:nvSpPr>
          <p:spPr bwMode="auto">
            <a:xfrm>
              <a:off x="889212" y="1827761"/>
              <a:ext cx="57011" cy="13758"/>
            </a:xfrm>
            <a:custGeom>
              <a:avLst/>
              <a:gdLst>
                <a:gd name="T0" fmla="*/ 51 w 55"/>
                <a:gd name="T1" fmla="*/ 14 h 14"/>
                <a:gd name="T2" fmla="*/ 4 w 55"/>
                <a:gd name="T3" fmla="*/ 14 h 14"/>
                <a:gd name="T4" fmla="*/ 3 w 55"/>
                <a:gd name="T5" fmla="*/ 13 h 14"/>
                <a:gd name="T6" fmla="*/ 1 w 55"/>
                <a:gd name="T7" fmla="*/ 12 h 14"/>
                <a:gd name="T8" fmla="*/ 0 w 55"/>
                <a:gd name="T9" fmla="*/ 11 h 14"/>
                <a:gd name="T10" fmla="*/ 0 w 55"/>
                <a:gd name="T11" fmla="*/ 10 h 14"/>
                <a:gd name="T12" fmla="*/ 0 w 55"/>
                <a:gd name="T13" fmla="*/ 4 h 14"/>
                <a:gd name="T14" fmla="*/ 0 w 55"/>
                <a:gd name="T15" fmla="*/ 3 h 14"/>
                <a:gd name="T16" fmla="*/ 1 w 55"/>
                <a:gd name="T17" fmla="*/ 1 h 14"/>
                <a:gd name="T18" fmla="*/ 3 w 55"/>
                <a:gd name="T19" fmla="*/ 1 h 14"/>
                <a:gd name="T20" fmla="*/ 4 w 55"/>
                <a:gd name="T21" fmla="*/ 0 h 14"/>
                <a:gd name="T22" fmla="*/ 51 w 55"/>
                <a:gd name="T23" fmla="*/ 0 h 14"/>
                <a:gd name="T24" fmla="*/ 52 w 55"/>
                <a:gd name="T25" fmla="*/ 1 h 14"/>
                <a:gd name="T26" fmla="*/ 54 w 55"/>
                <a:gd name="T27" fmla="*/ 1 h 14"/>
                <a:gd name="T28" fmla="*/ 55 w 55"/>
                <a:gd name="T29" fmla="*/ 3 h 14"/>
                <a:gd name="T30" fmla="*/ 55 w 55"/>
                <a:gd name="T31" fmla="*/ 4 h 14"/>
                <a:gd name="T32" fmla="*/ 55 w 55"/>
                <a:gd name="T33" fmla="*/ 10 h 14"/>
                <a:gd name="T34" fmla="*/ 55 w 55"/>
                <a:gd name="T35" fmla="*/ 11 h 14"/>
                <a:gd name="T36" fmla="*/ 54 w 55"/>
                <a:gd name="T37" fmla="*/ 12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2"/>
                  </a:lnTo>
                  <a:lnTo>
                    <a:pt x="0" y="11"/>
                  </a:lnTo>
                  <a:lnTo>
                    <a:pt x="0" y="10"/>
                  </a:lnTo>
                  <a:lnTo>
                    <a:pt x="0" y="4"/>
                  </a:lnTo>
                  <a:lnTo>
                    <a:pt x="0" y="3"/>
                  </a:lnTo>
                  <a:lnTo>
                    <a:pt x="1" y="1"/>
                  </a:lnTo>
                  <a:lnTo>
                    <a:pt x="3" y="1"/>
                  </a:lnTo>
                  <a:lnTo>
                    <a:pt x="4" y="0"/>
                  </a:lnTo>
                  <a:lnTo>
                    <a:pt x="51" y="0"/>
                  </a:lnTo>
                  <a:lnTo>
                    <a:pt x="52" y="1"/>
                  </a:lnTo>
                  <a:lnTo>
                    <a:pt x="54" y="1"/>
                  </a:lnTo>
                  <a:lnTo>
                    <a:pt x="55" y="3"/>
                  </a:lnTo>
                  <a:lnTo>
                    <a:pt x="55" y="4"/>
                  </a:lnTo>
                  <a:lnTo>
                    <a:pt x="55" y="10"/>
                  </a:lnTo>
                  <a:lnTo>
                    <a:pt x="55" y="11"/>
                  </a:lnTo>
                  <a:lnTo>
                    <a:pt x="54" y="12"/>
                  </a:lnTo>
                  <a:lnTo>
                    <a:pt x="52" y="13"/>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897">
              <a:extLst>
                <a:ext uri="{FF2B5EF4-FFF2-40B4-BE49-F238E27FC236}">
                  <a16:creationId xmlns:a16="http://schemas.microsoft.com/office/drawing/2014/main" id="{6BF57731-BBE9-ABD3-F046-74449F091DAF}"/>
                </a:ext>
              </a:extLst>
            </p:cNvPr>
            <p:cNvSpPr>
              <a:spLocks/>
            </p:cNvSpPr>
            <p:nvPr/>
          </p:nvSpPr>
          <p:spPr bwMode="auto">
            <a:xfrm>
              <a:off x="889212" y="1878202"/>
              <a:ext cx="57011" cy="13758"/>
            </a:xfrm>
            <a:custGeom>
              <a:avLst/>
              <a:gdLst>
                <a:gd name="T0" fmla="*/ 51 w 55"/>
                <a:gd name="T1" fmla="*/ 13 h 13"/>
                <a:gd name="T2" fmla="*/ 4 w 55"/>
                <a:gd name="T3" fmla="*/ 13 h 13"/>
                <a:gd name="T4" fmla="*/ 3 w 55"/>
                <a:gd name="T5" fmla="*/ 13 h 13"/>
                <a:gd name="T6" fmla="*/ 1 w 55"/>
                <a:gd name="T7" fmla="*/ 12 h 13"/>
                <a:gd name="T8" fmla="*/ 0 w 55"/>
                <a:gd name="T9" fmla="*/ 11 h 13"/>
                <a:gd name="T10" fmla="*/ 0 w 55"/>
                <a:gd name="T11" fmla="*/ 9 h 13"/>
                <a:gd name="T12" fmla="*/ 0 w 55"/>
                <a:gd name="T13" fmla="*/ 4 h 13"/>
                <a:gd name="T14" fmla="*/ 0 w 55"/>
                <a:gd name="T15" fmla="*/ 2 h 13"/>
                <a:gd name="T16" fmla="*/ 1 w 55"/>
                <a:gd name="T17" fmla="*/ 1 h 13"/>
                <a:gd name="T18" fmla="*/ 3 w 55"/>
                <a:gd name="T19" fmla="*/ 0 h 13"/>
                <a:gd name="T20" fmla="*/ 4 w 55"/>
                <a:gd name="T21" fmla="*/ 0 h 13"/>
                <a:gd name="T22" fmla="*/ 51 w 55"/>
                <a:gd name="T23" fmla="*/ 0 h 13"/>
                <a:gd name="T24" fmla="*/ 52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2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1" y="12"/>
                  </a:lnTo>
                  <a:lnTo>
                    <a:pt x="0" y="11"/>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1"/>
                  </a:lnTo>
                  <a:lnTo>
                    <a:pt x="54" y="12"/>
                  </a:lnTo>
                  <a:lnTo>
                    <a:pt x="52" y="13"/>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898">
              <a:extLst>
                <a:ext uri="{FF2B5EF4-FFF2-40B4-BE49-F238E27FC236}">
                  <a16:creationId xmlns:a16="http://schemas.microsoft.com/office/drawing/2014/main" id="{8572C339-934B-BFF5-0398-D736E40AE77F}"/>
                </a:ext>
              </a:extLst>
            </p:cNvPr>
            <p:cNvSpPr>
              <a:spLocks/>
            </p:cNvSpPr>
            <p:nvPr/>
          </p:nvSpPr>
          <p:spPr bwMode="auto">
            <a:xfrm>
              <a:off x="889212" y="1928645"/>
              <a:ext cx="57011" cy="13758"/>
            </a:xfrm>
            <a:custGeom>
              <a:avLst/>
              <a:gdLst>
                <a:gd name="T0" fmla="*/ 51 w 55"/>
                <a:gd name="T1" fmla="*/ 13 h 13"/>
                <a:gd name="T2" fmla="*/ 4 w 55"/>
                <a:gd name="T3" fmla="*/ 13 h 13"/>
                <a:gd name="T4" fmla="*/ 3 w 55"/>
                <a:gd name="T5" fmla="*/ 13 h 13"/>
                <a:gd name="T6" fmla="*/ 1 w 55"/>
                <a:gd name="T7" fmla="*/ 12 h 13"/>
                <a:gd name="T8" fmla="*/ 0 w 55"/>
                <a:gd name="T9" fmla="*/ 10 h 13"/>
                <a:gd name="T10" fmla="*/ 0 w 55"/>
                <a:gd name="T11" fmla="*/ 9 h 13"/>
                <a:gd name="T12" fmla="*/ 0 w 55"/>
                <a:gd name="T13" fmla="*/ 4 h 13"/>
                <a:gd name="T14" fmla="*/ 0 w 55"/>
                <a:gd name="T15" fmla="*/ 2 h 13"/>
                <a:gd name="T16" fmla="*/ 1 w 55"/>
                <a:gd name="T17" fmla="*/ 1 h 13"/>
                <a:gd name="T18" fmla="*/ 3 w 55"/>
                <a:gd name="T19" fmla="*/ 0 h 13"/>
                <a:gd name="T20" fmla="*/ 4 w 55"/>
                <a:gd name="T21" fmla="*/ 0 h 13"/>
                <a:gd name="T22" fmla="*/ 51 w 55"/>
                <a:gd name="T23" fmla="*/ 0 h 13"/>
                <a:gd name="T24" fmla="*/ 52 w 55"/>
                <a:gd name="T25" fmla="*/ 0 h 13"/>
                <a:gd name="T26" fmla="*/ 54 w 55"/>
                <a:gd name="T27" fmla="*/ 1 h 13"/>
                <a:gd name="T28" fmla="*/ 55 w 55"/>
                <a:gd name="T29" fmla="*/ 2 h 13"/>
                <a:gd name="T30" fmla="*/ 55 w 55"/>
                <a:gd name="T31" fmla="*/ 4 h 13"/>
                <a:gd name="T32" fmla="*/ 55 w 55"/>
                <a:gd name="T33" fmla="*/ 9 h 13"/>
                <a:gd name="T34" fmla="*/ 55 w 55"/>
                <a:gd name="T35" fmla="*/ 10 h 13"/>
                <a:gd name="T36" fmla="*/ 54 w 55"/>
                <a:gd name="T37" fmla="*/ 12 h 13"/>
                <a:gd name="T38" fmla="*/ 52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1" y="12"/>
                  </a:lnTo>
                  <a:lnTo>
                    <a:pt x="0" y="10"/>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0"/>
                  </a:lnTo>
                  <a:lnTo>
                    <a:pt x="54" y="12"/>
                  </a:lnTo>
                  <a:lnTo>
                    <a:pt x="52" y="13"/>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899">
              <a:extLst>
                <a:ext uri="{FF2B5EF4-FFF2-40B4-BE49-F238E27FC236}">
                  <a16:creationId xmlns:a16="http://schemas.microsoft.com/office/drawing/2014/main" id="{0B8D1B29-0673-F671-352B-0D3A13207753}"/>
                </a:ext>
              </a:extLst>
            </p:cNvPr>
            <p:cNvSpPr>
              <a:spLocks/>
            </p:cNvSpPr>
            <p:nvPr/>
          </p:nvSpPr>
          <p:spPr bwMode="auto">
            <a:xfrm>
              <a:off x="889212" y="1979086"/>
              <a:ext cx="57011" cy="13758"/>
            </a:xfrm>
            <a:custGeom>
              <a:avLst/>
              <a:gdLst>
                <a:gd name="T0" fmla="*/ 51 w 55"/>
                <a:gd name="T1" fmla="*/ 14 h 14"/>
                <a:gd name="T2" fmla="*/ 4 w 55"/>
                <a:gd name="T3" fmla="*/ 14 h 14"/>
                <a:gd name="T4" fmla="*/ 3 w 55"/>
                <a:gd name="T5" fmla="*/ 13 h 14"/>
                <a:gd name="T6" fmla="*/ 1 w 55"/>
                <a:gd name="T7" fmla="*/ 12 h 14"/>
                <a:gd name="T8" fmla="*/ 0 w 55"/>
                <a:gd name="T9" fmla="*/ 11 h 14"/>
                <a:gd name="T10" fmla="*/ 0 w 55"/>
                <a:gd name="T11" fmla="*/ 10 h 14"/>
                <a:gd name="T12" fmla="*/ 0 w 55"/>
                <a:gd name="T13" fmla="*/ 4 h 14"/>
                <a:gd name="T14" fmla="*/ 0 w 55"/>
                <a:gd name="T15" fmla="*/ 3 h 14"/>
                <a:gd name="T16" fmla="*/ 1 w 55"/>
                <a:gd name="T17" fmla="*/ 2 h 14"/>
                <a:gd name="T18" fmla="*/ 3 w 55"/>
                <a:gd name="T19" fmla="*/ 1 h 14"/>
                <a:gd name="T20" fmla="*/ 4 w 55"/>
                <a:gd name="T21" fmla="*/ 0 h 14"/>
                <a:gd name="T22" fmla="*/ 51 w 55"/>
                <a:gd name="T23" fmla="*/ 0 h 14"/>
                <a:gd name="T24" fmla="*/ 52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2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2"/>
                  </a:lnTo>
                  <a:lnTo>
                    <a:pt x="0" y="11"/>
                  </a:lnTo>
                  <a:lnTo>
                    <a:pt x="0" y="10"/>
                  </a:lnTo>
                  <a:lnTo>
                    <a:pt x="0" y="4"/>
                  </a:lnTo>
                  <a:lnTo>
                    <a:pt x="0" y="3"/>
                  </a:lnTo>
                  <a:lnTo>
                    <a:pt x="1" y="2"/>
                  </a:lnTo>
                  <a:lnTo>
                    <a:pt x="3" y="1"/>
                  </a:lnTo>
                  <a:lnTo>
                    <a:pt x="4" y="0"/>
                  </a:lnTo>
                  <a:lnTo>
                    <a:pt x="51" y="0"/>
                  </a:lnTo>
                  <a:lnTo>
                    <a:pt x="52" y="1"/>
                  </a:lnTo>
                  <a:lnTo>
                    <a:pt x="54" y="2"/>
                  </a:lnTo>
                  <a:lnTo>
                    <a:pt x="55" y="3"/>
                  </a:lnTo>
                  <a:lnTo>
                    <a:pt x="55" y="4"/>
                  </a:lnTo>
                  <a:lnTo>
                    <a:pt x="55" y="10"/>
                  </a:lnTo>
                  <a:lnTo>
                    <a:pt x="55" y="11"/>
                  </a:lnTo>
                  <a:lnTo>
                    <a:pt x="54" y="12"/>
                  </a:lnTo>
                  <a:lnTo>
                    <a:pt x="52" y="13"/>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900">
              <a:extLst>
                <a:ext uri="{FF2B5EF4-FFF2-40B4-BE49-F238E27FC236}">
                  <a16:creationId xmlns:a16="http://schemas.microsoft.com/office/drawing/2014/main" id="{F442D427-2C37-8C28-1C0C-49023C954FE4}"/>
                </a:ext>
              </a:extLst>
            </p:cNvPr>
            <p:cNvSpPr>
              <a:spLocks noEditPoints="1"/>
            </p:cNvSpPr>
            <p:nvPr/>
          </p:nvSpPr>
          <p:spPr bwMode="auto">
            <a:xfrm>
              <a:off x="1422674" y="1685604"/>
              <a:ext cx="138455" cy="27514"/>
            </a:xfrm>
            <a:custGeom>
              <a:avLst/>
              <a:gdLst>
                <a:gd name="T0" fmla="*/ 133 w 137"/>
                <a:gd name="T1" fmla="*/ 20 h 20"/>
                <a:gd name="T2" fmla="*/ 5 w 137"/>
                <a:gd name="T3" fmla="*/ 20 h 20"/>
                <a:gd name="T4" fmla="*/ 2 w 137"/>
                <a:gd name="T5" fmla="*/ 20 h 20"/>
                <a:gd name="T6" fmla="*/ 1 w 137"/>
                <a:gd name="T7" fmla="*/ 19 h 20"/>
                <a:gd name="T8" fmla="*/ 0 w 137"/>
                <a:gd name="T9" fmla="*/ 17 h 20"/>
                <a:gd name="T10" fmla="*/ 0 w 137"/>
                <a:gd name="T11" fmla="*/ 16 h 20"/>
                <a:gd name="T12" fmla="*/ 0 w 137"/>
                <a:gd name="T13" fmla="*/ 4 h 20"/>
                <a:gd name="T14" fmla="*/ 0 w 137"/>
                <a:gd name="T15" fmla="*/ 2 h 20"/>
                <a:gd name="T16" fmla="*/ 1 w 137"/>
                <a:gd name="T17" fmla="*/ 1 h 20"/>
                <a:gd name="T18" fmla="*/ 2 w 137"/>
                <a:gd name="T19" fmla="*/ 0 h 20"/>
                <a:gd name="T20" fmla="*/ 5 w 137"/>
                <a:gd name="T21" fmla="*/ 0 h 20"/>
                <a:gd name="T22" fmla="*/ 133 w 137"/>
                <a:gd name="T23" fmla="*/ 0 h 20"/>
                <a:gd name="T24" fmla="*/ 135 w 137"/>
                <a:gd name="T25" fmla="*/ 0 h 20"/>
                <a:gd name="T26" fmla="*/ 136 w 137"/>
                <a:gd name="T27" fmla="*/ 1 h 20"/>
                <a:gd name="T28" fmla="*/ 137 w 137"/>
                <a:gd name="T29" fmla="*/ 2 h 20"/>
                <a:gd name="T30" fmla="*/ 137 w 137"/>
                <a:gd name="T31" fmla="*/ 4 h 20"/>
                <a:gd name="T32" fmla="*/ 137 w 137"/>
                <a:gd name="T33" fmla="*/ 16 h 20"/>
                <a:gd name="T34" fmla="*/ 137 w 137"/>
                <a:gd name="T35" fmla="*/ 17 h 20"/>
                <a:gd name="T36" fmla="*/ 136 w 137"/>
                <a:gd name="T37" fmla="*/ 19 h 20"/>
                <a:gd name="T38" fmla="*/ 135 w 137"/>
                <a:gd name="T39" fmla="*/ 20 h 20"/>
                <a:gd name="T40" fmla="*/ 133 w 137"/>
                <a:gd name="T41" fmla="*/ 20 h 20"/>
                <a:gd name="T42" fmla="*/ 9 w 137"/>
                <a:gd name="T43" fmla="*/ 12 h 20"/>
                <a:gd name="T44" fmla="*/ 9 w 137"/>
                <a:gd name="T45" fmla="*/ 12 h 20"/>
                <a:gd name="T46" fmla="*/ 129 w 137"/>
                <a:gd name="T47" fmla="*/ 12 h 20"/>
                <a:gd name="T48" fmla="*/ 129 w 137"/>
                <a:gd name="T49" fmla="*/ 8 h 20"/>
                <a:gd name="T50" fmla="*/ 9 w 137"/>
                <a:gd name="T51" fmla="*/ 8 h 20"/>
                <a:gd name="T52" fmla="*/ 9 w 137"/>
                <a:gd name="T5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20">
                  <a:moveTo>
                    <a:pt x="133" y="20"/>
                  </a:moveTo>
                  <a:lnTo>
                    <a:pt x="5" y="20"/>
                  </a:lnTo>
                  <a:lnTo>
                    <a:pt x="2" y="20"/>
                  </a:lnTo>
                  <a:lnTo>
                    <a:pt x="1" y="19"/>
                  </a:lnTo>
                  <a:lnTo>
                    <a:pt x="0" y="17"/>
                  </a:lnTo>
                  <a:lnTo>
                    <a:pt x="0" y="16"/>
                  </a:lnTo>
                  <a:lnTo>
                    <a:pt x="0" y="4"/>
                  </a:lnTo>
                  <a:lnTo>
                    <a:pt x="0" y="2"/>
                  </a:lnTo>
                  <a:lnTo>
                    <a:pt x="1" y="1"/>
                  </a:lnTo>
                  <a:lnTo>
                    <a:pt x="2" y="0"/>
                  </a:lnTo>
                  <a:lnTo>
                    <a:pt x="5" y="0"/>
                  </a:lnTo>
                  <a:lnTo>
                    <a:pt x="133" y="0"/>
                  </a:lnTo>
                  <a:lnTo>
                    <a:pt x="135" y="0"/>
                  </a:lnTo>
                  <a:lnTo>
                    <a:pt x="136" y="1"/>
                  </a:lnTo>
                  <a:lnTo>
                    <a:pt x="137" y="2"/>
                  </a:lnTo>
                  <a:lnTo>
                    <a:pt x="137" y="4"/>
                  </a:lnTo>
                  <a:lnTo>
                    <a:pt x="137" y="16"/>
                  </a:lnTo>
                  <a:lnTo>
                    <a:pt x="137" y="17"/>
                  </a:lnTo>
                  <a:lnTo>
                    <a:pt x="136" y="19"/>
                  </a:lnTo>
                  <a:lnTo>
                    <a:pt x="135" y="20"/>
                  </a:lnTo>
                  <a:lnTo>
                    <a:pt x="133" y="20"/>
                  </a:lnTo>
                  <a:close/>
                  <a:moveTo>
                    <a:pt x="9" y="12"/>
                  </a:moveTo>
                  <a:lnTo>
                    <a:pt x="9" y="12"/>
                  </a:lnTo>
                  <a:lnTo>
                    <a:pt x="129" y="12"/>
                  </a:lnTo>
                  <a:lnTo>
                    <a:pt x="129" y="8"/>
                  </a:lnTo>
                  <a:lnTo>
                    <a:pt x="9" y="8"/>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901">
              <a:extLst>
                <a:ext uri="{FF2B5EF4-FFF2-40B4-BE49-F238E27FC236}">
                  <a16:creationId xmlns:a16="http://schemas.microsoft.com/office/drawing/2014/main" id="{28AAC3CE-4B08-242C-B0AF-71D715C4B81C}"/>
                </a:ext>
              </a:extLst>
            </p:cNvPr>
            <p:cNvSpPr>
              <a:spLocks/>
            </p:cNvSpPr>
            <p:nvPr/>
          </p:nvSpPr>
          <p:spPr bwMode="auto">
            <a:xfrm>
              <a:off x="1438963" y="1717705"/>
              <a:ext cx="101807" cy="302654"/>
            </a:xfrm>
            <a:custGeom>
              <a:avLst/>
              <a:gdLst>
                <a:gd name="T0" fmla="*/ 98 w 102"/>
                <a:gd name="T1" fmla="*/ 266 h 266"/>
                <a:gd name="T2" fmla="*/ 4 w 102"/>
                <a:gd name="T3" fmla="*/ 266 h 266"/>
                <a:gd name="T4" fmla="*/ 2 w 102"/>
                <a:gd name="T5" fmla="*/ 266 h 266"/>
                <a:gd name="T6" fmla="*/ 1 w 102"/>
                <a:gd name="T7" fmla="*/ 265 h 266"/>
                <a:gd name="T8" fmla="*/ 0 w 102"/>
                <a:gd name="T9" fmla="*/ 264 h 266"/>
                <a:gd name="T10" fmla="*/ 0 w 102"/>
                <a:gd name="T11" fmla="*/ 262 h 266"/>
                <a:gd name="T12" fmla="*/ 0 w 102"/>
                <a:gd name="T13" fmla="*/ 240 h 266"/>
                <a:gd name="T14" fmla="*/ 0 w 102"/>
                <a:gd name="T15" fmla="*/ 238 h 266"/>
                <a:gd name="T16" fmla="*/ 1 w 102"/>
                <a:gd name="T17" fmla="*/ 237 h 266"/>
                <a:gd name="T18" fmla="*/ 2 w 102"/>
                <a:gd name="T19" fmla="*/ 236 h 266"/>
                <a:gd name="T20" fmla="*/ 4 w 102"/>
                <a:gd name="T21" fmla="*/ 236 h 266"/>
                <a:gd name="T22" fmla="*/ 5 w 102"/>
                <a:gd name="T23" fmla="*/ 236 h 266"/>
                <a:gd name="T24" fmla="*/ 6 w 102"/>
                <a:gd name="T25" fmla="*/ 237 h 266"/>
                <a:gd name="T26" fmla="*/ 7 w 102"/>
                <a:gd name="T27" fmla="*/ 238 h 266"/>
                <a:gd name="T28" fmla="*/ 8 w 102"/>
                <a:gd name="T29" fmla="*/ 240 h 266"/>
                <a:gd name="T30" fmla="*/ 8 w 102"/>
                <a:gd name="T31" fmla="*/ 258 h 266"/>
                <a:gd name="T32" fmla="*/ 94 w 102"/>
                <a:gd name="T33" fmla="*/ 258 h 266"/>
                <a:gd name="T34" fmla="*/ 94 w 102"/>
                <a:gd name="T35" fmla="*/ 8 h 266"/>
                <a:gd name="T36" fmla="*/ 8 w 102"/>
                <a:gd name="T37" fmla="*/ 8 h 266"/>
                <a:gd name="T38" fmla="*/ 8 w 102"/>
                <a:gd name="T39" fmla="*/ 23 h 266"/>
                <a:gd name="T40" fmla="*/ 7 w 102"/>
                <a:gd name="T41" fmla="*/ 24 h 266"/>
                <a:gd name="T42" fmla="*/ 6 w 102"/>
                <a:gd name="T43" fmla="*/ 26 h 266"/>
                <a:gd name="T44" fmla="*/ 5 w 102"/>
                <a:gd name="T45" fmla="*/ 26 h 266"/>
                <a:gd name="T46" fmla="*/ 4 w 102"/>
                <a:gd name="T47" fmla="*/ 27 h 266"/>
                <a:gd name="T48" fmla="*/ 2 w 102"/>
                <a:gd name="T49" fmla="*/ 26 h 266"/>
                <a:gd name="T50" fmla="*/ 1 w 102"/>
                <a:gd name="T51" fmla="*/ 26 h 266"/>
                <a:gd name="T52" fmla="*/ 0 w 102"/>
                <a:gd name="T53" fmla="*/ 24 h 266"/>
                <a:gd name="T54" fmla="*/ 0 w 102"/>
                <a:gd name="T55" fmla="*/ 23 h 266"/>
                <a:gd name="T56" fmla="*/ 0 w 102"/>
                <a:gd name="T57" fmla="*/ 4 h 266"/>
                <a:gd name="T58" fmla="*/ 0 w 102"/>
                <a:gd name="T59" fmla="*/ 2 h 266"/>
                <a:gd name="T60" fmla="*/ 1 w 102"/>
                <a:gd name="T61" fmla="*/ 1 h 266"/>
                <a:gd name="T62" fmla="*/ 2 w 102"/>
                <a:gd name="T63" fmla="*/ 0 h 266"/>
                <a:gd name="T64" fmla="*/ 4 w 102"/>
                <a:gd name="T65" fmla="*/ 0 h 266"/>
                <a:gd name="T66" fmla="*/ 98 w 102"/>
                <a:gd name="T67" fmla="*/ 0 h 266"/>
                <a:gd name="T68" fmla="*/ 99 w 102"/>
                <a:gd name="T69" fmla="*/ 0 h 266"/>
                <a:gd name="T70" fmla="*/ 100 w 102"/>
                <a:gd name="T71" fmla="*/ 1 h 266"/>
                <a:gd name="T72" fmla="*/ 101 w 102"/>
                <a:gd name="T73" fmla="*/ 2 h 266"/>
                <a:gd name="T74" fmla="*/ 102 w 102"/>
                <a:gd name="T75" fmla="*/ 4 h 266"/>
                <a:gd name="T76" fmla="*/ 102 w 102"/>
                <a:gd name="T77" fmla="*/ 262 h 266"/>
                <a:gd name="T78" fmla="*/ 101 w 102"/>
                <a:gd name="T79" fmla="*/ 264 h 266"/>
                <a:gd name="T80" fmla="*/ 100 w 102"/>
                <a:gd name="T81" fmla="*/ 265 h 266"/>
                <a:gd name="T82" fmla="*/ 99 w 102"/>
                <a:gd name="T83" fmla="*/ 266 h 266"/>
                <a:gd name="T84" fmla="*/ 98 w 102"/>
                <a:gd name="T8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66">
                  <a:moveTo>
                    <a:pt x="98" y="266"/>
                  </a:moveTo>
                  <a:lnTo>
                    <a:pt x="4" y="266"/>
                  </a:lnTo>
                  <a:lnTo>
                    <a:pt x="2" y="266"/>
                  </a:lnTo>
                  <a:lnTo>
                    <a:pt x="1" y="265"/>
                  </a:lnTo>
                  <a:lnTo>
                    <a:pt x="0" y="264"/>
                  </a:lnTo>
                  <a:lnTo>
                    <a:pt x="0" y="262"/>
                  </a:lnTo>
                  <a:lnTo>
                    <a:pt x="0" y="240"/>
                  </a:lnTo>
                  <a:lnTo>
                    <a:pt x="0" y="238"/>
                  </a:lnTo>
                  <a:lnTo>
                    <a:pt x="1" y="237"/>
                  </a:lnTo>
                  <a:lnTo>
                    <a:pt x="2" y="236"/>
                  </a:lnTo>
                  <a:lnTo>
                    <a:pt x="4" y="236"/>
                  </a:lnTo>
                  <a:lnTo>
                    <a:pt x="5" y="236"/>
                  </a:lnTo>
                  <a:lnTo>
                    <a:pt x="6" y="237"/>
                  </a:lnTo>
                  <a:lnTo>
                    <a:pt x="7" y="238"/>
                  </a:lnTo>
                  <a:lnTo>
                    <a:pt x="8" y="240"/>
                  </a:lnTo>
                  <a:lnTo>
                    <a:pt x="8" y="258"/>
                  </a:lnTo>
                  <a:lnTo>
                    <a:pt x="94" y="258"/>
                  </a:lnTo>
                  <a:lnTo>
                    <a:pt x="94" y="8"/>
                  </a:lnTo>
                  <a:lnTo>
                    <a:pt x="8" y="8"/>
                  </a:lnTo>
                  <a:lnTo>
                    <a:pt x="8" y="23"/>
                  </a:lnTo>
                  <a:lnTo>
                    <a:pt x="7" y="24"/>
                  </a:lnTo>
                  <a:lnTo>
                    <a:pt x="6" y="26"/>
                  </a:lnTo>
                  <a:lnTo>
                    <a:pt x="5" y="26"/>
                  </a:lnTo>
                  <a:lnTo>
                    <a:pt x="4" y="27"/>
                  </a:lnTo>
                  <a:lnTo>
                    <a:pt x="2" y="26"/>
                  </a:lnTo>
                  <a:lnTo>
                    <a:pt x="1" y="26"/>
                  </a:lnTo>
                  <a:lnTo>
                    <a:pt x="0" y="24"/>
                  </a:lnTo>
                  <a:lnTo>
                    <a:pt x="0" y="23"/>
                  </a:lnTo>
                  <a:lnTo>
                    <a:pt x="0" y="4"/>
                  </a:lnTo>
                  <a:lnTo>
                    <a:pt x="0" y="2"/>
                  </a:lnTo>
                  <a:lnTo>
                    <a:pt x="1" y="1"/>
                  </a:lnTo>
                  <a:lnTo>
                    <a:pt x="2" y="0"/>
                  </a:lnTo>
                  <a:lnTo>
                    <a:pt x="4" y="0"/>
                  </a:lnTo>
                  <a:lnTo>
                    <a:pt x="98" y="0"/>
                  </a:lnTo>
                  <a:lnTo>
                    <a:pt x="99" y="0"/>
                  </a:lnTo>
                  <a:lnTo>
                    <a:pt x="100" y="1"/>
                  </a:lnTo>
                  <a:lnTo>
                    <a:pt x="101" y="2"/>
                  </a:lnTo>
                  <a:lnTo>
                    <a:pt x="102" y="4"/>
                  </a:lnTo>
                  <a:lnTo>
                    <a:pt x="102" y="262"/>
                  </a:lnTo>
                  <a:lnTo>
                    <a:pt x="101" y="264"/>
                  </a:lnTo>
                  <a:lnTo>
                    <a:pt x="100" y="265"/>
                  </a:lnTo>
                  <a:lnTo>
                    <a:pt x="99" y="266"/>
                  </a:lnTo>
                  <a:lnTo>
                    <a:pt x="98"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902">
              <a:extLst>
                <a:ext uri="{FF2B5EF4-FFF2-40B4-BE49-F238E27FC236}">
                  <a16:creationId xmlns:a16="http://schemas.microsoft.com/office/drawing/2014/main" id="{BCEF63EC-6502-2588-9A58-BD5B29A6002C}"/>
                </a:ext>
              </a:extLst>
            </p:cNvPr>
            <p:cNvSpPr>
              <a:spLocks/>
            </p:cNvSpPr>
            <p:nvPr/>
          </p:nvSpPr>
          <p:spPr bwMode="auto">
            <a:xfrm>
              <a:off x="1438963" y="1754390"/>
              <a:ext cx="8144" cy="220112"/>
            </a:xfrm>
            <a:custGeom>
              <a:avLst/>
              <a:gdLst>
                <a:gd name="T0" fmla="*/ 4 w 8"/>
                <a:gd name="T1" fmla="*/ 192 h 192"/>
                <a:gd name="T2" fmla="*/ 2 w 8"/>
                <a:gd name="T3" fmla="*/ 192 h 192"/>
                <a:gd name="T4" fmla="*/ 1 w 8"/>
                <a:gd name="T5" fmla="*/ 191 h 192"/>
                <a:gd name="T6" fmla="*/ 0 w 8"/>
                <a:gd name="T7" fmla="*/ 190 h 192"/>
                <a:gd name="T8" fmla="*/ 0 w 8"/>
                <a:gd name="T9" fmla="*/ 187 h 192"/>
                <a:gd name="T10" fmla="*/ 0 w 8"/>
                <a:gd name="T11" fmla="*/ 4 h 192"/>
                <a:gd name="T12" fmla="*/ 0 w 8"/>
                <a:gd name="T13" fmla="*/ 3 h 192"/>
                <a:gd name="T14" fmla="*/ 1 w 8"/>
                <a:gd name="T15" fmla="*/ 1 h 192"/>
                <a:gd name="T16" fmla="*/ 2 w 8"/>
                <a:gd name="T17" fmla="*/ 1 h 192"/>
                <a:gd name="T18" fmla="*/ 4 w 8"/>
                <a:gd name="T19" fmla="*/ 0 h 192"/>
                <a:gd name="T20" fmla="*/ 5 w 8"/>
                <a:gd name="T21" fmla="*/ 1 h 192"/>
                <a:gd name="T22" fmla="*/ 6 w 8"/>
                <a:gd name="T23" fmla="*/ 1 h 192"/>
                <a:gd name="T24" fmla="*/ 7 w 8"/>
                <a:gd name="T25" fmla="*/ 3 h 192"/>
                <a:gd name="T26" fmla="*/ 8 w 8"/>
                <a:gd name="T27" fmla="*/ 4 h 192"/>
                <a:gd name="T28" fmla="*/ 8 w 8"/>
                <a:gd name="T29" fmla="*/ 187 h 192"/>
                <a:gd name="T30" fmla="*/ 7 w 8"/>
                <a:gd name="T31" fmla="*/ 190 h 192"/>
                <a:gd name="T32" fmla="*/ 6 w 8"/>
                <a:gd name="T33" fmla="*/ 191 h 192"/>
                <a:gd name="T34" fmla="*/ 5 w 8"/>
                <a:gd name="T35" fmla="*/ 192 h 192"/>
                <a:gd name="T36" fmla="*/ 4 w 8"/>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2">
                  <a:moveTo>
                    <a:pt x="4" y="192"/>
                  </a:moveTo>
                  <a:lnTo>
                    <a:pt x="2" y="192"/>
                  </a:lnTo>
                  <a:lnTo>
                    <a:pt x="1" y="191"/>
                  </a:lnTo>
                  <a:lnTo>
                    <a:pt x="0" y="190"/>
                  </a:lnTo>
                  <a:lnTo>
                    <a:pt x="0" y="187"/>
                  </a:lnTo>
                  <a:lnTo>
                    <a:pt x="0" y="4"/>
                  </a:lnTo>
                  <a:lnTo>
                    <a:pt x="0" y="3"/>
                  </a:lnTo>
                  <a:lnTo>
                    <a:pt x="1" y="1"/>
                  </a:lnTo>
                  <a:lnTo>
                    <a:pt x="2" y="1"/>
                  </a:lnTo>
                  <a:lnTo>
                    <a:pt x="4" y="0"/>
                  </a:lnTo>
                  <a:lnTo>
                    <a:pt x="5" y="1"/>
                  </a:lnTo>
                  <a:lnTo>
                    <a:pt x="6" y="1"/>
                  </a:lnTo>
                  <a:lnTo>
                    <a:pt x="7" y="3"/>
                  </a:lnTo>
                  <a:lnTo>
                    <a:pt x="8" y="4"/>
                  </a:lnTo>
                  <a:lnTo>
                    <a:pt x="8" y="187"/>
                  </a:lnTo>
                  <a:lnTo>
                    <a:pt x="7" y="190"/>
                  </a:lnTo>
                  <a:lnTo>
                    <a:pt x="6" y="191"/>
                  </a:lnTo>
                  <a:lnTo>
                    <a:pt x="5" y="192"/>
                  </a:lnTo>
                  <a:lnTo>
                    <a:pt x="4"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903">
              <a:extLst>
                <a:ext uri="{FF2B5EF4-FFF2-40B4-BE49-F238E27FC236}">
                  <a16:creationId xmlns:a16="http://schemas.microsoft.com/office/drawing/2014/main" id="{6EB57D9A-CBB6-3BE7-9CE6-437F1DC1538E}"/>
                </a:ext>
              </a:extLst>
            </p:cNvPr>
            <p:cNvSpPr>
              <a:spLocks/>
            </p:cNvSpPr>
            <p:nvPr/>
          </p:nvSpPr>
          <p:spPr bwMode="auto">
            <a:xfrm>
              <a:off x="1007308"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904">
              <a:extLst>
                <a:ext uri="{FF2B5EF4-FFF2-40B4-BE49-F238E27FC236}">
                  <a16:creationId xmlns:a16="http://schemas.microsoft.com/office/drawing/2014/main" id="{92134DA0-49B4-45BA-F5F6-560DF6B748DB}"/>
                </a:ext>
              </a:extLst>
            </p:cNvPr>
            <p:cNvSpPr>
              <a:spLocks/>
            </p:cNvSpPr>
            <p:nvPr/>
          </p:nvSpPr>
          <p:spPr bwMode="auto">
            <a:xfrm>
              <a:off x="1052101" y="1630576"/>
              <a:ext cx="8144" cy="142157"/>
            </a:xfrm>
            <a:custGeom>
              <a:avLst/>
              <a:gdLst>
                <a:gd name="T0" fmla="*/ 4 w 8"/>
                <a:gd name="T1" fmla="*/ 121 h 121"/>
                <a:gd name="T2" fmla="*/ 2 w 8"/>
                <a:gd name="T3" fmla="*/ 121 h 121"/>
                <a:gd name="T4" fmla="*/ 1 w 8"/>
                <a:gd name="T5" fmla="*/ 120 h 121"/>
                <a:gd name="T6" fmla="*/ 0 w 8"/>
                <a:gd name="T7" fmla="*/ 119 h 121"/>
                <a:gd name="T8" fmla="*/ 0 w 8"/>
                <a:gd name="T9" fmla="*/ 117 h 121"/>
                <a:gd name="T10" fmla="*/ 0 w 8"/>
                <a:gd name="T11" fmla="*/ 4 h 121"/>
                <a:gd name="T12" fmla="*/ 0 w 8"/>
                <a:gd name="T13" fmla="*/ 2 h 121"/>
                <a:gd name="T14" fmla="*/ 1 w 8"/>
                <a:gd name="T15" fmla="*/ 1 h 121"/>
                <a:gd name="T16" fmla="*/ 2 w 8"/>
                <a:gd name="T17" fmla="*/ 0 h 121"/>
                <a:gd name="T18" fmla="*/ 4 w 8"/>
                <a:gd name="T19" fmla="*/ 0 h 121"/>
                <a:gd name="T20" fmla="*/ 5 w 8"/>
                <a:gd name="T21" fmla="*/ 0 h 121"/>
                <a:gd name="T22" fmla="*/ 7 w 8"/>
                <a:gd name="T23" fmla="*/ 1 h 121"/>
                <a:gd name="T24" fmla="*/ 8 w 8"/>
                <a:gd name="T25" fmla="*/ 2 h 121"/>
                <a:gd name="T26" fmla="*/ 8 w 8"/>
                <a:gd name="T27" fmla="*/ 4 h 121"/>
                <a:gd name="T28" fmla="*/ 8 w 8"/>
                <a:gd name="T29" fmla="*/ 117 h 121"/>
                <a:gd name="T30" fmla="*/ 8 w 8"/>
                <a:gd name="T31" fmla="*/ 119 h 121"/>
                <a:gd name="T32" fmla="*/ 7 w 8"/>
                <a:gd name="T33" fmla="*/ 120 h 121"/>
                <a:gd name="T34" fmla="*/ 5 w 8"/>
                <a:gd name="T35" fmla="*/ 121 h 121"/>
                <a:gd name="T36" fmla="*/ 4 w 8"/>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1">
                  <a:moveTo>
                    <a:pt x="4" y="121"/>
                  </a:moveTo>
                  <a:lnTo>
                    <a:pt x="2" y="121"/>
                  </a:lnTo>
                  <a:lnTo>
                    <a:pt x="1" y="120"/>
                  </a:lnTo>
                  <a:lnTo>
                    <a:pt x="0" y="119"/>
                  </a:lnTo>
                  <a:lnTo>
                    <a:pt x="0" y="117"/>
                  </a:lnTo>
                  <a:lnTo>
                    <a:pt x="0" y="4"/>
                  </a:lnTo>
                  <a:lnTo>
                    <a:pt x="0" y="2"/>
                  </a:lnTo>
                  <a:lnTo>
                    <a:pt x="1" y="1"/>
                  </a:lnTo>
                  <a:lnTo>
                    <a:pt x="2" y="0"/>
                  </a:lnTo>
                  <a:lnTo>
                    <a:pt x="4" y="0"/>
                  </a:lnTo>
                  <a:lnTo>
                    <a:pt x="5" y="0"/>
                  </a:lnTo>
                  <a:lnTo>
                    <a:pt x="7" y="1"/>
                  </a:lnTo>
                  <a:lnTo>
                    <a:pt x="8" y="2"/>
                  </a:lnTo>
                  <a:lnTo>
                    <a:pt x="8" y="4"/>
                  </a:lnTo>
                  <a:lnTo>
                    <a:pt x="8" y="117"/>
                  </a:lnTo>
                  <a:lnTo>
                    <a:pt x="8" y="119"/>
                  </a:lnTo>
                  <a:lnTo>
                    <a:pt x="7" y="120"/>
                  </a:lnTo>
                  <a:lnTo>
                    <a:pt x="5" y="121"/>
                  </a:lnTo>
                  <a:lnTo>
                    <a:pt x="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05">
              <a:extLst>
                <a:ext uri="{FF2B5EF4-FFF2-40B4-BE49-F238E27FC236}">
                  <a16:creationId xmlns:a16="http://schemas.microsoft.com/office/drawing/2014/main" id="{5241B614-6666-3F70-C6BA-3722CD7B9E13}"/>
                </a:ext>
              </a:extLst>
            </p:cNvPr>
            <p:cNvSpPr>
              <a:spLocks/>
            </p:cNvSpPr>
            <p:nvPr/>
          </p:nvSpPr>
          <p:spPr bwMode="auto">
            <a:xfrm>
              <a:off x="1027668" y="1630576"/>
              <a:ext cx="8144" cy="142157"/>
            </a:xfrm>
            <a:custGeom>
              <a:avLst/>
              <a:gdLst>
                <a:gd name="T0" fmla="*/ 4 w 8"/>
                <a:gd name="T1" fmla="*/ 121 h 121"/>
                <a:gd name="T2" fmla="*/ 2 w 8"/>
                <a:gd name="T3" fmla="*/ 121 h 121"/>
                <a:gd name="T4" fmla="*/ 1 w 8"/>
                <a:gd name="T5" fmla="*/ 120 h 121"/>
                <a:gd name="T6" fmla="*/ 0 w 8"/>
                <a:gd name="T7" fmla="*/ 119 h 121"/>
                <a:gd name="T8" fmla="*/ 0 w 8"/>
                <a:gd name="T9" fmla="*/ 117 h 121"/>
                <a:gd name="T10" fmla="*/ 0 w 8"/>
                <a:gd name="T11" fmla="*/ 4 h 121"/>
                <a:gd name="T12" fmla="*/ 0 w 8"/>
                <a:gd name="T13" fmla="*/ 2 h 121"/>
                <a:gd name="T14" fmla="*/ 1 w 8"/>
                <a:gd name="T15" fmla="*/ 1 h 121"/>
                <a:gd name="T16" fmla="*/ 2 w 8"/>
                <a:gd name="T17" fmla="*/ 0 h 121"/>
                <a:gd name="T18" fmla="*/ 4 w 8"/>
                <a:gd name="T19" fmla="*/ 0 h 121"/>
                <a:gd name="T20" fmla="*/ 5 w 8"/>
                <a:gd name="T21" fmla="*/ 0 h 121"/>
                <a:gd name="T22" fmla="*/ 7 w 8"/>
                <a:gd name="T23" fmla="*/ 1 h 121"/>
                <a:gd name="T24" fmla="*/ 8 w 8"/>
                <a:gd name="T25" fmla="*/ 2 h 121"/>
                <a:gd name="T26" fmla="*/ 8 w 8"/>
                <a:gd name="T27" fmla="*/ 4 h 121"/>
                <a:gd name="T28" fmla="*/ 8 w 8"/>
                <a:gd name="T29" fmla="*/ 117 h 121"/>
                <a:gd name="T30" fmla="*/ 8 w 8"/>
                <a:gd name="T31" fmla="*/ 119 h 121"/>
                <a:gd name="T32" fmla="*/ 7 w 8"/>
                <a:gd name="T33" fmla="*/ 120 h 121"/>
                <a:gd name="T34" fmla="*/ 5 w 8"/>
                <a:gd name="T35" fmla="*/ 121 h 121"/>
                <a:gd name="T36" fmla="*/ 4 w 8"/>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1">
                  <a:moveTo>
                    <a:pt x="4" y="121"/>
                  </a:moveTo>
                  <a:lnTo>
                    <a:pt x="2" y="121"/>
                  </a:lnTo>
                  <a:lnTo>
                    <a:pt x="1" y="120"/>
                  </a:lnTo>
                  <a:lnTo>
                    <a:pt x="0" y="119"/>
                  </a:lnTo>
                  <a:lnTo>
                    <a:pt x="0" y="117"/>
                  </a:lnTo>
                  <a:lnTo>
                    <a:pt x="0" y="4"/>
                  </a:lnTo>
                  <a:lnTo>
                    <a:pt x="0" y="2"/>
                  </a:lnTo>
                  <a:lnTo>
                    <a:pt x="1" y="1"/>
                  </a:lnTo>
                  <a:lnTo>
                    <a:pt x="2" y="0"/>
                  </a:lnTo>
                  <a:lnTo>
                    <a:pt x="4" y="0"/>
                  </a:lnTo>
                  <a:lnTo>
                    <a:pt x="5" y="0"/>
                  </a:lnTo>
                  <a:lnTo>
                    <a:pt x="7" y="1"/>
                  </a:lnTo>
                  <a:lnTo>
                    <a:pt x="8" y="2"/>
                  </a:lnTo>
                  <a:lnTo>
                    <a:pt x="8" y="4"/>
                  </a:lnTo>
                  <a:lnTo>
                    <a:pt x="8" y="117"/>
                  </a:lnTo>
                  <a:lnTo>
                    <a:pt x="8" y="119"/>
                  </a:lnTo>
                  <a:lnTo>
                    <a:pt x="7" y="120"/>
                  </a:lnTo>
                  <a:lnTo>
                    <a:pt x="5" y="121"/>
                  </a:lnTo>
                  <a:lnTo>
                    <a:pt x="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906">
              <a:extLst>
                <a:ext uri="{FF2B5EF4-FFF2-40B4-BE49-F238E27FC236}">
                  <a16:creationId xmlns:a16="http://schemas.microsoft.com/office/drawing/2014/main" id="{03D07A9A-213C-986A-179A-5DA4EA8D0BC7}"/>
                </a:ext>
              </a:extLst>
            </p:cNvPr>
            <p:cNvSpPr>
              <a:spLocks/>
            </p:cNvSpPr>
            <p:nvPr/>
          </p:nvSpPr>
          <p:spPr bwMode="auto">
            <a:xfrm>
              <a:off x="1052101" y="1823174"/>
              <a:ext cx="8144" cy="114643"/>
            </a:xfrm>
            <a:custGeom>
              <a:avLst/>
              <a:gdLst>
                <a:gd name="T0" fmla="*/ 4 w 8"/>
                <a:gd name="T1" fmla="*/ 100 h 100"/>
                <a:gd name="T2" fmla="*/ 2 w 8"/>
                <a:gd name="T3" fmla="*/ 99 h 100"/>
                <a:gd name="T4" fmla="*/ 1 w 8"/>
                <a:gd name="T5" fmla="*/ 98 h 100"/>
                <a:gd name="T6" fmla="*/ 0 w 8"/>
                <a:gd name="T7" fmla="*/ 97 h 100"/>
                <a:gd name="T8" fmla="*/ 0 w 8"/>
                <a:gd name="T9" fmla="*/ 96 h 100"/>
                <a:gd name="T10" fmla="*/ 0 w 8"/>
                <a:gd name="T11" fmla="*/ 4 h 100"/>
                <a:gd name="T12" fmla="*/ 0 w 8"/>
                <a:gd name="T13" fmla="*/ 2 h 100"/>
                <a:gd name="T14" fmla="*/ 1 w 8"/>
                <a:gd name="T15" fmla="*/ 1 h 100"/>
                <a:gd name="T16" fmla="*/ 2 w 8"/>
                <a:gd name="T17" fmla="*/ 0 h 100"/>
                <a:gd name="T18" fmla="*/ 4 w 8"/>
                <a:gd name="T19" fmla="*/ 0 h 100"/>
                <a:gd name="T20" fmla="*/ 5 w 8"/>
                <a:gd name="T21" fmla="*/ 0 h 100"/>
                <a:gd name="T22" fmla="*/ 7 w 8"/>
                <a:gd name="T23" fmla="*/ 1 h 100"/>
                <a:gd name="T24" fmla="*/ 8 w 8"/>
                <a:gd name="T25" fmla="*/ 2 h 100"/>
                <a:gd name="T26" fmla="*/ 8 w 8"/>
                <a:gd name="T27" fmla="*/ 4 h 100"/>
                <a:gd name="T28" fmla="*/ 8 w 8"/>
                <a:gd name="T29" fmla="*/ 96 h 100"/>
                <a:gd name="T30" fmla="*/ 8 w 8"/>
                <a:gd name="T31" fmla="*/ 97 h 100"/>
                <a:gd name="T32" fmla="*/ 7 w 8"/>
                <a:gd name="T33" fmla="*/ 98 h 100"/>
                <a:gd name="T34" fmla="*/ 5 w 8"/>
                <a:gd name="T35" fmla="*/ 99 h 100"/>
                <a:gd name="T36" fmla="*/ 4 w 8"/>
                <a:gd name="T3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0">
                  <a:moveTo>
                    <a:pt x="4" y="100"/>
                  </a:moveTo>
                  <a:lnTo>
                    <a:pt x="2" y="99"/>
                  </a:lnTo>
                  <a:lnTo>
                    <a:pt x="1" y="98"/>
                  </a:lnTo>
                  <a:lnTo>
                    <a:pt x="0" y="97"/>
                  </a:lnTo>
                  <a:lnTo>
                    <a:pt x="0" y="96"/>
                  </a:lnTo>
                  <a:lnTo>
                    <a:pt x="0" y="4"/>
                  </a:lnTo>
                  <a:lnTo>
                    <a:pt x="0" y="2"/>
                  </a:lnTo>
                  <a:lnTo>
                    <a:pt x="1" y="1"/>
                  </a:lnTo>
                  <a:lnTo>
                    <a:pt x="2" y="0"/>
                  </a:lnTo>
                  <a:lnTo>
                    <a:pt x="4" y="0"/>
                  </a:lnTo>
                  <a:lnTo>
                    <a:pt x="5" y="0"/>
                  </a:lnTo>
                  <a:lnTo>
                    <a:pt x="7" y="1"/>
                  </a:lnTo>
                  <a:lnTo>
                    <a:pt x="8" y="2"/>
                  </a:lnTo>
                  <a:lnTo>
                    <a:pt x="8" y="4"/>
                  </a:lnTo>
                  <a:lnTo>
                    <a:pt x="8" y="96"/>
                  </a:lnTo>
                  <a:lnTo>
                    <a:pt x="8" y="97"/>
                  </a:lnTo>
                  <a:lnTo>
                    <a:pt x="7" y="98"/>
                  </a:lnTo>
                  <a:lnTo>
                    <a:pt x="5" y="99"/>
                  </a:lnTo>
                  <a:lnTo>
                    <a:pt x="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907">
              <a:extLst>
                <a:ext uri="{FF2B5EF4-FFF2-40B4-BE49-F238E27FC236}">
                  <a16:creationId xmlns:a16="http://schemas.microsoft.com/office/drawing/2014/main" id="{2DAEE55E-D13D-5026-82CF-E9AB8BC956B1}"/>
                </a:ext>
              </a:extLst>
            </p:cNvPr>
            <p:cNvSpPr>
              <a:spLocks/>
            </p:cNvSpPr>
            <p:nvPr/>
          </p:nvSpPr>
          <p:spPr bwMode="auto">
            <a:xfrm>
              <a:off x="1027668" y="1823174"/>
              <a:ext cx="8144" cy="210941"/>
            </a:xfrm>
            <a:custGeom>
              <a:avLst/>
              <a:gdLst>
                <a:gd name="T0" fmla="*/ 4 w 8"/>
                <a:gd name="T1" fmla="*/ 184 h 184"/>
                <a:gd name="T2" fmla="*/ 2 w 8"/>
                <a:gd name="T3" fmla="*/ 183 h 184"/>
                <a:gd name="T4" fmla="*/ 1 w 8"/>
                <a:gd name="T5" fmla="*/ 182 h 184"/>
                <a:gd name="T6" fmla="*/ 0 w 8"/>
                <a:gd name="T7" fmla="*/ 181 h 184"/>
                <a:gd name="T8" fmla="*/ 0 w 8"/>
                <a:gd name="T9" fmla="*/ 179 h 184"/>
                <a:gd name="T10" fmla="*/ 0 w 8"/>
                <a:gd name="T11" fmla="*/ 4 h 184"/>
                <a:gd name="T12" fmla="*/ 0 w 8"/>
                <a:gd name="T13" fmla="*/ 2 h 184"/>
                <a:gd name="T14" fmla="*/ 1 w 8"/>
                <a:gd name="T15" fmla="*/ 1 h 184"/>
                <a:gd name="T16" fmla="*/ 2 w 8"/>
                <a:gd name="T17" fmla="*/ 0 h 184"/>
                <a:gd name="T18" fmla="*/ 4 w 8"/>
                <a:gd name="T19" fmla="*/ 0 h 184"/>
                <a:gd name="T20" fmla="*/ 5 w 8"/>
                <a:gd name="T21" fmla="*/ 0 h 184"/>
                <a:gd name="T22" fmla="*/ 7 w 8"/>
                <a:gd name="T23" fmla="*/ 1 h 184"/>
                <a:gd name="T24" fmla="*/ 8 w 8"/>
                <a:gd name="T25" fmla="*/ 2 h 184"/>
                <a:gd name="T26" fmla="*/ 8 w 8"/>
                <a:gd name="T27" fmla="*/ 4 h 184"/>
                <a:gd name="T28" fmla="*/ 8 w 8"/>
                <a:gd name="T29" fmla="*/ 179 h 184"/>
                <a:gd name="T30" fmla="*/ 8 w 8"/>
                <a:gd name="T31" fmla="*/ 181 h 184"/>
                <a:gd name="T32" fmla="*/ 7 w 8"/>
                <a:gd name="T33" fmla="*/ 182 h 184"/>
                <a:gd name="T34" fmla="*/ 5 w 8"/>
                <a:gd name="T35" fmla="*/ 183 h 184"/>
                <a:gd name="T36" fmla="*/ 4 w 8"/>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4">
                  <a:moveTo>
                    <a:pt x="4" y="184"/>
                  </a:moveTo>
                  <a:lnTo>
                    <a:pt x="2" y="183"/>
                  </a:lnTo>
                  <a:lnTo>
                    <a:pt x="1" y="182"/>
                  </a:lnTo>
                  <a:lnTo>
                    <a:pt x="0" y="181"/>
                  </a:lnTo>
                  <a:lnTo>
                    <a:pt x="0" y="179"/>
                  </a:lnTo>
                  <a:lnTo>
                    <a:pt x="0" y="4"/>
                  </a:lnTo>
                  <a:lnTo>
                    <a:pt x="0" y="2"/>
                  </a:lnTo>
                  <a:lnTo>
                    <a:pt x="1" y="1"/>
                  </a:lnTo>
                  <a:lnTo>
                    <a:pt x="2" y="0"/>
                  </a:lnTo>
                  <a:lnTo>
                    <a:pt x="4" y="0"/>
                  </a:lnTo>
                  <a:lnTo>
                    <a:pt x="5" y="0"/>
                  </a:lnTo>
                  <a:lnTo>
                    <a:pt x="7" y="1"/>
                  </a:lnTo>
                  <a:lnTo>
                    <a:pt x="8" y="2"/>
                  </a:lnTo>
                  <a:lnTo>
                    <a:pt x="8" y="4"/>
                  </a:lnTo>
                  <a:lnTo>
                    <a:pt x="8" y="179"/>
                  </a:lnTo>
                  <a:lnTo>
                    <a:pt x="8" y="181"/>
                  </a:lnTo>
                  <a:lnTo>
                    <a:pt x="7" y="182"/>
                  </a:lnTo>
                  <a:lnTo>
                    <a:pt x="5" y="183"/>
                  </a:lnTo>
                  <a:lnTo>
                    <a:pt x="4"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908">
              <a:extLst>
                <a:ext uri="{FF2B5EF4-FFF2-40B4-BE49-F238E27FC236}">
                  <a16:creationId xmlns:a16="http://schemas.microsoft.com/office/drawing/2014/main" id="{C73FAF97-4ADD-2FC2-E1ED-3E5B26BD76FC}"/>
                </a:ext>
              </a:extLst>
            </p:cNvPr>
            <p:cNvSpPr>
              <a:spLocks noEditPoints="1"/>
            </p:cNvSpPr>
            <p:nvPr/>
          </p:nvSpPr>
          <p:spPr bwMode="auto">
            <a:xfrm>
              <a:off x="1019523" y="1758974"/>
              <a:ext cx="48867" cy="73371"/>
            </a:xfrm>
            <a:custGeom>
              <a:avLst/>
              <a:gdLst>
                <a:gd name="T0" fmla="*/ 41 w 46"/>
                <a:gd name="T1" fmla="*/ 62 h 62"/>
                <a:gd name="T2" fmla="*/ 4 w 46"/>
                <a:gd name="T3" fmla="*/ 62 h 62"/>
                <a:gd name="T4" fmla="*/ 3 w 46"/>
                <a:gd name="T5" fmla="*/ 61 h 62"/>
                <a:gd name="T6" fmla="*/ 2 w 46"/>
                <a:gd name="T7" fmla="*/ 61 h 62"/>
                <a:gd name="T8" fmla="*/ 1 w 46"/>
                <a:gd name="T9" fmla="*/ 59 h 62"/>
                <a:gd name="T10" fmla="*/ 0 w 46"/>
                <a:gd name="T11" fmla="*/ 58 h 62"/>
                <a:gd name="T12" fmla="*/ 0 w 46"/>
                <a:gd name="T13" fmla="*/ 4 h 62"/>
                <a:gd name="T14" fmla="*/ 1 w 46"/>
                <a:gd name="T15" fmla="*/ 3 h 62"/>
                <a:gd name="T16" fmla="*/ 2 w 46"/>
                <a:gd name="T17" fmla="*/ 2 h 62"/>
                <a:gd name="T18" fmla="*/ 3 w 46"/>
                <a:gd name="T19" fmla="*/ 1 h 62"/>
                <a:gd name="T20" fmla="*/ 4 w 46"/>
                <a:gd name="T21" fmla="*/ 0 h 62"/>
                <a:gd name="T22" fmla="*/ 41 w 46"/>
                <a:gd name="T23" fmla="*/ 0 h 62"/>
                <a:gd name="T24" fmla="*/ 43 w 46"/>
                <a:gd name="T25" fmla="*/ 1 h 62"/>
                <a:gd name="T26" fmla="*/ 45 w 46"/>
                <a:gd name="T27" fmla="*/ 2 h 62"/>
                <a:gd name="T28" fmla="*/ 46 w 46"/>
                <a:gd name="T29" fmla="*/ 3 h 62"/>
                <a:gd name="T30" fmla="*/ 46 w 46"/>
                <a:gd name="T31" fmla="*/ 4 h 62"/>
                <a:gd name="T32" fmla="*/ 46 w 46"/>
                <a:gd name="T33" fmla="*/ 58 h 62"/>
                <a:gd name="T34" fmla="*/ 46 w 46"/>
                <a:gd name="T35" fmla="*/ 59 h 62"/>
                <a:gd name="T36" fmla="*/ 45 w 46"/>
                <a:gd name="T37" fmla="*/ 61 h 62"/>
                <a:gd name="T38" fmla="*/ 43 w 46"/>
                <a:gd name="T39" fmla="*/ 61 h 62"/>
                <a:gd name="T40" fmla="*/ 41 w 46"/>
                <a:gd name="T41" fmla="*/ 62 h 62"/>
                <a:gd name="T42" fmla="*/ 8 w 46"/>
                <a:gd name="T43" fmla="*/ 54 h 62"/>
                <a:gd name="T44" fmla="*/ 8 w 46"/>
                <a:gd name="T45" fmla="*/ 54 h 62"/>
                <a:gd name="T46" fmla="*/ 37 w 46"/>
                <a:gd name="T47" fmla="*/ 54 h 62"/>
                <a:gd name="T48" fmla="*/ 37 w 46"/>
                <a:gd name="T49" fmla="*/ 8 h 62"/>
                <a:gd name="T50" fmla="*/ 8 w 46"/>
                <a:gd name="T51" fmla="*/ 8 h 62"/>
                <a:gd name="T52" fmla="*/ 8 w 46"/>
                <a:gd name="T5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2">
                  <a:moveTo>
                    <a:pt x="41" y="62"/>
                  </a:moveTo>
                  <a:lnTo>
                    <a:pt x="4" y="62"/>
                  </a:lnTo>
                  <a:lnTo>
                    <a:pt x="3" y="61"/>
                  </a:lnTo>
                  <a:lnTo>
                    <a:pt x="2" y="61"/>
                  </a:lnTo>
                  <a:lnTo>
                    <a:pt x="1" y="59"/>
                  </a:lnTo>
                  <a:lnTo>
                    <a:pt x="0" y="58"/>
                  </a:lnTo>
                  <a:lnTo>
                    <a:pt x="0" y="4"/>
                  </a:lnTo>
                  <a:lnTo>
                    <a:pt x="1" y="3"/>
                  </a:lnTo>
                  <a:lnTo>
                    <a:pt x="2" y="2"/>
                  </a:lnTo>
                  <a:lnTo>
                    <a:pt x="3" y="1"/>
                  </a:lnTo>
                  <a:lnTo>
                    <a:pt x="4" y="0"/>
                  </a:lnTo>
                  <a:lnTo>
                    <a:pt x="41" y="0"/>
                  </a:lnTo>
                  <a:lnTo>
                    <a:pt x="43" y="1"/>
                  </a:lnTo>
                  <a:lnTo>
                    <a:pt x="45" y="2"/>
                  </a:lnTo>
                  <a:lnTo>
                    <a:pt x="46" y="3"/>
                  </a:lnTo>
                  <a:lnTo>
                    <a:pt x="46" y="4"/>
                  </a:lnTo>
                  <a:lnTo>
                    <a:pt x="46" y="58"/>
                  </a:lnTo>
                  <a:lnTo>
                    <a:pt x="46" y="59"/>
                  </a:lnTo>
                  <a:lnTo>
                    <a:pt x="45" y="61"/>
                  </a:lnTo>
                  <a:lnTo>
                    <a:pt x="43" y="61"/>
                  </a:lnTo>
                  <a:lnTo>
                    <a:pt x="41" y="62"/>
                  </a:lnTo>
                  <a:close/>
                  <a:moveTo>
                    <a:pt x="8" y="54"/>
                  </a:moveTo>
                  <a:lnTo>
                    <a:pt x="8" y="54"/>
                  </a:lnTo>
                  <a:lnTo>
                    <a:pt x="37" y="54"/>
                  </a:lnTo>
                  <a:lnTo>
                    <a:pt x="37" y="8"/>
                  </a:lnTo>
                  <a:lnTo>
                    <a:pt x="8" y="8"/>
                  </a:lnTo>
                  <a:lnTo>
                    <a:pt x="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909">
              <a:extLst>
                <a:ext uri="{FF2B5EF4-FFF2-40B4-BE49-F238E27FC236}">
                  <a16:creationId xmlns:a16="http://schemas.microsoft.com/office/drawing/2014/main" id="{90E69E2B-84BE-4C84-869E-4888D668E6A8}"/>
                </a:ext>
              </a:extLst>
            </p:cNvPr>
            <p:cNvSpPr>
              <a:spLocks noEditPoints="1"/>
            </p:cNvSpPr>
            <p:nvPr/>
          </p:nvSpPr>
          <p:spPr bwMode="auto">
            <a:xfrm>
              <a:off x="1019523" y="1758974"/>
              <a:ext cx="48867" cy="73371"/>
            </a:xfrm>
            <a:custGeom>
              <a:avLst/>
              <a:gdLst>
                <a:gd name="T0" fmla="*/ 41 w 46"/>
                <a:gd name="T1" fmla="*/ 62 h 62"/>
                <a:gd name="T2" fmla="*/ 4 w 46"/>
                <a:gd name="T3" fmla="*/ 62 h 62"/>
                <a:gd name="T4" fmla="*/ 3 w 46"/>
                <a:gd name="T5" fmla="*/ 61 h 62"/>
                <a:gd name="T6" fmla="*/ 2 w 46"/>
                <a:gd name="T7" fmla="*/ 61 h 62"/>
                <a:gd name="T8" fmla="*/ 1 w 46"/>
                <a:gd name="T9" fmla="*/ 59 h 62"/>
                <a:gd name="T10" fmla="*/ 0 w 46"/>
                <a:gd name="T11" fmla="*/ 58 h 62"/>
                <a:gd name="T12" fmla="*/ 0 w 46"/>
                <a:gd name="T13" fmla="*/ 4 h 62"/>
                <a:gd name="T14" fmla="*/ 1 w 46"/>
                <a:gd name="T15" fmla="*/ 3 h 62"/>
                <a:gd name="T16" fmla="*/ 2 w 46"/>
                <a:gd name="T17" fmla="*/ 2 h 62"/>
                <a:gd name="T18" fmla="*/ 3 w 46"/>
                <a:gd name="T19" fmla="*/ 1 h 62"/>
                <a:gd name="T20" fmla="*/ 4 w 46"/>
                <a:gd name="T21" fmla="*/ 0 h 62"/>
                <a:gd name="T22" fmla="*/ 41 w 46"/>
                <a:gd name="T23" fmla="*/ 0 h 62"/>
                <a:gd name="T24" fmla="*/ 43 w 46"/>
                <a:gd name="T25" fmla="*/ 1 h 62"/>
                <a:gd name="T26" fmla="*/ 45 w 46"/>
                <a:gd name="T27" fmla="*/ 2 h 62"/>
                <a:gd name="T28" fmla="*/ 46 w 46"/>
                <a:gd name="T29" fmla="*/ 3 h 62"/>
                <a:gd name="T30" fmla="*/ 46 w 46"/>
                <a:gd name="T31" fmla="*/ 4 h 62"/>
                <a:gd name="T32" fmla="*/ 46 w 46"/>
                <a:gd name="T33" fmla="*/ 58 h 62"/>
                <a:gd name="T34" fmla="*/ 46 w 46"/>
                <a:gd name="T35" fmla="*/ 59 h 62"/>
                <a:gd name="T36" fmla="*/ 45 w 46"/>
                <a:gd name="T37" fmla="*/ 61 h 62"/>
                <a:gd name="T38" fmla="*/ 43 w 46"/>
                <a:gd name="T39" fmla="*/ 61 h 62"/>
                <a:gd name="T40" fmla="*/ 41 w 46"/>
                <a:gd name="T41" fmla="*/ 62 h 62"/>
                <a:gd name="T42" fmla="*/ 8 w 46"/>
                <a:gd name="T43" fmla="*/ 54 h 62"/>
                <a:gd name="T44" fmla="*/ 8 w 46"/>
                <a:gd name="T45" fmla="*/ 54 h 62"/>
                <a:gd name="T46" fmla="*/ 37 w 46"/>
                <a:gd name="T47" fmla="*/ 54 h 62"/>
                <a:gd name="T48" fmla="*/ 37 w 46"/>
                <a:gd name="T49" fmla="*/ 8 h 62"/>
                <a:gd name="T50" fmla="*/ 8 w 46"/>
                <a:gd name="T51" fmla="*/ 8 h 62"/>
                <a:gd name="T52" fmla="*/ 8 w 46"/>
                <a:gd name="T5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2">
                  <a:moveTo>
                    <a:pt x="41" y="62"/>
                  </a:moveTo>
                  <a:lnTo>
                    <a:pt x="4" y="62"/>
                  </a:lnTo>
                  <a:lnTo>
                    <a:pt x="3" y="61"/>
                  </a:lnTo>
                  <a:lnTo>
                    <a:pt x="2" y="61"/>
                  </a:lnTo>
                  <a:lnTo>
                    <a:pt x="1" y="59"/>
                  </a:lnTo>
                  <a:lnTo>
                    <a:pt x="0" y="58"/>
                  </a:lnTo>
                  <a:lnTo>
                    <a:pt x="0" y="4"/>
                  </a:lnTo>
                  <a:lnTo>
                    <a:pt x="1" y="3"/>
                  </a:lnTo>
                  <a:lnTo>
                    <a:pt x="2" y="2"/>
                  </a:lnTo>
                  <a:lnTo>
                    <a:pt x="3" y="1"/>
                  </a:lnTo>
                  <a:lnTo>
                    <a:pt x="4" y="0"/>
                  </a:lnTo>
                  <a:lnTo>
                    <a:pt x="41" y="0"/>
                  </a:lnTo>
                  <a:lnTo>
                    <a:pt x="43" y="1"/>
                  </a:lnTo>
                  <a:lnTo>
                    <a:pt x="45" y="2"/>
                  </a:lnTo>
                  <a:lnTo>
                    <a:pt x="46" y="3"/>
                  </a:lnTo>
                  <a:lnTo>
                    <a:pt x="46" y="4"/>
                  </a:lnTo>
                  <a:lnTo>
                    <a:pt x="46" y="58"/>
                  </a:lnTo>
                  <a:lnTo>
                    <a:pt x="46" y="59"/>
                  </a:lnTo>
                  <a:lnTo>
                    <a:pt x="45" y="61"/>
                  </a:lnTo>
                  <a:lnTo>
                    <a:pt x="43" y="61"/>
                  </a:lnTo>
                  <a:lnTo>
                    <a:pt x="41" y="62"/>
                  </a:lnTo>
                  <a:close/>
                  <a:moveTo>
                    <a:pt x="8" y="54"/>
                  </a:moveTo>
                  <a:lnTo>
                    <a:pt x="8" y="54"/>
                  </a:lnTo>
                  <a:lnTo>
                    <a:pt x="37" y="54"/>
                  </a:lnTo>
                  <a:lnTo>
                    <a:pt x="37" y="8"/>
                  </a:lnTo>
                  <a:lnTo>
                    <a:pt x="8" y="8"/>
                  </a:lnTo>
                  <a:lnTo>
                    <a:pt x="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910">
              <a:extLst>
                <a:ext uri="{FF2B5EF4-FFF2-40B4-BE49-F238E27FC236}">
                  <a16:creationId xmlns:a16="http://schemas.microsoft.com/office/drawing/2014/main" id="{8A5C4461-EDD9-E009-9C3C-17AD1493FBC6}"/>
                </a:ext>
              </a:extLst>
            </p:cNvPr>
            <p:cNvSpPr>
              <a:spLocks noEditPoints="1"/>
            </p:cNvSpPr>
            <p:nvPr/>
          </p:nvSpPr>
          <p:spPr bwMode="auto">
            <a:xfrm>
              <a:off x="1561129" y="1928645"/>
              <a:ext cx="77373" cy="68786"/>
            </a:xfrm>
            <a:custGeom>
              <a:avLst/>
              <a:gdLst>
                <a:gd name="T0" fmla="*/ 74 w 78"/>
                <a:gd name="T1" fmla="*/ 61 h 61"/>
                <a:gd name="T2" fmla="*/ 4 w 78"/>
                <a:gd name="T3" fmla="*/ 61 h 61"/>
                <a:gd name="T4" fmla="*/ 3 w 78"/>
                <a:gd name="T5" fmla="*/ 61 h 61"/>
                <a:gd name="T6" fmla="*/ 2 w 78"/>
                <a:gd name="T7" fmla="*/ 60 h 61"/>
                <a:gd name="T8" fmla="*/ 1 w 78"/>
                <a:gd name="T9" fmla="*/ 59 h 61"/>
                <a:gd name="T10" fmla="*/ 0 w 78"/>
                <a:gd name="T11" fmla="*/ 57 h 61"/>
                <a:gd name="T12" fmla="*/ 0 w 78"/>
                <a:gd name="T13" fmla="*/ 4 h 61"/>
                <a:gd name="T14" fmla="*/ 1 w 78"/>
                <a:gd name="T15" fmla="*/ 3 h 61"/>
                <a:gd name="T16" fmla="*/ 2 w 78"/>
                <a:gd name="T17" fmla="*/ 1 h 61"/>
                <a:gd name="T18" fmla="*/ 3 w 78"/>
                <a:gd name="T19" fmla="*/ 0 h 61"/>
                <a:gd name="T20" fmla="*/ 4 w 78"/>
                <a:gd name="T21" fmla="*/ 0 h 61"/>
                <a:gd name="T22" fmla="*/ 74 w 78"/>
                <a:gd name="T23" fmla="*/ 0 h 61"/>
                <a:gd name="T24" fmla="*/ 75 w 78"/>
                <a:gd name="T25" fmla="*/ 0 h 61"/>
                <a:gd name="T26" fmla="*/ 76 w 78"/>
                <a:gd name="T27" fmla="*/ 1 h 61"/>
                <a:gd name="T28" fmla="*/ 77 w 78"/>
                <a:gd name="T29" fmla="*/ 3 h 61"/>
                <a:gd name="T30" fmla="*/ 78 w 78"/>
                <a:gd name="T31" fmla="*/ 4 h 61"/>
                <a:gd name="T32" fmla="*/ 78 w 78"/>
                <a:gd name="T33" fmla="*/ 57 h 61"/>
                <a:gd name="T34" fmla="*/ 77 w 78"/>
                <a:gd name="T35" fmla="*/ 59 h 61"/>
                <a:gd name="T36" fmla="*/ 76 w 78"/>
                <a:gd name="T37" fmla="*/ 60 h 61"/>
                <a:gd name="T38" fmla="*/ 75 w 78"/>
                <a:gd name="T39" fmla="*/ 61 h 61"/>
                <a:gd name="T40" fmla="*/ 74 w 78"/>
                <a:gd name="T41" fmla="*/ 61 h 61"/>
                <a:gd name="T42" fmla="*/ 8 w 78"/>
                <a:gd name="T43" fmla="*/ 53 h 61"/>
                <a:gd name="T44" fmla="*/ 8 w 78"/>
                <a:gd name="T45" fmla="*/ 53 h 61"/>
                <a:gd name="T46" fmla="*/ 69 w 78"/>
                <a:gd name="T47" fmla="*/ 53 h 61"/>
                <a:gd name="T48" fmla="*/ 69 w 78"/>
                <a:gd name="T49" fmla="*/ 8 h 61"/>
                <a:gd name="T50" fmla="*/ 8 w 78"/>
                <a:gd name="T51" fmla="*/ 8 h 61"/>
                <a:gd name="T52" fmla="*/ 8 w 78"/>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1">
                  <a:moveTo>
                    <a:pt x="74" y="61"/>
                  </a:moveTo>
                  <a:lnTo>
                    <a:pt x="4" y="61"/>
                  </a:lnTo>
                  <a:lnTo>
                    <a:pt x="3" y="61"/>
                  </a:lnTo>
                  <a:lnTo>
                    <a:pt x="2" y="60"/>
                  </a:lnTo>
                  <a:lnTo>
                    <a:pt x="1" y="59"/>
                  </a:lnTo>
                  <a:lnTo>
                    <a:pt x="0" y="57"/>
                  </a:lnTo>
                  <a:lnTo>
                    <a:pt x="0" y="4"/>
                  </a:lnTo>
                  <a:lnTo>
                    <a:pt x="1" y="3"/>
                  </a:lnTo>
                  <a:lnTo>
                    <a:pt x="2" y="1"/>
                  </a:lnTo>
                  <a:lnTo>
                    <a:pt x="3" y="0"/>
                  </a:lnTo>
                  <a:lnTo>
                    <a:pt x="4" y="0"/>
                  </a:lnTo>
                  <a:lnTo>
                    <a:pt x="74" y="0"/>
                  </a:lnTo>
                  <a:lnTo>
                    <a:pt x="75" y="0"/>
                  </a:lnTo>
                  <a:lnTo>
                    <a:pt x="76" y="1"/>
                  </a:lnTo>
                  <a:lnTo>
                    <a:pt x="77" y="3"/>
                  </a:lnTo>
                  <a:lnTo>
                    <a:pt x="78" y="4"/>
                  </a:lnTo>
                  <a:lnTo>
                    <a:pt x="78" y="57"/>
                  </a:lnTo>
                  <a:lnTo>
                    <a:pt x="77" y="59"/>
                  </a:lnTo>
                  <a:lnTo>
                    <a:pt x="76" y="60"/>
                  </a:lnTo>
                  <a:lnTo>
                    <a:pt x="75" y="61"/>
                  </a:lnTo>
                  <a:lnTo>
                    <a:pt x="74" y="61"/>
                  </a:lnTo>
                  <a:close/>
                  <a:moveTo>
                    <a:pt x="8" y="53"/>
                  </a:moveTo>
                  <a:lnTo>
                    <a:pt x="8" y="53"/>
                  </a:lnTo>
                  <a:lnTo>
                    <a:pt x="69" y="53"/>
                  </a:lnTo>
                  <a:lnTo>
                    <a:pt x="69" y="8"/>
                  </a:lnTo>
                  <a:lnTo>
                    <a:pt x="8" y="8"/>
                  </a:lnTo>
                  <a:lnTo>
                    <a:pt x="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911">
              <a:extLst>
                <a:ext uri="{FF2B5EF4-FFF2-40B4-BE49-F238E27FC236}">
                  <a16:creationId xmlns:a16="http://schemas.microsoft.com/office/drawing/2014/main" id="{78BE5547-8304-FD80-7CA1-1BF35E8D5489}"/>
                </a:ext>
              </a:extLst>
            </p:cNvPr>
            <p:cNvSpPr>
              <a:spLocks noEditPoints="1"/>
            </p:cNvSpPr>
            <p:nvPr/>
          </p:nvSpPr>
          <p:spPr bwMode="auto">
            <a:xfrm>
              <a:off x="1031741" y="1777317"/>
              <a:ext cx="24433" cy="27514"/>
            </a:xfrm>
            <a:custGeom>
              <a:avLst/>
              <a:gdLst>
                <a:gd name="T0" fmla="*/ 12 w 23"/>
                <a:gd name="T1" fmla="*/ 24 h 24"/>
                <a:gd name="T2" fmla="*/ 7 w 23"/>
                <a:gd name="T3" fmla="*/ 23 h 24"/>
                <a:gd name="T4" fmla="*/ 4 w 23"/>
                <a:gd name="T5" fmla="*/ 20 h 24"/>
                <a:gd name="T6" fmla="*/ 1 w 23"/>
                <a:gd name="T7" fmla="*/ 17 h 24"/>
                <a:gd name="T8" fmla="*/ 0 w 23"/>
                <a:gd name="T9" fmla="*/ 11 h 24"/>
                <a:gd name="T10" fmla="*/ 1 w 23"/>
                <a:gd name="T11" fmla="*/ 7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7 h 24"/>
                <a:gd name="T24" fmla="*/ 23 w 23"/>
                <a:gd name="T25" fmla="*/ 11 h 24"/>
                <a:gd name="T26" fmla="*/ 22 w 23"/>
                <a:gd name="T27" fmla="*/ 17 h 24"/>
                <a:gd name="T28" fmla="*/ 20 w 23"/>
                <a:gd name="T29" fmla="*/ 20 h 24"/>
                <a:gd name="T30" fmla="*/ 16 w 23"/>
                <a:gd name="T31" fmla="*/ 23 h 24"/>
                <a:gd name="T32" fmla="*/ 12 w 23"/>
                <a:gd name="T33" fmla="*/ 24 h 24"/>
                <a:gd name="T34" fmla="*/ 12 w 23"/>
                <a:gd name="T35" fmla="*/ 8 h 24"/>
                <a:gd name="T36" fmla="*/ 12 w 23"/>
                <a:gd name="T37" fmla="*/ 8 h 24"/>
                <a:gd name="T38" fmla="*/ 10 w 23"/>
                <a:gd name="T39" fmla="*/ 9 h 24"/>
                <a:gd name="T40" fmla="*/ 9 w 23"/>
                <a:gd name="T41" fmla="*/ 11 h 24"/>
                <a:gd name="T42" fmla="*/ 10 w 23"/>
                <a:gd name="T43" fmla="*/ 14 h 24"/>
                <a:gd name="T44" fmla="*/ 12 w 23"/>
                <a:gd name="T45" fmla="*/ 15 h 24"/>
                <a:gd name="T46" fmla="*/ 14 w 23"/>
                <a:gd name="T47" fmla="*/ 14 h 24"/>
                <a:gd name="T48" fmla="*/ 15 w 23"/>
                <a:gd name="T49" fmla="*/ 11 h 24"/>
                <a:gd name="T50" fmla="*/ 14 w 23"/>
                <a:gd name="T51" fmla="*/ 9 h 24"/>
                <a:gd name="T52" fmla="*/ 12 w 23"/>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4">
                  <a:moveTo>
                    <a:pt x="12" y="24"/>
                  </a:moveTo>
                  <a:lnTo>
                    <a:pt x="7" y="23"/>
                  </a:lnTo>
                  <a:lnTo>
                    <a:pt x="4" y="20"/>
                  </a:lnTo>
                  <a:lnTo>
                    <a:pt x="1" y="17"/>
                  </a:lnTo>
                  <a:lnTo>
                    <a:pt x="0" y="11"/>
                  </a:lnTo>
                  <a:lnTo>
                    <a:pt x="1" y="7"/>
                  </a:lnTo>
                  <a:lnTo>
                    <a:pt x="4" y="3"/>
                  </a:lnTo>
                  <a:lnTo>
                    <a:pt x="7" y="1"/>
                  </a:lnTo>
                  <a:lnTo>
                    <a:pt x="12" y="0"/>
                  </a:lnTo>
                  <a:lnTo>
                    <a:pt x="16" y="1"/>
                  </a:lnTo>
                  <a:lnTo>
                    <a:pt x="20" y="3"/>
                  </a:lnTo>
                  <a:lnTo>
                    <a:pt x="22" y="7"/>
                  </a:lnTo>
                  <a:lnTo>
                    <a:pt x="23" y="11"/>
                  </a:lnTo>
                  <a:lnTo>
                    <a:pt x="22" y="17"/>
                  </a:lnTo>
                  <a:lnTo>
                    <a:pt x="20" y="20"/>
                  </a:lnTo>
                  <a:lnTo>
                    <a:pt x="16" y="23"/>
                  </a:lnTo>
                  <a:lnTo>
                    <a:pt x="12" y="24"/>
                  </a:lnTo>
                  <a:close/>
                  <a:moveTo>
                    <a:pt x="12" y="8"/>
                  </a:moveTo>
                  <a:lnTo>
                    <a:pt x="12" y="8"/>
                  </a:lnTo>
                  <a:lnTo>
                    <a:pt x="10" y="9"/>
                  </a:lnTo>
                  <a:lnTo>
                    <a:pt x="9" y="11"/>
                  </a:lnTo>
                  <a:lnTo>
                    <a:pt x="10" y="14"/>
                  </a:lnTo>
                  <a:lnTo>
                    <a:pt x="12" y="15"/>
                  </a:lnTo>
                  <a:lnTo>
                    <a:pt x="14" y="14"/>
                  </a:lnTo>
                  <a:lnTo>
                    <a:pt x="15" y="11"/>
                  </a:lnTo>
                  <a:lnTo>
                    <a:pt x="14" y="9"/>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912">
              <a:extLst>
                <a:ext uri="{FF2B5EF4-FFF2-40B4-BE49-F238E27FC236}">
                  <a16:creationId xmlns:a16="http://schemas.microsoft.com/office/drawing/2014/main" id="{31BC8C15-5CC1-07C4-077C-CBE7DA4E74B8}"/>
                </a:ext>
              </a:extLst>
            </p:cNvPr>
            <p:cNvSpPr>
              <a:spLocks noEditPoints="1"/>
            </p:cNvSpPr>
            <p:nvPr/>
          </p:nvSpPr>
          <p:spPr bwMode="auto">
            <a:xfrm>
              <a:off x="1031741" y="1777317"/>
              <a:ext cx="85518" cy="224699"/>
            </a:xfrm>
            <a:custGeom>
              <a:avLst/>
              <a:gdLst>
                <a:gd name="T0" fmla="*/ 79 w 84"/>
                <a:gd name="T1" fmla="*/ 196 h 196"/>
                <a:gd name="T2" fmla="*/ 15 w 84"/>
                <a:gd name="T3" fmla="*/ 196 h 196"/>
                <a:gd name="T4" fmla="*/ 14 w 84"/>
                <a:gd name="T5" fmla="*/ 195 h 196"/>
                <a:gd name="T6" fmla="*/ 12 w 84"/>
                <a:gd name="T7" fmla="*/ 194 h 196"/>
                <a:gd name="T8" fmla="*/ 12 w 84"/>
                <a:gd name="T9" fmla="*/ 193 h 196"/>
                <a:gd name="T10" fmla="*/ 11 w 84"/>
                <a:gd name="T11" fmla="*/ 192 h 196"/>
                <a:gd name="T12" fmla="*/ 11 w 84"/>
                <a:gd name="T13" fmla="*/ 138 h 196"/>
                <a:gd name="T14" fmla="*/ 12 w 84"/>
                <a:gd name="T15" fmla="*/ 137 h 196"/>
                <a:gd name="T16" fmla="*/ 12 w 84"/>
                <a:gd name="T17" fmla="*/ 135 h 196"/>
                <a:gd name="T18" fmla="*/ 14 w 84"/>
                <a:gd name="T19" fmla="*/ 135 h 196"/>
                <a:gd name="T20" fmla="*/ 15 w 84"/>
                <a:gd name="T21" fmla="*/ 134 h 196"/>
                <a:gd name="T22" fmla="*/ 79 w 84"/>
                <a:gd name="T23" fmla="*/ 134 h 196"/>
                <a:gd name="T24" fmla="*/ 80 w 84"/>
                <a:gd name="T25" fmla="*/ 135 h 196"/>
                <a:gd name="T26" fmla="*/ 81 w 84"/>
                <a:gd name="T27" fmla="*/ 135 h 196"/>
                <a:gd name="T28" fmla="*/ 82 w 84"/>
                <a:gd name="T29" fmla="*/ 137 h 196"/>
                <a:gd name="T30" fmla="*/ 84 w 84"/>
                <a:gd name="T31" fmla="*/ 138 h 196"/>
                <a:gd name="T32" fmla="*/ 84 w 84"/>
                <a:gd name="T33" fmla="*/ 192 h 196"/>
                <a:gd name="T34" fmla="*/ 82 w 84"/>
                <a:gd name="T35" fmla="*/ 193 h 196"/>
                <a:gd name="T36" fmla="*/ 81 w 84"/>
                <a:gd name="T37" fmla="*/ 194 h 196"/>
                <a:gd name="T38" fmla="*/ 80 w 84"/>
                <a:gd name="T39" fmla="*/ 195 h 196"/>
                <a:gd name="T40" fmla="*/ 79 w 84"/>
                <a:gd name="T41" fmla="*/ 196 h 196"/>
                <a:gd name="T42" fmla="*/ 19 w 84"/>
                <a:gd name="T43" fmla="*/ 188 h 196"/>
                <a:gd name="T44" fmla="*/ 19 w 84"/>
                <a:gd name="T45" fmla="*/ 188 h 196"/>
                <a:gd name="T46" fmla="*/ 75 w 84"/>
                <a:gd name="T47" fmla="*/ 188 h 196"/>
                <a:gd name="T48" fmla="*/ 75 w 84"/>
                <a:gd name="T49" fmla="*/ 142 h 196"/>
                <a:gd name="T50" fmla="*/ 19 w 84"/>
                <a:gd name="T51" fmla="*/ 142 h 196"/>
                <a:gd name="T52" fmla="*/ 19 w 84"/>
                <a:gd name="T53" fmla="*/ 188 h 196"/>
                <a:gd name="T54" fmla="*/ 12 w 84"/>
                <a:gd name="T55" fmla="*/ 24 h 196"/>
                <a:gd name="T56" fmla="*/ 12 w 84"/>
                <a:gd name="T57" fmla="*/ 24 h 196"/>
                <a:gd name="T58" fmla="*/ 7 w 84"/>
                <a:gd name="T59" fmla="*/ 23 h 196"/>
                <a:gd name="T60" fmla="*/ 4 w 84"/>
                <a:gd name="T61" fmla="*/ 20 h 196"/>
                <a:gd name="T62" fmla="*/ 1 w 84"/>
                <a:gd name="T63" fmla="*/ 17 h 196"/>
                <a:gd name="T64" fmla="*/ 0 w 84"/>
                <a:gd name="T65" fmla="*/ 11 h 196"/>
                <a:gd name="T66" fmla="*/ 1 w 84"/>
                <a:gd name="T67" fmla="*/ 7 h 196"/>
                <a:gd name="T68" fmla="*/ 4 w 84"/>
                <a:gd name="T69" fmla="*/ 3 h 196"/>
                <a:gd name="T70" fmla="*/ 7 w 84"/>
                <a:gd name="T71" fmla="*/ 1 h 196"/>
                <a:gd name="T72" fmla="*/ 12 w 84"/>
                <a:gd name="T73" fmla="*/ 0 h 196"/>
                <a:gd name="T74" fmla="*/ 16 w 84"/>
                <a:gd name="T75" fmla="*/ 1 h 196"/>
                <a:gd name="T76" fmla="*/ 20 w 84"/>
                <a:gd name="T77" fmla="*/ 3 h 196"/>
                <a:gd name="T78" fmla="*/ 22 w 84"/>
                <a:gd name="T79" fmla="*/ 7 h 196"/>
                <a:gd name="T80" fmla="*/ 23 w 84"/>
                <a:gd name="T81" fmla="*/ 11 h 196"/>
                <a:gd name="T82" fmla="*/ 22 w 84"/>
                <a:gd name="T83" fmla="*/ 17 h 196"/>
                <a:gd name="T84" fmla="*/ 20 w 84"/>
                <a:gd name="T85" fmla="*/ 20 h 196"/>
                <a:gd name="T86" fmla="*/ 16 w 84"/>
                <a:gd name="T87" fmla="*/ 23 h 196"/>
                <a:gd name="T88" fmla="*/ 12 w 84"/>
                <a:gd name="T89" fmla="*/ 24 h 196"/>
                <a:gd name="T90" fmla="*/ 12 w 84"/>
                <a:gd name="T91" fmla="*/ 8 h 196"/>
                <a:gd name="T92" fmla="*/ 12 w 84"/>
                <a:gd name="T93" fmla="*/ 8 h 196"/>
                <a:gd name="T94" fmla="*/ 10 w 84"/>
                <a:gd name="T95" fmla="*/ 9 h 196"/>
                <a:gd name="T96" fmla="*/ 9 w 84"/>
                <a:gd name="T97" fmla="*/ 11 h 196"/>
                <a:gd name="T98" fmla="*/ 10 w 84"/>
                <a:gd name="T99" fmla="*/ 14 h 196"/>
                <a:gd name="T100" fmla="*/ 12 w 84"/>
                <a:gd name="T101" fmla="*/ 15 h 196"/>
                <a:gd name="T102" fmla="*/ 14 w 84"/>
                <a:gd name="T103" fmla="*/ 14 h 196"/>
                <a:gd name="T104" fmla="*/ 15 w 84"/>
                <a:gd name="T105" fmla="*/ 11 h 196"/>
                <a:gd name="T106" fmla="*/ 14 w 84"/>
                <a:gd name="T107" fmla="*/ 9 h 196"/>
                <a:gd name="T108" fmla="*/ 12 w 84"/>
                <a:gd name="T109"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96">
                  <a:moveTo>
                    <a:pt x="79" y="196"/>
                  </a:moveTo>
                  <a:lnTo>
                    <a:pt x="15" y="196"/>
                  </a:lnTo>
                  <a:lnTo>
                    <a:pt x="14" y="195"/>
                  </a:lnTo>
                  <a:lnTo>
                    <a:pt x="12" y="194"/>
                  </a:lnTo>
                  <a:lnTo>
                    <a:pt x="12" y="193"/>
                  </a:lnTo>
                  <a:lnTo>
                    <a:pt x="11" y="192"/>
                  </a:lnTo>
                  <a:lnTo>
                    <a:pt x="11" y="138"/>
                  </a:lnTo>
                  <a:lnTo>
                    <a:pt x="12" y="137"/>
                  </a:lnTo>
                  <a:lnTo>
                    <a:pt x="12" y="135"/>
                  </a:lnTo>
                  <a:lnTo>
                    <a:pt x="14" y="135"/>
                  </a:lnTo>
                  <a:lnTo>
                    <a:pt x="15" y="134"/>
                  </a:lnTo>
                  <a:lnTo>
                    <a:pt x="79" y="134"/>
                  </a:lnTo>
                  <a:lnTo>
                    <a:pt x="80" y="135"/>
                  </a:lnTo>
                  <a:lnTo>
                    <a:pt x="81" y="135"/>
                  </a:lnTo>
                  <a:lnTo>
                    <a:pt x="82" y="137"/>
                  </a:lnTo>
                  <a:lnTo>
                    <a:pt x="84" y="138"/>
                  </a:lnTo>
                  <a:lnTo>
                    <a:pt x="84" y="192"/>
                  </a:lnTo>
                  <a:lnTo>
                    <a:pt x="82" y="193"/>
                  </a:lnTo>
                  <a:lnTo>
                    <a:pt x="81" y="194"/>
                  </a:lnTo>
                  <a:lnTo>
                    <a:pt x="80" y="195"/>
                  </a:lnTo>
                  <a:lnTo>
                    <a:pt x="79" y="196"/>
                  </a:lnTo>
                  <a:close/>
                  <a:moveTo>
                    <a:pt x="19" y="188"/>
                  </a:moveTo>
                  <a:lnTo>
                    <a:pt x="19" y="188"/>
                  </a:lnTo>
                  <a:lnTo>
                    <a:pt x="75" y="188"/>
                  </a:lnTo>
                  <a:lnTo>
                    <a:pt x="75" y="142"/>
                  </a:lnTo>
                  <a:lnTo>
                    <a:pt x="19" y="142"/>
                  </a:lnTo>
                  <a:lnTo>
                    <a:pt x="19" y="188"/>
                  </a:lnTo>
                  <a:close/>
                  <a:moveTo>
                    <a:pt x="12" y="24"/>
                  </a:moveTo>
                  <a:lnTo>
                    <a:pt x="12" y="24"/>
                  </a:lnTo>
                  <a:lnTo>
                    <a:pt x="7" y="23"/>
                  </a:lnTo>
                  <a:lnTo>
                    <a:pt x="4" y="20"/>
                  </a:lnTo>
                  <a:lnTo>
                    <a:pt x="1" y="17"/>
                  </a:lnTo>
                  <a:lnTo>
                    <a:pt x="0" y="11"/>
                  </a:lnTo>
                  <a:lnTo>
                    <a:pt x="1" y="7"/>
                  </a:lnTo>
                  <a:lnTo>
                    <a:pt x="4" y="3"/>
                  </a:lnTo>
                  <a:lnTo>
                    <a:pt x="7" y="1"/>
                  </a:lnTo>
                  <a:lnTo>
                    <a:pt x="12" y="0"/>
                  </a:lnTo>
                  <a:lnTo>
                    <a:pt x="16" y="1"/>
                  </a:lnTo>
                  <a:lnTo>
                    <a:pt x="20" y="3"/>
                  </a:lnTo>
                  <a:lnTo>
                    <a:pt x="22" y="7"/>
                  </a:lnTo>
                  <a:lnTo>
                    <a:pt x="23" y="11"/>
                  </a:lnTo>
                  <a:lnTo>
                    <a:pt x="22" y="17"/>
                  </a:lnTo>
                  <a:lnTo>
                    <a:pt x="20" y="20"/>
                  </a:lnTo>
                  <a:lnTo>
                    <a:pt x="16" y="23"/>
                  </a:lnTo>
                  <a:lnTo>
                    <a:pt x="12" y="24"/>
                  </a:lnTo>
                  <a:close/>
                  <a:moveTo>
                    <a:pt x="12" y="8"/>
                  </a:moveTo>
                  <a:lnTo>
                    <a:pt x="12" y="8"/>
                  </a:lnTo>
                  <a:lnTo>
                    <a:pt x="10" y="9"/>
                  </a:lnTo>
                  <a:lnTo>
                    <a:pt x="9" y="11"/>
                  </a:lnTo>
                  <a:lnTo>
                    <a:pt x="10" y="14"/>
                  </a:lnTo>
                  <a:lnTo>
                    <a:pt x="12" y="15"/>
                  </a:lnTo>
                  <a:lnTo>
                    <a:pt x="14" y="14"/>
                  </a:lnTo>
                  <a:lnTo>
                    <a:pt x="15" y="11"/>
                  </a:lnTo>
                  <a:lnTo>
                    <a:pt x="14" y="9"/>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913">
              <a:extLst>
                <a:ext uri="{FF2B5EF4-FFF2-40B4-BE49-F238E27FC236}">
                  <a16:creationId xmlns:a16="http://schemas.microsoft.com/office/drawing/2014/main" id="{C59CF625-CDF8-CCE2-F941-B23B46C67F22}"/>
                </a:ext>
              </a:extLst>
            </p:cNvPr>
            <p:cNvSpPr>
              <a:spLocks noEditPoints="1"/>
            </p:cNvSpPr>
            <p:nvPr/>
          </p:nvSpPr>
          <p:spPr bwMode="auto">
            <a:xfrm>
              <a:off x="1430818" y="1736047"/>
              <a:ext cx="20362" cy="27514"/>
            </a:xfrm>
            <a:custGeom>
              <a:avLst/>
              <a:gdLst>
                <a:gd name="T0" fmla="*/ 16 w 20"/>
                <a:gd name="T1" fmla="*/ 23 h 23"/>
                <a:gd name="T2" fmla="*/ 4 w 20"/>
                <a:gd name="T3" fmla="*/ 23 h 23"/>
                <a:gd name="T4" fmla="*/ 3 w 20"/>
                <a:gd name="T5" fmla="*/ 23 h 23"/>
                <a:gd name="T6" fmla="*/ 1 w 20"/>
                <a:gd name="T7" fmla="*/ 22 h 23"/>
                <a:gd name="T8" fmla="*/ 0 w 20"/>
                <a:gd name="T9" fmla="*/ 21 h 23"/>
                <a:gd name="T10" fmla="*/ 0 w 20"/>
                <a:gd name="T11" fmla="*/ 19 h 23"/>
                <a:gd name="T12" fmla="*/ 0 w 20"/>
                <a:gd name="T13" fmla="*/ 4 h 23"/>
                <a:gd name="T14" fmla="*/ 0 w 20"/>
                <a:gd name="T15" fmla="*/ 2 h 23"/>
                <a:gd name="T16" fmla="*/ 1 w 20"/>
                <a:gd name="T17" fmla="*/ 1 h 23"/>
                <a:gd name="T18" fmla="*/ 3 w 20"/>
                <a:gd name="T19" fmla="*/ 0 h 23"/>
                <a:gd name="T20" fmla="*/ 4 w 20"/>
                <a:gd name="T21" fmla="*/ 0 h 23"/>
                <a:gd name="T22" fmla="*/ 16 w 20"/>
                <a:gd name="T23" fmla="*/ 0 h 23"/>
                <a:gd name="T24" fmla="*/ 17 w 20"/>
                <a:gd name="T25" fmla="*/ 0 h 23"/>
                <a:gd name="T26" fmla="*/ 19 w 20"/>
                <a:gd name="T27" fmla="*/ 1 h 23"/>
                <a:gd name="T28" fmla="*/ 19 w 20"/>
                <a:gd name="T29" fmla="*/ 2 h 23"/>
                <a:gd name="T30" fmla="*/ 20 w 20"/>
                <a:gd name="T31" fmla="*/ 4 h 23"/>
                <a:gd name="T32" fmla="*/ 20 w 20"/>
                <a:gd name="T33" fmla="*/ 19 h 23"/>
                <a:gd name="T34" fmla="*/ 19 w 20"/>
                <a:gd name="T35" fmla="*/ 21 h 23"/>
                <a:gd name="T36" fmla="*/ 19 w 20"/>
                <a:gd name="T37" fmla="*/ 22 h 23"/>
                <a:gd name="T38" fmla="*/ 17 w 20"/>
                <a:gd name="T39" fmla="*/ 23 h 23"/>
                <a:gd name="T40" fmla="*/ 16 w 20"/>
                <a:gd name="T41" fmla="*/ 23 h 23"/>
                <a:gd name="T42" fmla="*/ 8 w 20"/>
                <a:gd name="T43" fmla="*/ 15 h 23"/>
                <a:gd name="T44" fmla="*/ 8 w 20"/>
                <a:gd name="T45" fmla="*/ 15 h 23"/>
                <a:gd name="T46" fmla="*/ 12 w 20"/>
                <a:gd name="T47" fmla="*/ 15 h 23"/>
                <a:gd name="T48" fmla="*/ 12 w 20"/>
                <a:gd name="T49" fmla="*/ 8 h 23"/>
                <a:gd name="T50" fmla="*/ 8 w 20"/>
                <a:gd name="T51" fmla="*/ 8 h 23"/>
                <a:gd name="T52" fmla="*/ 8 w 20"/>
                <a:gd name="T5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16" y="23"/>
                  </a:moveTo>
                  <a:lnTo>
                    <a:pt x="4" y="23"/>
                  </a:lnTo>
                  <a:lnTo>
                    <a:pt x="3" y="23"/>
                  </a:lnTo>
                  <a:lnTo>
                    <a:pt x="1" y="22"/>
                  </a:lnTo>
                  <a:lnTo>
                    <a:pt x="0" y="21"/>
                  </a:lnTo>
                  <a:lnTo>
                    <a:pt x="0" y="19"/>
                  </a:lnTo>
                  <a:lnTo>
                    <a:pt x="0" y="4"/>
                  </a:lnTo>
                  <a:lnTo>
                    <a:pt x="0" y="2"/>
                  </a:lnTo>
                  <a:lnTo>
                    <a:pt x="1" y="1"/>
                  </a:lnTo>
                  <a:lnTo>
                    <a:pt x="3" y="0"/>
                  </a:lnTo>
                  <a:lnTo>
                    <a:pt x="4" y="0"/>
                  </a:lnTo>
                  <a:lnTo>
                    <a:pt x="16" y="0"/>
                  </a:lnTo>
                  <a:lnTo>
                    <a:pt x="17" y="0"/>
                  </a:lnTo>
                  <a:lnTo>
                    <a:pt x="19" y="1"/>
                  </a:lnTo>
                  <a:lnTo>
                    <a:pt x="19" y="2"/>
                  </a:lnTo>
                  <a:lnTo>
                    <a:pt x="20" y="4"/>
                  </a:lnTo>
                  <a:lnTo>
                    <a:pt x="20" y="19"/>
                  </a:lnTo>
                  <a:lnTo>
                    <a:pt x="19" y="21"/>
                  </a:lnTo>
                  <a:lnTo>
                    <a:pt x="19" y="22"/>
                  </a:lnTo>
                  <a:lnTo>
                    <a:pt x="17" y="23"/>
                  </a:lnTo>
                  <a:lnTo>
                    <a:pt x="16" y="23"/>
                  </a:lnTo>
                  <a:close/>
                  <a:moveTo>
                    <a:pt x="8" y="15"/>
                  </a:moveTo>
                  <a:lnTo>
                    <a:pt x="8" y="15"/>
                  </a:lnTo>
                  <a:lnTo>
                    <a:pt x="12" y="15"/>
                  </a:lnTo>
                  <a:lnTo>
                    <a:pt x="12" y="8"/>
                  </a:lnTo>
                  <a:lnTo>
                    <a:pt x="8" y="8"/>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914">
              <a:extLst>
                <a:ext uri="{FF2B5EF4-FFF2-40B4-BE49-F238E27FC236}">
                  <a16:creationId xmlns:a16="http://schemas.microsoft.com/office/drawing/2014/main" id="{977489D0-9315-865B-D36F-F9B4BCCAD814}"/>
                </a:ext>
              </a:extLst>
            </p:cNvPr>
            <p:cNvSpPr>
              <a:spLocks/>
            </p:cNvSpPr>
            <p:nvPr/>
          </p:nvSpPr>
          <p:spPr bwMode="auto">
            <a:xfrm>
              <a:off x="1430818" y="1736047"/>
              <a:ext cx="20362" cy="27514"/>
            </a:xfrm>
            <a:custGeom>
              <a:avLst/>
              <a:gdLst>
                <a:gd name="T0" fmla="*/ 16 w 20"/>
                <a:gd name="T1" fmla="*/ 23 h 23"/>
                <a:gd name="T2" fmla="*/ 4 w 20"/>
                <a:gd name="T3" fmla="*/ 23 h 23"/>
                <a:gd name="T4" fmla="*/ 3 w 20"/>
                <a:gd name="T5" fmla="*/ 23 h 23"/>
                <a:gd name="T6" fmla="*/ 1 w 20"/>
                <a:gd name="T7" fmla="*/ 22 h 23"/>
                <a:gd name="T8" fmla="*/ 0 w 20"/>
                <a:gd name="T9" fmla="*/ 21 h 23"/>
                <a:gd name="T10" fmla="*/ 0 w 20"/>
                <a:gd name="T11" fmla="*/ 19 h 23"/>
                <a:gd name="T12" fmla="*/ 0 w 20"/>
                <a:gd name="T13" fmla="*/ 18 h 23"/>
                <a:gd name="T14" fmla="*/ 1 w 20"/>
                <a:gd name="T15" fmla="*/ 16 h 23"/>
                <a:gd name="T16" fmla="*/ 3 w 20"/>
                <a:gd name="T17" fmla="*/ 16 h 23"/>
                <a:gd name="T18" fmla="*/ 4 w 20"/>
                <a:gd name="T19" fmla="*/ 15 h 23"/>
                <a:gd name="T20" fmla="*/ 12 w 20"/>
                <a:gd name="T21" fmla="*/ 15 h 23"/>
                <a:gd name="T22" fmla="*/ 12 w 20"/>
                <a:gd name="T23" fmla="*/ 8 h 23"/>
                <a:gd name="T24" fmla="*/ 4 w 20"/>
                <a:gd name="T25" fmla="*/ 8 h 23"/>
                <a:gd name="T26" fmla="*/ 3 w 20"/>
                <a:gd name="T27" fmla="*/ 7 h 23"/>
                <a:gd name="T28" fmla="*/ 1 w 20"/>
                <a:gd name="T29" fmla="*/ 7 h 23"/>
                <a:gd name="T30" fmla="*/ 0 w 20"/>
                <a:gd name="T31" fmla="*/ 5 h 23"/>
                <a:gd name="T32" fmla="*/ 0 w 20"/>
                <a:gd name="T33" fmla="*/ 4 h 23"/>
                <a:gd name="T34" fmla="*/ 0 w 20"/>
                <a:gd name="T35" fmla="*/ 2 h 23"/>
                <a:gd name="T36" fmla="*/ 1 w 20"/>
                <a:gd name="T37" fmla="*/ 1 h 23"/>
                <a:gd name="T38" fmla="*/ 3 w 20"/>
                <a:gd name="T39" fmla="*/ 0 h 23"/>
                <a:gd name="T40" fmla="*/ 4 w 20"/>
                <a:gd name="T41" fmla="*/ 0 h 23"/>
                <a:gd name="T42" fmla="*/ 16 w 20"/>
                <a:gd name="T43" fmla="*/ 0 h 23"/>
                <a:gd name="T44" fmla="*/ 17 w 20"/>
                <a:gd name="T45" fmla="*/ 0 h 23"/>
                <a:gd name="T46" fmla="*/ 19 w 20"/>
                <a:gd name="T47" fmla="*/ 1 h 23"/>
                <a:gd name="T48" fmla="*/ 19 w 20"/>
                <a:gd name="T49" fmla="*/ 2 h 23"/>
                <a:gd name="T50" fmla="*/ 20 w 20"/>
                <a:gd name="T51" fmla="*/ 4 h 23"/>
                <a:gd name="T52" fmla="*/ 20 w 20"/>
                <a:gd name="T53" fmla="*/ 19 h 23"/>
                <a:gd name="T54" fmla="*/ 19 w 20"/>
                <a:gd name="T55" fmla="*/ 21 h 23"/>
                <a:gd name="T56" fmla="*/ 19 w 20"/>
                <a:gd name="T57" fmla="*/ 22 h 23"/>
                <a:gd name="T58" fmla="*/ 17 w 20"/>
                <a:gd name="T59" fmla="*/ 23 h 23"/>
                <a:gd name="T60" fmla="*/ 16 w 20"/>
                <a:gd name="T6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23">
                  <a:moveTo>
                    <a:pt x="16" y="23"/>
                  </a:moveTo>
                  <a:lnTo>
                    <a:pt x="4" y="23"/>
                  </a:lnTo>
                  <a:lnTo>
                    <a:pt x="3" y="23"/>
                  </a:lnTo>
                  <a:lnTo>
                    <a:pt x="1" y="22"/>
                  </a:lnTo>
                  <a:lnTo>
                    <a:pt x="0" y="21"/>
                  </a:lnTo>
                  <a:lnTo>
                    <a:pt x="0" y="19"/>
                  </a:lnTo>
                  <a:lnTo>
                    <a:pt x="0" y="18"/>
                  </a:lnTo>
                  <a:lnTo>
                    <a:pt x="1" y="16"/>
                  </a:lnTo>
                  <a:lnTo>
                    <a:pt x="3" y="16"/>
                  </a:lnTo>
                  <a:lnTo>
                    <a:pt x="4" y="15"/>
                  </a:lnTo>
                  <a:lnTo>
                    <a:pt x="12" y="15"/>
                  </a:lnTo>
                  <a:lnTo>
                    <a:pt x="12" y="8"/>
                  </a:lnTo>
                  <a:lnTo>
                    <a:pt x="4" y="8"/>
                  </a:lnTo>
                  <a:lnTo>
                    <a:pt x="3" y="7"/>
                  </a:lnTo>
                  <a:lnTo>
                    <a:pt x="1" y="7"/>
                  </a:lnTo>
                  <a:lnTo>
                    <a:pt x="0" y="5"/>
                  </a:lnTo>
                  <a:lnTo>
                    <a:pt x="0" y="4"/>
                  </a:lnTo>
                  <a:lnTo>
                    <a:pt x="0" y="2"/>
                  </a:lnTo>
                  <a:lnTo>
                    <a:pt x="1" y="1"/>
                  </a:lnTo>
                  <a:lnTo>
                    <a:pt x="3" y="0"/>
                  </a:lnTo>
                  <a:lnTo>
                    <a:pt x="4" y="0"/>
                  </a:lnTo>
                  <a:lnTo>
                    <a:pt x="16" y="0"/>
                  </a:lnTo>
                  <a:lnTo>
                    <a:pt x="17" y="0"/>
                  </a:lnTo>
                  <a:lnTo>
                    <a:pt x="19" y="1"/>
                  </a:lnTo>
                  <a:lnTo>
                    <a:pt x="19" y="2"/>
                  </a:lnTo>
                  <a:lnTo>
                    <a:pt x="20" y="4"/>
                  </a:lnTo>
                  <a:lnTo>
                    <a:pt x="20" y="19"/>
                  </a:lnTo>
                  <a:lnTo>
                    <a:pt x="19" y="21"/>
                  </a:lnTo>
                  <a:lnTo>
                    <a:pt x="19" y="22"/>
                  </a:lnTo>
                  <a:lnTo>
                    <a:pt x="17" y="23"/>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915">
              <a:extLst>
                <a:ext uri="{FF2B5EF4-FFF2-40B4-BE49-F238E27FC236}">
                  <a16:creationId xmlns:a16="http://schemas.microsoft.com/office/drawing/2014/main" id="{C6A2F671-F8E0-436E-EF61-F0004F1B8AD6}"/>
                </a:ext>
              </a:extLst>
            </p:cNvPr>
            <p:cNvSpPr>
              <a:spLocks/>
            </p:cNvSpPr>
            <p:nvPr/>
          </p:nvSpPr>
          <p:spPr bwMode="auto">
            <a:xfrm>
              <a:off x="1443033" y="1740632"/>
              <a:ext cx="28507" cy="22930"/>
            </a:xfrm>
            <a:custGeom>
              <a:avLst/>
              <a:gdLst>
                <a:gd name="T0" fmla="*/ 24 w 28"/>
                <a:gd name="T1" fmla="*/ 19 h 19"/>
                <a:gd name="T2" fmla="*/ 4 w 28"/>
                <a:gd name="T3" fmla="*/ 19 h 19"/>
                <a:gd name="T4" fmla="*/ 2 w 28"/>
                <a:gd name="T5" fmla="*/ 18 h 19"/>
                <a:gd name="T6" fmla="*/ 1 w 28"/>
                <a:gd name="T7" fmla="*/ 17 h 19"/>
                <a:gd name="T8" fmla="*/ 0 w 28"/>
                <a:gd name="T9" fmla="*/ 16 h 19"/>
                <a:gd name="T10" fmla="*/ 0 w 28"/>
                <a:gd name="T11" fmla="*/ 15 h 19"/>
                <a:gd name="T12" fmla="*/ 0 w 28"/>
                <a:gd name="T13" fmla="*/ 13 h 19"/>
                <a:gd name="T14" fmla="*/ 1 w 28"/>
                <a:gd name="T15" fmla="*/ 12 h 19"/>
                <a:gd name="T16" fmla="*/ 2 w 28"/>
                <a:gd name="T17" fmla="*/ 11 h 19"/>
                <a:gd name="T18" fmla="*/ 4 w 28"/>
                <a:gd name="T19" fmla="*/ 11 h 19"/>
                <a:gd name="T20" fmla="*/ 20 w 28"/>
                <a:gd name="T21" fmla="*/ 11 h 19"/>
                <a:gd name="T22" fmla="*/ 20 w 28"/>
                <a:gd name="T23" fmla="*/ 8 h 19"/>
                <a:gd name="T24" fmla="*/ 4 w 28"/>
                <a:gd name="T25" fmla="*/ 8 h 19"/>
                <a:gd name="T26" fmla="*/ 2 w 28"/>
                <a:gd name="T27" fmla="*/ 8 h 19"/>
                <a:gd name="T28" fmla="*/ 1 w 28"/>
                <a:gd name="T29" fmla="*/ 7 h 19"/>
                <a:gd name="T30" fmla="*/ 0 w 28"/>
                <a:gd name="T31" fmla="*/ 6 h 19"/>
                <a:gd name="T32" fmla="*/ 0 w 28"/>
                <a:gd name="T33" fmla="*/ 4 h 19"/>
                <a:gd name="T34" fmla="*/ 0 w 28"/>
                <a:gd name="T35" fmla="*/ 3 h 19"/>
                <a:gd name="T36" fmla="*/ 1 w 28"/>
                <a:gd name="T37" fmla="*/ 2 h 19"/>
                <a:gd name="T38" fmla="*/ 2 w 28"/>
                <a:gd name="T39" fmla="*/ 1 h 19"/>
                <a:gd name="T40" fmla="*/ 4 w 28"/>
                <a:gd name="T41" fmla="*/ 0 h 19"/>
                <a:gd name="T42" fmla="*/ 24 w 28"/>
                <a:gd name="T43" fmla="*/ 0 h 19"/>
                <a:gd name="T44" fmla="*/ 26 w 28"/>
                <a:gd name="T45" fmla="*/ 1 h 19"/>
                <a:gd name="T46" fmla="*/ 27 w 28"/>
                <a:gd name="T47" fmla="*/ 2 h 19"/>
                <a:gd name="T48" fmla="*/ 28 w 28"/>
                <a:gd name="T49" fmla="*/ 3 h 19"/>
                <a:gd name="T50" fmla="*/ 28 w 28"/>
                <a:gd name="T51" fmla="*/ 4 h 19"/>
                <a:gd name="T52" fmla="*/ 28 w 28"/>
                <a:gd name="T53" fmla="*/ 15 h 19"/>
                <a:gd name="T54" fmla="*/ 28 w 28"/>
                <a:gd name="T55" fmla="*/ 16 h 19"/>
                <a:gd name="T56" fmla="*/ 27 w 28"/>
                <a:gd name="T57" fmla="*/ 17 h 19"/>
                <a:gd name="T58" fmla="*/ 26 w 28"/>
                <a:gd name="T59" fmla="*/ 18 h 19"/>
                <a:gd name="T60" fmla="*/ 24 w 28"/>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24" y="19"/>
                  </a:moveTo>
                  <a:lnTo>
                    <a:pt x="4" y="19"/>
                  </a:lnTo>
                  <a:lnTo>
                    <a:pt x="2" y="18"/>
                  </a:lnTo>
                  <a:lnTo>
                    <a:pt x="1" y="17"/>
                  </a:lnTo>
                  <a:lnTo>
                    <a:pt x="0" y="16"/>
                  </a:lnTo>
                  <a:lnTo>
                    <a:pt x="0" y="15"/>
                  </a:lnTo>
                  <a:lnTo>
                    <a:pt x="0" y="13"/>
                  </a:lnTo>
                  <a:lnTo>
                    <a:pt x="1" y="12"/>
                  </a:lnTo>
                  <a:lnTo>
                    <a:pt x="2" y="11"/>
                  </a:lnTo>
                  <a:lnTo>
                    <a:pt x="4" y="11"/>
                  </a:lnTo>
                  <a:lnTo>
                    <a:pt x="20" y="11"/>
                  </a:lnTo>
                  <a:lnTo>
                    <a:pt x="20" y="8"/>
                  </a:lnTo>
                  <a:lnTo>
                    <a:pt x="4" y="8"/>
                  </a:lnTo>
                  <a:lnTo>
                    <a:pt x="2" y="8"/>
                  </a:lnTo>
                  <a:lnTo>
                    <a:pt x="1" y="7"/>
                  </a:lnTo>
                  <a:lnTo>
                    <a:pt x="0" y="6"/>
                  </a:lnTo>
                  <a:lnTo>
                    <a:pt x="0" y="4"/>
                  </a:lnTo>
                  <a:lnTo>
                    <a:pt x="0" y="3"/>
                  </a:lnTo>
                  <a:lnTo>
                    <a:pt x="1" y="2"/>
                  </a:lnTo>
                  <a:lnTo>
                    <a:pt x="2" y="1"/>
                  </a:lnTo>
                  <a:lnTo>
                    <a:pt x="4" y="0"/>
                  </a:lnTo>
                  <a:lnTo>
                    <a:pt x="24" y="0"/>
                  </a:lnTo>
                  <a:lnTo>
                    <a:pt x="26" y="1"/>
                  </a:lnTo>
                  <a:lnTo>
                    <a:pt x="27" y="2"/>
                  </a:lnTo>
                  <a:lnTo>
                    <a:pt x="28" y="3"/>
                  </a:lnTo>
                  <a:lnTo>
                    <a:pt x="28" y="4"/>
                  </a:lnTo>
                  <a:lnTo>
                    <a:pt x="28" y="15"/>
                  </a:lnTo>
                  <a:lnTo>
                    <a:pt x="28" y="16"/>
                  </a:lnTo>
                  <a:lnTo>
                    <a:pt x="27" y="17"/>
                  </a:lnTo>
                  <a:lnTo>
                    <a:pt x="26" y="18"/>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916">
              <a:extLst>
                <a:ext uri="{FF2B5EF4-FFF2-40B4-BE49-F238E27FC236}">
                  <a16:creationId xmlns:a16="http://schemas.microsoft.com/office/drawing/2014/main" id="{69F7B9C5-15B1-E1F6-96CA-10BFE019F7CD}"/>
                </a:ext>
              </a:extLst>
            </p:cNvPr>
            <p:cNvSpPr>
              <a:spLocks noEditPoints="1"/>
            </p:cNvSpPr>
            <p:nvPr/>
          </p:nvSpPr>
          <p:spPr bwMode="auto">
            <a:xfrm>
              <a:off x="1430818" y="1965331"/>
              <a:ext cx="20362" cy="27514"/>
            </a:xfrm>
            <a:custGeom>
              <a:avLst/>
              <a:gdLst>
                <a:gd name="T0" fmla="*/ 16 w 20"/>
                <a:gd name="T1" fmla="*/ 25 h 25"/>
                <a:gd name="T2" fmla="*/ 4 w 20"/>
                <a:gd name="T3" fmla="*/ 25 h 25"/>
                <a:gd name="T4" fmla="*/ 3 w 20"/>
                <a:gd name="T5" fmla="*/ 25 h 25"/>
                <a:gd name="T6" fmla="*/ 1 w 20"/>
                <a:gd name="T7" fmla="*/ 24 h 25"/>
                <a:gd name="T8" fmla="*/ 0 w 20"/>
                <a:gd name="T9" fmla="*/ 22 h 25"/>
                <a:gd name="T10" fmla="*/ 0 w 20"/>
                <a:gd name="T11" fmla="*/ 21 h 25"/>
                <a:gd name="T12" fmla="*/ 0 w 20"/>
                <a:gd name="T13" fmla="*/ 5 h 25"/>
                <a:gd name="T14" fmla="*/ 0 w 20"/>
                <a:gd name="T15" fmla="*/ 3 h 25"/>
                <a:gd name="T16" fmla="*/ 1 w 20"/>
                <a:gd name="T17" fmla="*/ 2 h 25"/>
                <a:gd name="T18" fmla="*/ 3 w 20"/>
                <a:gd name="T19" fmla="*/ 1 h 25"/>
                <a:gd name="T20" fmla="*/ 4 w 20"/>
                <a:gd name="T21" fmla="*/ 0 h 25"/>
                <a:gd name="T22" fmla="*/ 16 w 20"/>
                <a:gd name="T23" fmla="*/ 0 h 25"/>
                <a:gd name="T24" fmla="*/ 17 w 20"/>
                <a:gd name="T25" fmla="*/ 1 h 25"/>
                <a:gd name="T26" fmla="*/ 19 w 20"/>
                <a:gd name="T27" fmla="*/ 2 h 25"/>
                <a:gd name="T28" fmla="*/ 19 w 20"/>
                <a:gd name="T29" fmla="*/ 3 h 25"/>
                <a:gd name="T30" fmla="*/ 20 w 20"/>
                <a:gd name="T31" fmla="*/ 5 h 25"/>
                <a:gd name="T32" fmla="*/ 20 w 20"/>
                <a:gd name="T33" fmla="*/ 21 h 25"/>
                <a:gd name="T34" fmla="*/ 19 w 20"/>
                <a:gd name="T35" fmla="*/ 22 h 25"/>
                <a:gd name="T36" fmla="*/ 19 w 20"/>
                <a:gd name="T37" fmla="*/ 24 h 25"/>
                <a:gd name="T38" fmla="*/ 17 w 20"/>
                <a:gd name="T39" fmla="*/ 25 h 25"/>
                <a:gd name="T40" fmla="*/ 16 w 20"/>
                <a:gd name="T41" fmla="*/ 25 h 25"/>
                <a:gd name="T42" fmla="*/ 8 w 20"/>
                <a:gd name="T43" fmla="*/ 17 h 25"/>
                <a:gd name="T44" fmla="*/ 8 w 20"/>
                <a:gd name="T45" fmla="*/ 17 h 25"/>
                <a:gd name="T46" fmla="*/ 12 w 20"/>
                <a:gd name="T47" fmla="*/ 17 h 25"/>
                <a:gd name="T48" fmla="*/ 12 w 20"/>
                <a:gd name="T49" fmla="*/ 9 h 25"/>
                <a:gd name="T50" fmla="*/ 8 w 20"/>
                <a:gd name="T51" fmla="*/ 9 h 25"/>
                <a:gd name="T52" fmla="*/ 8 w 20"/>
                <a:gd name="T5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5">
                  <a:moveTo>
                    <a:pt x="16" y="25"/>
                  </a:moveTo>
                  <a:lnTo>
                    <a:pt x="4" y="25"/>
                  </a:lnTo>
                  <a:lnTo>
                    <a:pt x="3" y="25"/>
                  </a:lnTo>
                  <a:lnTo>
                    <a:pt x="1" y="24"/>
                  </a:lnTo>
                  <a:lnTo>
                    <a:pt x="0" y="22"/>
                  </a:lnTo>
                  <a:lnTo>
                    <a:pt x="0" y="21"/>
                  </a:lnTo>
                  <a:lnTo>
                    <a:pt x="0" y="5"/>
                  </a:lnTo>
                  <a:lnTo>
                    <a:pt x="0" y="3"/>
                  </a:lnTo>
                  <a:lnTo>
                    <a:pt x="1" y="2"/>
                  </a:lnTo>
                  <a:lnTo>
                    <a:pt x="3" y="1"/>
                  </a:lnTo>
                  <a:lnTo>
                    <a:pt x="4" y="0"/>
                  </a:lnTo>
                  <a:lnTo>
                    <a:pt x="16" y="0"/>
                  </a:lnTo>
                  <a:lnTo>
                    <a:pt x="17" y="1"/>
                  </a:lnTo>
                  <a:lnTo>
                    <a:pt x="19" y="2"/>
                  </a:lnTo>
                  <a:lnTo>
                    <a:pt x="19" y="3"/>
                  </a:lnTo>
                  <a:lnTo>
                    <a:pt x="20" y="5"/>
                  </a:lnTo>
                  <a:lnTo>
                    <a:pt x="20" y="21"/>
                  </a:lnTo>
                  <a:lnTo>
                    <a:pt x="19" y="22"/>
                  </a:lnTo>
                  <a:lnTo>
                    <a:pt x="19" y="24"/>
                  </a:lnTo>
                  <a:lnTo>
                    <a:pt x="17" y="25"/>
                  </a:lnTo>
                  <a:lnTo>
                    <a:pt x="16" y="25"/>
                  </a:lnTo>
                  <a:close/>
                  <a:moveTo>
                    <a:pt x="8" y="17"/>
                  </a:moveTo>
                  <a:lnTo>
                    <a:pt x="8" y="17"/>
                  </a:lnTo>
                  <a:lnTo>
                    <a:pt x="12" y="17"/>
                  </a:lnTo>
                  <a:lnTo>
                    <a:pt x="12" y="9"/>
                  </a:lnTo>
                  <a:lnTo>
                    <a:pt x="8" y="9"/>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917">
              <a:extLst>
                <a:ext uri="{FF2B5EF4-FFF2-40B4-BE49-F238E27FC236}">
                  <a16:creationId xmlns:a16="http://schemas.microsoft.com/office/drawing/2014/main" id="{72FE5F44-EB63-0BB3-61BD-FA2523252654}"/>
                </a:ext>
              </a:extLst>
            </p:cNvPr>
            <p:cNvSpPr>
              <a:spLocks/>
            </p:cNvSpPr>
            <p:nvPr/>
          </p:nvSpPr>
          <p:spPr bwMode="auto">
            <a:xfrm>
              <a:off x="1536696" y="1873617"/>
              <a:ext cx="16289" cy="13758"/>
            </a:xfrm>
            <a:custGeom>
              <a:avLst/>
              <a:gdLst>
                <a:gd name="T0" fmla="*/ 11 w 15"/>
                <a:gd name="T1" fmla="*/ 8 h 8"/>
                <a:gd name="T2" fmla="*/ 4 w 15"/>
                <a:gd name="T3" fmla="*/ 8 h 8"/>
                <a:gd name="T4" fmla="*/ 2 w 15"/>
                <a:gd name="T5" fmla="*/ 7 h 8"/>
                <a:gd name="T6" fmla="*/ 1 w 15"/>
                <a:gd name="T7" fmla="*/ 6 h 8"/>
                <a:gd name="T8" fmla="*/ 0 w 15"/>
                <a:gd name="T9" fmla="*/ 5 h 8"/>
                <a:gd name="T10" fmla="*/ 0 w 15"/>
                <a:gd name="T11" fmla="*/ 4 h 8"/>
                <a:gd name="T12" fmla="*/ 0 w 15"/>
                <a:gd name="T13" fmla="*/ 2 h 8"/>
                <a:gd name="T14" fmla="*/ 1 w 15"/>
                <a:gd name="T15" fmla="*/ 1 h 8"/>
                <a:gd name="T16" fmla="*/ 2 w 15"/>
                <a:gd name="T17" fmla="*/ 0 h 8"/>
                <a:gd name="T18" fmla="*/ 4 w 15"/>
                <a:gd name="T19" fmla="*/ 0 h 8"/>
                <a:gd name="T20" fmla="*/ 11 w 15"/>
                <a:gd name="T21" fmla="*/ 0 h 8"/>
                <a:gd name="T22" fmla="*/ 12 w 15"/>
                <a:gd name="T23" fmla="*/ 0 h 8"/>
                <a:gd name="T24" fmla="*/ 14 w 15"/>
                <a:gd name="T25" fmla="*/ 1 h 8"/>
                <a:gd name="T26" fmla="*/ 15 w 15"/>
                <a:gd name="T27" fmla="*/ 2 h 8"/>
                <a:gd name="T28" fmla="*/ 15 w 15"/>
                <a:gd name="T29" fmla="*/ 4 h 8"/>
                <a:gd name="T30" fmla="*/ 15 w 15"/>
                <a:gd name="T31" fmla="*/ 5 h 8"/>
                <a:gd name="T32" fmla="*/ 14 w 15"/>
                <a:gd name="T33" fmla="*/ 6 h 8"/>
                <a:gd name="T34" fmla="*/ 12 w 15"/>
                <a:gd name="T35" fmla="*/ 7 h 8"/>
                <a:gd name="T36" fmla="*/ 11 w 15"/>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8">
                  <a:moveTo>
                    <a:pt x="11" y="8"/>
                  </a:moveTo>
                  <a:lnTo>
                    <a:pt x="4" y="8"/>
                  </a:lnTo>
                  <a:lnTo>
                    <a:pt x="2" y="7"/>
                  </a:lnTo>
                  <a:lnTo>
                    <a:pt x="1" y="6"/>
                  </a:lnTo>
                  <a:lnTo>
                    <a:pt x="0" y="5"/>
                  </a:lnTo>
                  <a:lnTo>
                    <a:pt x="0" y="4"/>
                  </a:lnTo>
                  <a:lnTo>
                    <a:pt x="0" y="2"/>
                  </a:lnTo>
                  <a:lnTo>
                    <a:pt x="1" y="1"/>
                  </a:lnTo>
                  <a:lnTo>
                    <a:pt x="2" y="0"/>
                  </a:lnTo>
                  <a:lnTo>
                    <a:pt x="4" y="0"/>
                  </a:lnTo>
                  <a:lnTo>
                    <a:pt x="11" y="0"/>
                  </a:lnTo>
                  <a:lnTo>
                    <a:pt x="12" y="0"/>
                  </a:lnTo>
                  <a:lnTo>
                    <a:pt x="14" y="1"/>
                  </a:lnTo>
                  <a:lnTo>
                    <a:pt x="15" y="2"/>
                  </a:lnTo>
                  <a:lnTo>
                    <a:pt x="15" y="4"/>
                  </a:lnTo>
                  <a:lnTo>
                    <a:pt x="15" y="5"/>
                  </a:lnTo>
                  <a:lnTo>
                    <a:pt x="14" y="6"/>
                  </a:lnTo>
                  <a:lnTo>
                    <a:pt x="12" y="7"/>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918">
              <a:extLst>
                <a:ext uri="{FF2B5EF4-FFF2-40B4-BE49-F238E27FC236}">
                  <a16:creationId xmlns:a16="http://schemas.microsoft.com/office/drawing/2014/main" id="{3FE664E0-69B0-FFD9-D873-D9FE764BA1F3}"/>
                </a:ext>
              </a:extLst>
            </p:cNvPr>
            <p:cNvSpPr>
              <a:spLocks/>
            </p:cNvSpPr>
            <p:nvPr/>
          </p:nvSpPr>
          <p:spPr bwMode="auto">
            <a:xfrm>
              <a:off x="1536696" y="1850688"/>
              <a:ext cx="16289" cy="9171"/>
            </a:xfrm>
            <a:custGeom>
              <a:avLst/>
              <a:gdLst>
                <a:gd name="T0" fmla="*/ 11 w 15"/>
                <a:gd name="T1" fmla="*/ 9 h 9"/>
                <a:gd name="T2" fmla="*/ 4 w 15"/>
                <a:gd name="T3" fmla="*/ 9 h 9"/>
                <a:gd name="T4" fmla="*/ 2 w 15"/>
                <a:gd name="T5" fmla="*/ 9 h 9"/>
                <a:gd name="T6" fmla="*/ 1 w 15"/>
                <a:gd name="T7" fmla="*/ 8 h 9"/>
                <a:gd name="T8" fmla="*/ 0 w 15"/>
                <a:gd name="T9" fmla="*/ 7 h 9"/>
                <a:gd name="T10" fmla="*/ 0 w 15"/>
                <a:gd name="T11" fmla="*/ 5 h 9"/>
                <a:gd name="T12" fmla="*/ 0 w 15"/>
                <a:gd name="T13" fmla="*/ 2 h 9"/>
                <a:gd name="T14" fmla="*/ 1 w 15"/>
                <a:gd name="T15" fmla="*/ 1 h 9"/>
                <a:gd name="T16" fmla="*/ 2 w 15"/>
                <a:gd name="T17" fmla="*/ 0 h 9"/>
                <a:gd name="T18" fmla="*/ 4 w 15"/>
                <a:gd name="T19" fmla="*/ 0 h 9"/>
                <a:gd name="T20" fmla="*/ 11 w 15"/>
                <a:gd name="T21" fmla="*/ 0 h 9"/>
                <a:gd name="T22" fmla="*/ 12 w 15"/>
                <a:gd name="T23" fmla="*/ 0 h 9"/>
                <a:gd name="T24" fmla="*/ 14 w 15"/>
                <a:gd name="T25" fmla="*/ 1 h 9"/>
                <a:gd name="T26" fmla="*/ 15 w 15"/>
                <a:gd name="T27" fmla="*/ 2 h 9"/>
                <a:gd name="T28" fmla="*/ 15 w 15"/>
                <a:gd name="T29" fmla="*/ 5 h 9"/>
                <a:gd name="T30" fmla="*/ 15 w 15"/>
                <a:gd name="T31" fmla="*/ 7 h 9"/>
                <a:gd name="T32" fmla="*/ 14 w 15"/>
                <a:gd name="T33" fmla="*/ 8 h 9"/>
                <a:gd name="T34" fmla="*/ 12 w 15"/>
                <a:gd name="T35" fmla="*/ 9 h 9"/>
                <a:gd name="T36" fmla="*/ 11 w 15"/>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1" y="9"/>
                  </a:moveTo>
                  <a:lnTo>
                    <a:pt x="4" y="9"/>
                  </a:lnTo>
                  <a:lnTo>
                    <a:pt x="2" y="9"/>
                  </a:lnTo>
                  <a:lnTo>
                    <a:pt x="1" y="8"/>
                  </a:lnTo>
                  <a:lnTo>
                    <a:pt x="0" y="7"/>
                  </a:lnTo>
                  <a:lnTo>
                    <a:pt x="0" y="5"/>
                  </a:lnTo>
                  <a:lnTo>
                    <a:pt x="0" y="2"/>
                  </a:lnTo>
                  <a:lnTo>
                    <a:pt x="1" y="1"/>
                  </a:lnTo>
                  <a:lnTo>
                    <a:pt x="2" y="0"/>
                  </a:lnTo>
                  <a:lnTo>
                    <a:pt x="4" y="0"/>
                  </a:lnTo>
                  <a:lnTo>
                    <a:pt x="11" y="0"/>
                  </a:lnTo>
                  <a:lnTo>
                    <a:pt x="12" y="0"/>
                  </a:lnTo>
                  <a:lnTo>
                    <a:pt x="14" y="1"/>
                  </a:lnTo>
                  <a:lnTo>
                    <a:pt x="15" y="2"/>
                  </a:lnTo>
                  <a:lnTo>
                    <a:pt x="15" y="5"/>
                  </a:lnTo>
                  <a:lnTo>
                    <a:pt x="15" y="7"/>
                  </a:lnTo>
                  <a:lnTo>
                    <a:pt x="14" y="8"/>
                  </a:lnTo>
                  <a:lnTo>
                    <a:pt x="12"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919">
              <a:extLst>
                <a:ext uri="{FF2B5EF4-FFF2-40B4-BE49-F238E27FC236}">
                  <a16:creationId xmlns:a16="http://schemas.microsoft.com/office/drawing/2014/main" id="{323B35C3-3F47-347C-0608-A8C9F8DA2854}"/>
                </a:ext>
              </a:extLst>
            </p:cNvPr>
            <p:cNvSpPr>
              <a:spLocks/>
            </p:cNvSpPr>
            <p:nvPr/>
          </p:nvSpPr>
          <p:spPr bwMode="auto">
            <a:xfrm>
              <a:off x="1443033" y="1969915"/>
              <a:ext cx="28507" cy="22930"/>
            </a:xfrm>
            <a:custGeom>
              <a:avLst/>
              <a:gdLst>
                <a:gd name="T0" fmla="*/ 24 w 28"/>
                <a:gd name="T1" fmla="*/ 19 h 19"/>
                <a:gd name="T2" fmla="*/ 4 w 28"/>
                <a:gd name="T3" fmla="*/ 19 h 19"/>
                <a:gd name="T4" fmla="*/ 2 w 28"/>
                <a:gd name="T5" fmla="*/ 19 h 19"/>
                <a:gd name="T6" fmla="*/ 1 w 28"/>
                <a:gd name="T7" fmla="*/ 18 h 19"/>
                <a:gd name="T8" fmla="*/ 0 w 28"/>
                <a:gd name="T9" fmla="*/ 17 h 19"/>
                <a:gd name="T10" fmla="*/ 0 w 28"/>
                <a:gd name="T11" fmla="*/ 15 h 19"/>
                <a:gd name="T12" fmla="*/ 0 w 28"/>
                <a:gd name="T13" fmla="*/ 14 h 19"/>
                <a:gd name="T14" fmla="*/ 1 w 28"/>
                <a:gd name="T15" fmla="*/ 12 h 19"/>
                <a:gd name="T16" fmla="*/ 2 w 28"/>
                <a:gd name="T17" fmla="*/ 12 h 19"/>
                <a:gd name="T18" fmla="*/ 4 w 28"/>
                <a:gd name="T19" fmla="*/ 11 h 19"/>
                <a:gd name="T20" fmla="*/ 20 w 28"/>
                <a:gd name="T21" fmla="*/ 11 h 19"/>
                <a:gd name="T22" fmla="*/ 20 w 28"/>
                <a:gd name="T23" fmla="*/ 9 h 19"/>
                <a:gd name="T24" fmla="*/ 4 w 28"/>
                <a:gd name="T25" fmla="*/ 9 h 19"/>
                <a:gd name="T26" fmla="*/ 2 w 28"/>
                <a:gd name="T27" fmla="*/ 9 h 19"/>
                <a:gd name="T28" fmla="*/ 1 w 28"/>
                <a:gd name="T29" fmla="*/ 8 h 19"/>
                <a:gd name="T30" fmla="*/ 0 w 28"/>
                <a:gd name="T31" fmla="*/ 7 h 19"/>
                <a:gd name="T32" fmla="*/ 0 w 28"/>
                <a:gd name="T33" fmla="*/ 5 h 19"/>
                <a:gd name="T34" fmla="*/ 0 w 28"/>
                <a:gd name="T35" fmla="*/ 4 h 19"/>
                <a:gd name="T36" fmla="*/ 1 w 28"/>
                <a:gd name="T37" fmla="*/ 2 h 19"/>
                <a:gd name="T38" fmla="*/ 2 w 28"/>
                <a:gd name="T39" fmla="*/ 0 h 19"/>
                <a:gd name="T40" fmla="*/ 4 w 28"/>
                <a:gd name="T41" fmla="*/ 0 h 19"/>
                <a:gd name="T42" fmla="*/ 24 w 28"/>
                <a:gd name="T43" fmla="*/ 0 h 19"/>
                <a:gd name="T44" fmla="*/ 26 w 28"/>
                <a:gd name="T45" fmla="*/ 0 h 19"/>
                <a:gd name="T46" fmla="*/ 27 w 28"/>
                <a:gd name="T47" fmla="*/ 2 h 19"/>
                <a:gd name="T48" fmla="*/ 28 w 28"/>
                <a:gd name="T49" fmla="*/ 4 h 19"/>
                <a:gd name="T50" fmla="*/ 28 w 28"/>
                <a:gd name="T51" fmla="*/ 5 h 19"/>
                <a:gd name="T52" fmla="*/ 28 w 28"/>
                <a:gd name="T53" fmla="*/ 15 h 19"/>
                <a:gd name="T54" fmla="*/ 28 w 28"/>
                <a:gd name="T55" fmla="*/ 17 h 19"/>
                <a:gd name="T56" fmla="*/ 27 w 28"/>
                <a:gd name="T57" fmla="*/ 18 h 19"/>
                <a:gd name="T58" fmla="*/ 26 w 28"/>
                <a:gd name="T59" fmla="*/ 19 h 19"/>
                <a:gd name="T60" fmla="*/ 24 w 28"/>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24" y="19"/>
                  </a:moveTo>
                  <a:lnTo>
                    <a:pt x="4" y="19"/>
                  </a:lnTo>
                  <a:lnTo>
                    <a:pt x="2" y="19"/>
                  </a:lnTo>
                  <a:lnTo>
                    <a:pt x="1" y="18"/>
                  </a:lnTo>
                  <a:lnTo>
                    <a:pt x="0" y="17"/>
                  </a:lnTo>
                  <a:lnTo>
                    <a:pt x="0" y="15"/>
                  </a:lnTo>
                  <a:lnTo>
                    <a:pt x="0" y="14"/>
                  </a:lnTo>
                  <a:lnTo>
                    <a:pt x="1" y="12"/>
                  </a:lnTo>
                  <a:lnTo>
                    <a:pt x="2" y="12"/>
                  </a:lnTo>
                  <a:lnTo>
                    <a:pt x="4" y="11"/>
                  </a:lnTo>
                  <a:lnTo>
                    <a:pt x="20" y="11"/>
                  </a:lnTo>
                  <a:lnTo>
                    <a:pt x="20" y="9"/>
                  </a:lnTo>
                  <a:lnTo>
                    <a:pt x="4" y="9"/>
                  </a:lnTo>
                  <a:lnTo>
                    <a:pt x="2" y="9"/>
                  </a:lnTo>
                  <a:lnTo>
                    <a:pt x="1" y="8"/>
                  </a:lnTo>
                  <a:lnTo>
                    <a:pt x="0" y="7"/>
                  </a:lnTo>
                  <a:lnTo>
                    <a:pt x="0" y="5"/>
                  </a:lnTo>
                  <a:lnTo>
                    <a:pt x="0" y="4"/>
                  </a:lnTo>
                  <a:lnTo>
                    <a:pt x="1" y="2"/>
                  </a:lnTo>
                  <a:lnTo>
                    <a:pt x="2" y="0"/>
                  </a:lnTo>
                  <a:lnTo>
                    <a:pt x="4" y="0"/>
                  </a:lnTo>
                  <a:lnTo>
                    <a:pt x="24" y="0"/>
                  </a:lnTo>
                  <a:lnTo>
                    <a:pt x="26" y="0"/>
                  </a:lnTo>
                  <a:lnTo>
                    <a:pt x="27" y="2"/>
                  </a:lnTo>
                  <a:lnTo>
                    <a:pt x="28" y="4"/>
                  </a:lnTo>
                  <a:lnTo>
                    <a:pt x="28" y="5"/>
                  </a:lnTo>
                  <a:lnTo>
                    <a:pt x="28" y="15"/>
                  </a:lnTo>
                  <a:lnTo>
                    <a:pt x="28" y="17"/>
                  </a:lnTo>
                  <a:lnTo>
                    <a:pt x="27" y="18"/>
                  </a:lnTo>
                  <a:lnTo>
                    <a:pt x="26" y="19"/>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920">
              <a:extLst>
                <a:ext uri="{FF2B5EF4-FFF2-40B4-BE49-F238E27FC236}">
                  <a16:creationId xmlns:a16="http://schemas.microsoft.com/office/drawing/2014/main" id="{C653F1D4-49DB-C16C-8580-E733A0038168}"/>
                </a:ext>
              </a:extLst>
            </p:cNvPr>
            <p:cNvSpPr>
              <a:spLocks/>
            </p:cNvSpPr>
            <p:nvPr/>
          </p:nvSpPr>
          <p:spPr bwMode="auto">
            <a:xfrm>
              <a:off x="1052101" y="1992845"/>
              <a:ext cx="8144" cy="41272"/>
            </a:xfrm>
            <a:custGeom>
              <a:avLst/>
              <a:gdLst>
                <a:gd name="T0" fmla="*/ 4 w 8"/>
                <a:gd name="T1" fmla="*/ 35 h 35"/>
                <a:gd name="T2" fmla="*/ 2 w 8"/>
                <a:gd name="T3" fmla="*/ 34 h 35"/>
                <a:gd name="T4" fmla="*/ 1 w 8"/>
                <a:gd name="T5" fmla="*/ 33 h 35"/>
                <a:gd name="T6" fmla="*/ 0 w 8"/>
                <a:gd name="T7" fmla="*/ 32 h 35"/>
                <a:gd name="T8" fmla="*/ 0 w 8"/>
                <a:gd name="T9" fmla="*/ 30 h 35"/>
                <a:gd name="T10" fmla="*/ 0 w 8"/>
                <a:gd name="T11" fmla="*/ 4 h 35"/>
                <a:gd name="T12" fmla="*/ 0 w 8"/>
                <a:gd name="T13" fmla="*/ 2 h 35"/>
                <a:gd name="T14" fmla="*/ 1 w 8"/>
                <a:gd name="T15" fmla="*/ 1 h 35"/>
                <a:gd name="T16" fmla="*/ 2 w 8"/>
                <a:gd name="T17" fmla="*/ 0 h 35"/>
                <a:gd name="T18" fmla="*/ 4 w 8"/>
                <a:gd name="T19" fmla="*/ 0 h 35"/>
                <a:gd name="T20" fmla="*/ 5 w 8"/>
                <a:gd name="T21" fmla="*/ 0 h 35"/>
                <a:gd name="T22" fmla="*/ 7 w 8"/>
                <a:gd name="T23" fmla="*/ 1 h 35"/>
                <a:gd name="T24" fmla="*/ 8 w 8"/>
                <a:gd name="T25" fmla="*/ 2 h 35"/>
                <a:gd name="T26" fmla="*/ 8 w 8"/>
                <a:gd name="T27" fmla="*/ 4 h 35"/>
                <a:gd name="T28" fmla="*/ 8 w 8"/>
                <a:gd name="T29" fmla="*/ 30 h 35"/>
                <a:gd name="T30" fmla="*/ 8 w 8"/>
                <a:gd name="T31" fmla="*/ 32 h 35"/>
                <a:gd name="T32" fmla="*/ 7 w 8"/>
                <a:gd name="T33" fmla="*/ 33 h 35"/>
                <a:gd name="T34" fmla="*/ 5 w 8"/>
                <a:gd name="T35" fmla="*/ 34 h 35"/>
                <a:gd name="T36" fmla="*/ 4 w 8"/>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
                  <a:moveTo>
                    <a:pt x="4" y="35"/>
                  </a:moveTo>
                  <a:lnTo>
                    <a:pt x="2" y="34"/>
                  </a:lnTo>
                  <a:lnTo>
                    <a:pt x="1" y="33"/>
                  </a:lnTo>
                  <a:lnTo>
                    <a:pt x="0" y="32"/>
                  </a:lnTo>
                  <a:lnTo>
                    <a:pt x="0" y="30"/>
                  </a:lnTo>
                  <a:lnTo>
                    <a:pt x="0" y="4"/>
                  </a:lnTo>
                  <a:lnTo>
                    <a:pt x="0" y="2"/>
                  </a:lnTo>
                  <a:lnTo>
                    <a:pt x="1" y="1"/>
                  </a:lnTo>
                  <a:lnTo>
                    <a:pt x="2" y="0"/>
                  </a:lnTo>
                  <a:lnTo>
                    <a:pt x="4" y="0"/>
                  </a:lnTo>
                  <a:lnTo>
                    <a:pt x="5" y="0"/>
                  </a:lnTo>
                  <a:lnTo>
                    <a:pt x="7" y="1"/>
                  </a:lnTo>
                  <a:lnTo>
                    <a:pt x="8" y="2"/>
                  </a:lnTo>
                  <a:lnTo>
                    <a:pt x="8" y="4"/>
                  </a:lnTo>
                  <a:lnTo>
                    <a:pt x="8" y="30"/>
                  </a:lnTo>
                  <a:lnTo>
                    <a:pt x="8" y="32"/>
                  </a:lnTo>
                  <a:lnTo>
                    <a:pt x="7" y="33"/>
                  </a:lnTo>
                  <a:lnTo>
                    <a:pt x="5" y="34"/>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921">
              <a:extLst>
                <a:ext uri="{FF2B5EF4-FFF2-40B4-BE49-F238E27FC236}">
                  <a16:creationId xmlns:a16="http://schemas.microsoft.com/office/drawing/2014/main" id="{2E38C37D-E33F-A939-3982-1FB28F107167}"/>
                </a:ext>
              </a:extLst>
            </p:cNvPr>
            <p:cNvSpPr>
              <a:spLocks/>
            </p:cNvSpPr>
            <p:nvPr/>
          </p:nvSpPr>
          <p:spPr bwMode="auto">
            <a:xfrm>
              <a:off x="1100967" y="1992845"/>
              <a:ext cx="8144" cy="41272"/>
            </a:xfrm>
            <a:custGeom>
              <a:avLst/>
              <a:gdLst>
                <a:gd name="T0" fmla="*/ 4 w 8"/>
                <a:gd name="T1" fmla="*/ 36 h 36"/>
                <a:gd name="T2" fmla="*/ 3 w 8"/>
                <a:gd name="T3" fmla="*/ 36 h 36"/>
                <a:gd name="T4" fmla="*/ 1 w 8"/>
                <a:gd name="T5" fmla="*/ 35 h 36"/>
                <a:gd name="T6" fmla="*/ 1 w 8"/>
                <a:gd name="T7" fmla="*/ 33 h 36"/>
                <a:gd name="T8" fmla="*/ 0 w 8"/>
                <a:gd name="T9" fmla="*/ 32 h 36"/>
                <a:gd name="T10" fmla="*/ 0 w 8"/>
                <a:gd name="T11" fmla="*/ 4 h 36"/>
                <a:gd name="T12" fmla="*/ 1 w 8"/>
                <a:gd name="T13" fmla="*/ 2 h 36"/>
                <a:gd name="T14" fmla="*/ 1 w 8"/>
                <a:gd name="T15" fmla="*/ 1 h 36"/>
                <a:gd name="T16" fmla="*/ 3 w 8"/>
                <a:gd name="T17" fmla="*/ 0 h 36"/>
                <a:gd name="T18" fmla="*/ 4 w 8"/>
                <a:gd name="T19" fmla="*/ 0 h 36"/>
                <a:gd name="T20" fmla="*/ 6 w 8"/>
                <a:gd name="T21" fmla="*/ 0 h 36"/>
                <a:gd name="T22" fmla="*/ 7 w 8"/>
                <a:gd name="T23" fmla="*/ 1 h 36"/>
                <a:gd name="T24" fmla="*/ 8 w 8"/>
                <a:gd name="T25" fmla="*/ 2 h 36"/>
                <a:gd name="T26" fmla="*/ 8 w 8"/>
                <a:gd name="T27" fmla="*/ 4 h 36"/>
                <a:gd name="T28" fmla="*/ 8 w 8"/>
                <a:gd name="T29" fmla="*/ 32 h 36"/>
                <a:gd name="T30" fmla="*/ 8 w 8"/>
                <a:gd name="T31" fmla="*/ 33 h 36"/>
                <a:gd name="T32" fmla="*/ 7 w 8"/>
                <a:gd name="T33" fmla="*/ 35 h 36"/>
                <a:gd name="T34" fmla="*/ 6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3" y="36"/>
                  </a:lnTo>
                  <a:lnTo>
                    <a:pt x="1" y="35"/>
                  </a:lnTo>
                  <a:lnTo>
                    <a:pt x="1" y="33"/>
                  </a:lnTo>
                  <a:lnTo>
                    <a:pt x="0" y="32"/>
                  </a:lnTo>
                  <a:lnTo>
                    <a:pt x="0" y="4"/>
                  </a:lnTo>
                  <a:lnTo>
                    <a:pt x="1" y="2"/>
                  </a:lnTo>
                  <a:lnTo>
                    <a:pt x="1" y="1"/>
                  </a:lnTo>
                  <a:lnTo>
                    <a:pt x="3" y="0"/>
                  </a:lnTo>
                  <a:lnTo>
                    <a:pt x="4" y="0"/>
                  </a:lnTo>
                  <a:lnTo>
                    <a:pt x="6" y="0"/>
                  </a:lnTo>
                  <a:lnTo>
                    <a:pt x="7" y="1"/>
                  </a:lnTo>
                  <a:lnTo>
                    <a:pt x="8" y="2"/>
                  </a:lnTo>
                  <a:lnTo>
                    <a:pt x="8" y="4"/>
                  </a:lnTo>
                  <a:lnTo>
                    <a:pt x="8" y="32"/>
                  </a:lnTo>
                  <a:lnTo>
                    <a:pt x="8" y="33"/>
                  </a:lnTo>
                  <a:lnTo>
                    <a:pt x="7" y="35"/>
                  </a:lnTo>
                  <a:lnTo>
                    <a:pt x="6" y="36"/>
                  </a:lnTo>
                  <a:lnTo>
                    <a:pt x="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922">
              <a:extLst>
                <a:ext uri="{FF2B5EF4-FFF2-40B4-BE49-F238E27FC236}">
                  <a16:creationId xmlns:a16="http://schemas.microsoft.com/office/drawing/2014/main" id="{8412D214-C95B-1A4F-A277-3862C1340939}"/>
                </a:ext>
              </a:extLst>
            </p:cNvPr>
            <p:cNvSpPr>
              <a:spLocks/>
            </p:cNvSpPr>
            <p:nvPr/>
          </p:nvSpPr>
          <p:spPr bwMode="auto">
            <a:xfrm>
              <a:off x="1569273" y="1988257"/>
              <a:ext cx="8144" cy="45857"/>
            </a:xfrm>
            <a:custGeom>
              <a:avLst/>
              <a:gdLst>
                <a:gd name="T0" fmla="*/ 4 w 8"/>
                <a:gd name="T1" fmla="*/ 39 h 39"/>
                <a:gd name="T2" fmla="*/ 2 w 8"/>
                <a:gd name="T3" fmla="*/ 39 h 39"/>
                <a:gd name="T4" fmla="*/ 1 w 8"/>
                <a:gd name="T5" fmla="*/ 38 h 39"/>
                <a:gd name="T6" fmla="*/ 0 w 8"/>
                <a:gd name="T7" fmla="*/ 37 h 39"/>
                <a:gd name="T8" fmla="*/ 0 w 8"/>
                <a:gd name="T9" fmla="*/ 35 h 39"/>
                <a:gd name="T10" fmla="*/ 0 w 8"/>
                <a:gd name="T11" fmla="*/ 4 h 39"/>
                <a:gd name="T12" fmla="*/ 0 w 8"/>
                <a:gd name="T13" fmla="*/ 3 h 39"/>
                <a:gd name="T14" fmla="*/ 1 w 8"/>
                <a:gd name="T15" fmla="*/ 1 h 39"/>
                <a:gd name="T16" fmla="*/ 2 w 8"/>
                <a:gd name="T17" fmla="*/ 0 h 39"/>
                <a:gd name="T18" fmla="*/ 4 w 8"/>
                <a:gd name="T19" fmla="*/ 0 h 39"/>
                <a:gd name="T20" fmla="*/ 5 w 8"/>
                <a:gd name="T21" fmla="*/ 0 h 39"/>
                <a:gd name="T22" fmla="*/ 7 w 8"/>
                <a:gd name="T23" fmla="*/ 1 h 39"/>
                <a:gd name="T24" fmla="*/ 7 w 8"/>
                <a:gd name="T25" fmla="*/ 3 h 39"/>
                <a:gd name="T26" fmla="*/ 8 w 8"/>
                <a:gd name="T27" fmla="*/ 4 h 39"/>
                <a:gd name="T28" fmla="*/ 8 w 8"/>
                <a:gd name="T29" fmla="*/ 35 h 39"/>
                <a:gd name="T30" fmla="*/ 7 w 8"/>
                <a:gd name="T31" fmla="*/ 37 h 39"/>
                <a:gd name="T32" fmla="*/ 7 w 8"/>
                <a:gd name="T33" fmla="*/ 38 h 39"/>
                <a:gd name="T34" fmla="*/ 5 w 8"/>
                <a:gd name="T35" fmla="*/ 39 h 39"/>
                <a:gd name="T36" fmla="*/ 4 w 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9">
                  <a:moveTo>
                    <a:pt x="4" y="39"/>
                  </a:moveTo>
                  <a:lnTo>
                    <a:pt x="2" y="39"/>
                  </a:lnTo>
                  <a:lnTo>
                    <a:pt x="1" y="38"/>
                  </a:lnTo>
                  <a:lnTo>
                    <a:pt x="0" y="37"/>
                  </a:lnTo>
                  <a:lnTo>
                    <a:pt x="0" y="35"/>
                  </a:lnTo>
                  <a:lnTo>
                    <a:pt x="0" y="4"/>
                  </a:lnTo>
                  <a:lnTo>
                    <a:pt x="0" y="3"/>
                  </a:lnTo>
                  <a:lnTo>
                    <a:pt x="1" y="1"/>
                  </a:lnTo>
                  <a:lnTo>
                    <a:pt x="2" y="0"/>
                  </a:lnTo>
                  <a:lnTo>
                    <a:pt x="4" y="0"/>
                  </a:lnTo>
                  <a:lnTo>
                    <a:pt x="5" y="0"/>
                  </a:lnTo>
                  <a:lnTo>
                    <a:pt x="7" y="1"/>
                  </a:lnTo>
                  <a:lnTo>
                    <a:pt x="7" y="3"/>
                  </a:lnTo>
                  <a:lnTo>
                    <a:pt x="8" y="4"/>
                  </a:lnTo>
                  <a:lnTo>
                    <a:pt x="8" y="35"/>
                  </a:lnTo>
                  <a:lnTo>
                    <a:pt x="7" y="37"/>
                  </a:lnTo>
                  <a:lnTo>
                    <a:pt x="7" y="38"/>
                  </a:lnTo>
                  <a:lnTo>
                    <a:pt x="5" y="39"/>
                  </a:lnTo>
                  <a:lnTo>
                    <a:pt x="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923">
              <a:extLst>
                <a:ext uri="{FF2B5EF4-FFF2-40B4-BE49-F238E27FC236}">
                  <a16:creationId xmlns:a16="http://schemas.microsoft.com/office/drawing/2014/main" id="{4131ADF5-DD65-402C-29A1-EA3B34A78F68}"/>
                </a:ext>
              </a:extLst>
            </p:cNvPr>
            <p:cNvSpPr>
              <a:spLocks/>
            </p:cNvSpPr>
            <p:nvPr/>
          </p:nvSpPr>
          <p:spPr bwMode="auto">
            <a:xfrm>
              <a:off x="1593707" y="1726876"/>
              <a:ext cx="8144" cy="91713"/>
            </a:xfrm>
            <a:custGeom>
              <a:avLst/>
              <a:gdLst>
                <a:gd name="T0" fmla="*/ 4 w 8"/>
                <a:gd name="T1" fmla="*/ 83 h 83"/>
                <a:gd name="T2" fmla="*/ 2 w 8"/>
                <a:gd name="T3" fmla="*/ 83 h 83"/>
                <a:gd name="T4" fmla="*/ 1 w 8"/>
                <a:gd name="T5" fmla="*/ 82 h 83"/>
                <a:gd name="T6" fmla="*/ 0 w 8"/>
                <a:gd name="T7" fmla="*/ 81 h 83"/>
                <a:gd name="T8" fmla="*/ 0 w 8"/>
                <a:gd name="T9" fmla="*/ 79 h 83"/>
                <a:gd name="T10" fmla="*/ 0 w 8"/>
                <a:gd name="T11" fmla="*/ 4 h 83"/>
                <a:gd name="T12" fmla="*/ 0 w 8"/>
                <a:gd name="T13" fmla="*/ 3 h 83"/>
                <a:gd name="T14" fmla="*/ 1 w 8"/>
                <a:gd name="T15" fmla="*/ 2 h 83"/>
                <a:gd name="T16" fmla="*/ 2 w 8"/>
                <a:gd name="T17" fmla="*/ 1 h 83"/>
                <a:gd name="T18" fmla="*/ 4 w 8"/>
                <a:gd name="T19" fmla="*/ 0 h 83"/>
                <a:gd name="T20" fmla="*/ 6 w 8"/>
                <a:gd name="T21" fmla="*/ 1 h 83"/>
                <a:gd name="T22" fmla="*/ 7 w 8"/>
                <a:gd name="T23" fmla="*/ 2 h 83"/>
                <a:gd name="T24" fmla="*/ 8 w 8"/>
                <a:gd name="T25" fmla="*/ 3 h 83"/>
                <a:gd name="T26" fmla="*/ 8 w 8"/>
                <a:gd name="T27" fmla="*/ 4 h 83"/>
                <a:gd name="T28" fmla="*/ 8 w 8"/>
                <a:gd name="T29" fmla="*/ 79 h 83"/>
                <a:gd name="T30" fmla="*/ 8 w 8"/>
                <a:gd name="T31" fmla="*/ 81 h 83"/>
                <a:gd name="T32" fmla="*/ 7 w 8"/>
                <a:gd name="T33" fmla="*/ 82 h 83"/>
                <a:gd name="T34" fmla="*/ 6 w 8"/>
                <a:gd name="T35" fmla="*/ 83 h 83"/>
                <a:gd name="T36" fmla="*/ 4 w 8"/>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3">
                  <a:moveTo>
                    <a:pt x="4" y="83"/>
                  </a:moveTo>
                  <a:lnTo>
                    <a:pt x="2" y="83"/>
                  </a:lnTo>
                  <a:lnTo>
                    <a:pt x="1" y="82"/>
                  </a:lnTo>
                  <a:lnTo>
                    <a:pt x="0" y="81"/>
                  </a:lnTo>
                  <a:lnTo>
                    <a:pt x="0" y="79"/>
                  </a:lnTo>
                  <a:lnTo>
                    <a:pt x="0" y="4"/>
                  </a:lnTo>
                  <a:lnTo>
                    <a:pt x="0" y="3"/>
                  </a:lnTo>
                  <a:lnTo>
                    <a:pt x="1" y="2"/>
                  </a:lnTo>
                  <a:lnTo>
                    <a:pt x="2" y="1"/>
                  </a:lnTo>
                  <a:lnTo>
                    <a:pt x="4" y="0"/>
                  </a:lnTo>
                  <a:lnTo>
                    <a:pt x="6" y="1"/>
                  </a:lnTo>
                  <a:lnTo>
                    <a:pt x="7" y="2"/>
                  </a:lnTo>
                  <a:lnTo>
                    <a:pt x="8" y="3"/>
                  </a:lnTo>
                  <a:lnTo>
                    <a:pt x="8" y="4"/>
                  </a:lnTo>
                  <a:lnTo>
                    <a:pt x="8" y="79"/>
                  </a:lnTo>
                  <a:lnTo>
                    <a:pt x="8" y="81"/>
                  </a:lnTo>
                  <a:lnTo>
                    <a:pt x="7" y="82"/>
                  </a:lnTo>
                  <a:lnTo>
                    <a:pt x="6" y="83"/>
                  </a:lnTo>
                  <a:lnTo>
                    <a:pt x="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924">
              <a:extLst>
                <a:ext uri="{FF2B5EF4-FFF2-40B4-BE49-F238E27FC236}">
                  <a16:creationId xmlns:a16="http://schemas.microsoft.com/office/drawing/2014/main" id="{41CB6B32-DF4B-3B98-908B-4EE8DC307236}"/>
                </a:ext>
              </a:extLst>
            </p:cNvPr>
            <p:cNvSpPr>
              <a:spLocks/>
            </p:cNvSpPr>
            <p:nvPr/>
          </p:nvSpPr>
          <p:spPr bwMode="auto">
            <a:xfrm>
              <a:off x="1593707" y="1841516"/>
              <a:ext cx="8144" cy="96300"/>
            </a:xfrm>
            <a:custGeom>
              <a:avLst/>
              <a:gdLst>
                <a:gd name="T0" fmla="*/ 4 w 8"/>
                <a:gd name="T1" fmla="*/ 83 h 83"/>
                <a:gd name="T2" fmla="*/ 2 w 8"/>
                <a:gd name="T3" fmla="*/ 83 h 83"/>
                <a:gd name="T4" fmla="*/ 1 w 8"/>
                <a:gd name="T5" fmla="*/ 82 h 83"/>
                <a:gd name="T6" fmla="*/ 0 w 8"/>
                <a:gd name="T7" fmla="*/ 81 h 83"/>
                <a:gd name="T8" fmla="*/ 0 w 8"/>
                <a:gd name="T9" fmla="*/ 79 h 83"/>
                <a:gd name="T10" fmla="*/ 0 w 8"/>
                <a:gd name="T11" fmla="*/ 4 h 83"/>
                <a:gd name="T12" fmla="*/ 0 w 8"/>
                <a:gd name="T13" fmla="*/ 3 h 83"/>
                <a:gd name="T14" fmla="*/ 1 w 8"/>
                <a:gd name="T15" fmla="*/ 2 h 83"/>
                <a:gd name="T16" fmla="*/ 2 w 8"/>
                <a:gd name="T17" fmla="*/ 1 h 83"/>
                <a:gd name="T18" fmla="*/ 4 w 8"/>
                <a:gd name="T19" fmla="*/ 0 h 83"/>
                <a:gd name="T20" fmla="*/ 6 w 8"/>
                <a:gd name="T21" fmla="*/ 1 h 83"/>
                <a:gd name="T22" fmla="*/ 7 w 8"/>
                <a:gd name="T23" fmla="*/ 2 h 83"/>
                <a:gd name="T24" fmla="*/ 8 w 8"/>
                <a:gd name="T25" fmla="*/ 3 h 83"/>
                <a:gd name="T26" fmla="*/ 8 w 8"/>
                <a:gd name="T27" fmla="*/ 4 h 83"/>
                <a:gd name="T28" fmla="*/ 8 w 8"/>
                <a:gd name="T29" fmla="*/ 79 h 83"/>
                <a:gd name="T30" fmla="*/ 8 w 8"/>
                <a:gd name="T31" fmla="*/ 81 h 83"/>
                <a:gd name="T32" fmla="*/ 7 w 8"/>
                <a:gd name="T33" fmla="*/ 82 h 83"/>
                <a:gd name="T34" fmla="*/ 6 w 8"/>
                <a:gd name="T35" fmla="*/ 83 h 83"/>
                <a:gd name="T36" fmla="*/ 4 w 8"/>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3">
                  <a:moveTo>
                    <a:pt x="4" y="83"/>
                  </a:moveTo>
                  <a:lnTo>
                    <a:pt x="2" y="83"/>
                  </a:lnTo>
                  <a:lnTo>
                    <a:pt x="1" y="82"/>
                  </a:lnTo>
                  <a:lnTo>
                    <a:pt x="0" y="81"/>
                  </a:lnTo>
                  <a:lnTo>
                    <a:pt x="0" y="79"/>
                  </a:lnTo>
                  <a:lnTo>
                    <a:pt x="0" y="4"/>
                  </a:lnTo>
                  <a:lnTo>
                    <a:pt x="0" y="3"/>
                  </a:lnTo>
                  <a:lnTo>
                    <a:pt x="1" y="2"/>
                  </a:lnTo>
                  <a:lnTo>
                    <a:pt x="2" y="1"/>
                  </a:lnTo>
                  <a:lnTo>
                    <a:pt x="4" y="0"/>
                  </a:lnTo>
                  <a:lnTo>
                    <a:pt x="6" y="1"/>
                  </a:lnTo>
                  <a:lnTo>
                    <a:pt x="7" y="2"/>
                  </a:lnTo>
                  <a:lnTo>
                    <a:pt x="8" y="3"/>
                  </a:lnTo>
                  <a:lnTo>
                    <a:pt x="8" y="4"/>
                  </a:lnTo>
                  <a:lnTo>
                    <a:pt x="8" y="79"/>
                  </a:lnTo>
                  <a:lnTo>
                    <a:pt x="8" y="81"/>
                  </a:lnTo>
                  <a:lnTo>
                    <a:pt x="7" y="82"/>
                  </a:lnTo>
                  <a:lnTo>
                    <a:pt x="6" y="83"/>
                  </a:lnTo>
                  <a:lnTo>
                    <a:pt x="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925">
              <a:extLst>
                <a:ext uri="{FF2B5EF4-FFF2-40B4-BE49-F238E27FC236}">
                  <a16:creationId xmlns:a16="http://schemas.microsoft.com/office/drawing/2014/main" id="{368E61B1-6DD6-552D-9A7D-B20327F7FF2F}"/>
                </a:ext>
              </a:extLst>
            </p:cNvPr>
            <p:cNvSpPr>
              <a:spLocks/>
            </p:cNvSpPr>
            <p:nvPr/>
          </p:nvSpPr>
          <p:spPr bwMode="auto">
            <a:xfrm>
              <a:off x="1593707" y="1988257"/>
              <a:ext cx="8144" cy="41272"/>
            </a:xfrm>
            <a:custGeom>
              <a:avLst/>
              <a:gdLst>
                <a:gd name="T0" fmla="*/ 4 w 8"/>
                <a:gd name="T1" fmla="*/ 36 h 36"/>
                <a:gd name="T2" fmla="*/ 2 w 8"/>
                <a:gd name="T3" fmla="*/ 36 h 36"/>
                <a:gd name="T4" fmla="*/ 1 w 8"/>
                <a:gd name="T5" fmla="*/ 35 h 36"/>
                <a:gd name="T6" fmla="*/ 0 w 8"/>
                <a:gd name="T7" fmla="*/ 33 h 36"/>
                <a:gd name="T8" fmla="*/ 0 w 8"/>
                <a:gd name="T9" fmla="*/ 31 h 36"/>
                <a:gd name="T10" fmla="*/ 0 w 8"/>
                <a:gd name="T11" fmla="*/ 4 h 36"/>
                <a:gd name="T12" fmla="*/ 0 w 8"/>
                <a:gd name="T13" fmla="*/ 3 h 36"/>
                <a:gd name="T14" fmla="*/ 1 w 8"/>
                <a:gd name="T15" fmla="*/ 1 h 36"/>
                <a:gd name="T16" fmla="*/ 2 w 8"/>
                <a:gd name="T17" fmla="*/ 0 h 36"/>
                <a:gd name="T18" fmla="*/ 4 w 8"/>
                <a:gd name="T19" fmla="*/ 0 h 36"/>
                <a:gd name="T20" fmla="*/ 6 w 8"/>
                <a:gd name="T21" fmla="*/ 0 h 36"/>
                <a:gd name="T22" fmla="*/ 7 w 8"/>
                <a:gd name="T23" fmla="*/ 1 h 36"/>
                <a:gd name="T24" fmla="*/ 8 w 8"/>
                <a:gd name="T25" fmla="*/ 3 h 36"/>
                <a:gd name="T26" fmla="*/ 8 w 8"/>
                <a:gd name="T27" fmla="*/ 4 h 36"/>
                <a:gd name="T28" fmla="*/ 8 w 8"/>
                <a:gd name="T29" fmla="*/ 31 h 36"/>
                <a:gd name="T30" fmla="*/ 8 w 8"/>
                <a:gd name="T31" fmla="*/ 33 h 36"/>
                <a:gd name="T32" fmla="*/ 7 w 8"/>
                <a:gd name="T33" fmla="*/ 35 h 36"/>
                <a:gd name="T34" fmla="*/ 6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2" y="36"/>
                  </a:lnTo>
                  <a:lnTo>
                    <a:pt x="1" y="35"/>
                  </a:lnTo>
                  <a:lnTo>
                    <a:pt x="0" y="33"/>
                  </a:lnTo>
                  <a:lnTo>
                    <a:pt x="0" y="31"/>
                  </a:lnTo>
                  <a:lnTo>
                    <a:pt x="0" y="4"/>
                  </a:lnTo>
                  <a:lnTo>
                    <a:pt x="0" y="3"/>
                  </a:lnTo>
                  <a:lnTo>
                    <a:pt x="1" y="1"/>
                  </a:lnTo>
                  <a:lnTo>
                    <a:pt x="2" y="0"/>
                  </a:lnTo>
                  <a:lnTo>
                    <a:pt x="4" y="0"/>
                  </a:lnTo>
                  <a:lnTo>
                    <a:pt x="6" y="0"/>
                  </a:lnTo>
                  <a:lnTo>
                    <a:pt x="7" y="1"/>
                  </a:lnTo>
                  <a:lnTo>
                    <a:pt x="8" y="3"/>
                  </a:lnTo>
                  <a:lnTo>
                    <a:pt x="8" y="4"/>
                  </a:lnTo>
                  <a:lnTo>
                    <a:pt x="8" y="31"/>
                  </a:lnTo>
                  <a:lnTo>
                    <a:pt x="8" y="33"/>
                  </a:lnTo>
                  <a:lnTo>
                    <a:pt x="7" y="35"/>
                  </a:lnTo>
                  <a:lnTo>
                    <a:pt x="6" y="36"/>
                  </a:lnTo>
                  <a:lnTo>
                    <a:pt x="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926">
              <a:extLst>
                <a:ext uri="{FF2B5EF4-FFF2-40B4-BE49-F238E27FC236}">
                  <a16:creationId xmlns:a16="http://schemas.microsoft.com/office/drawing/2014/main" id="{46F49E12-CCD9-953B-1A70-1828C1A78FCA}"/>
                </a:ext>
              </a:extLst>
            </p:cNvPr>
            <p:cNvSpPr>
              <a:spLocks noEditPoints="1"/>
            </p:cNvSpPr>
            <p:nvPr/>
          </p:nvSpPr>
          <p:spPr bwMode="auto">
            <a:xfrm>
              <a:off x="1581489" y="1694775"/>
              <a:ext cx="32578" cy="36685"/>
            </a:xfrm>
            <a:custGeom>
              <a:avLst/>
              <a:gdLst>
                <a:gd name="T0" fmla="*/ 29 w 33"/>
                <a:gd name="T1" fmla="*/ 33 h 33"/>
                <a:gd name="T2" fmla="*/ 4 w 33"/>
                <a:gd name="T3" fmla="*/ 33 h 33"/>
                <a:gd name="T4" fmla="*/ 2 w 33"/>
                <a:gd name="T5" fmla="*/ 33 h 33"/>
                <a:gd name="T6" fmla="*/ 1 w 33"/>
                <a:gd name="T7" fmla="*/ 32 h 33"/>
                <a:gd name="T8" fmla="*/ 0 w 33"/>
                <a:gd name="T9" fmla="*/ 31 h 33"/>
                <a:gd name="T10" fmla="*/ 0 w 33"/>
                <a:gd name="T11" fmla="*/ 29 h 33"/>
                <a:gd name="T12" fmla="*/ 0 w 33"/>
                <a:gd name="T13" fmla="*/ 4 h 33"/>
                <a:gd name="T14" fmla="*/ 0 w 33"/>
                <a:gd name="T15" fmla="*/ 2 h 33"/>
                <a:gd name="T16" fmla="*/ 1 w 33"/>
                <a:gd name="T17" fmla="*/ 1 h 33"/>
                <a:gd name="T18" fmla="*/ 2 w 33"/>
                <a:gd name="T19" fmla="*/ 0 h 33"/>
                <a:gd name="T20" fmla="*/ 4 w 33"/>
                <a:gd name="T21" fmla="*/ 0 h 33"/>
                <a:gd name="T22" fmla="*/ 29 w 33"/>
                <a:gd name="T23" fmla="*/ 0 h 33"/>
                <a:gd name="T24" fmla="*/ 30 w 33"/>
                <a:gd name="T25" fmla="*/ 0 h 33"/>
                <a:gd name="T26" fmla="*/ 32 w 33"/>
                <a:gd name="T27" fmla="*/ 1 h 33"/>
                <a:gd name="T28" fmla="*/ 33 w 33"/>
                <a:gd name="T29" fmla="*/ 2 h 33"/>
                <a:gd name="T30" fmla="*/ 33 w 33"/>
                <a:gd name="T31" fmla="*/ 4 h 33"/>
                <a:gd name="T32" fmla="*/ 33 w 33"/>
                <a:gd name="T33" fmla="*/ 29 h 33"/>
                <a:gd name="T34" fmla="*/ 33 w 33"/>
                <a:gd name="T35" fmla="*/ 31 h 33"/>
                <a:gd name="T36" fmla="*/ 32 w 33"/>
                <a:gd name="T37" fmla="*/ 32 h 33"/>
                <a:gd name="T38" fmla="*/ 30 w 33"/>
                <a:gd name="T39" fmla="*/ 33 h 33"/>
                <a:gd name="T40" fmla="*/ 29 w 33"/>
                <a:gd name="T41" fmla="*/ 33 h 33"/>
                <a:gd name="T42" fmla="*/ 8 w 33"/>
                <a:gd name="T43" fmla="*/ 25 h 33"/>
                <a:gd name="T44" fmla="*/ 8 w 33"/>
                <a:gd name="T45" fmla="*/ 25 h 33"/>
                <a:gd name="T46" fmla="*/ 25 w 33"/>
                <a:gd name="T47" fmla="*/ 25 h 33"/>
                <a:gd name="T48" fmla="*/ 25 w 33"/>
                <a:gd name="T49" fmla="*/ 8 h 33"/>
                <a:gd name="T50" fmla="*/ 8 w 33"/>
                <a:gd name="T51" fmla="*/ 8 h 33"/>
                <a:gd name="T52" fmla="*/ 8 w 33"/>
                <a:gd name="T5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29" y="33"/>
                  </a:moveTo>
                  <a:lnTo>
                    <a:pt x="4" y="33"/>
                  </a:lnTo>
                  <a:lnTo>
                    <a:pt x="2" y="33"/>
                  </a:lnTo>
                  <a:lnTo>
                    <a:pt x="1" y="32"/>
                  </a:lnTo>
                  <a:lnTo>
                    <a:pt x="0" y="31"/>
                  </a:lnTo>
                  <a:lnTo>
                    <a:pt x="0" y="29"/>
                  </a:lnTo>
                  <a:lnTo>
                    <a:pt x="0" y="4"/>
                  </a:lnTo>
                  <a:lnTo>
                    <a:pt x="0" y="2"/>
                  </a:lnTo>
                  <a:lnTo>
                    <a:pt x="1" y="1"/>
                  </a:lnTo>
                  <a:lnTo>
                    <a:pt x="2" y="0"/>
                  </a:lnTo>
                  <a:lnTo>
                    <a:pt x="4" y="0"/>
                  </a:lnTo>
                  <a:lnTo>
                    <a:pt x="29" y="0"/>
                  </a:lnTo>
                  <a:lnTo>
                    <a:pt x="30" y="0"/>
                  </a:lnTo>
                  <a:lnTo>
                    <a:pt x="32" y="1"/>
                  </a:lnTo>
                  <a:lnTo>
                    <a:pt x="33" y="2"/>
                  </a:lnTo>
                  <a:lnTo>
                    <a:pt x="33" y="4"/>
                  </a:lnTo>
                  <a:lnTo>
                    <a:pt x="33" y="29"/>
                  </a:lnTo>
                  <a:lnTo>
                    <a:pt x="33" y="31"/>
                  </a:lnTo>
                  <a:lnTo>
                    <a:pt x="32" y="32"/>
                  </a:lnTo>
                  <a:lnTo>
                    <a:pt x="30" y="33"/>
                  </a:lnTo>
                  <a:lnTo>
                    <a:pt x="29" y="33"/>
                  </a:lnTo>
                  <a:close/>
                  <a:moveTo>
                    <a:pt x="8" y="25"/>
                  </a:moveTo>
                  <a:lnTo>
                    <a:pt x="8" y="25"/>
                  </a:lnTo>
                  <a:lnTo>
                    <a:pt x="25" y="25"/>
                  </a:lnTo>
                  <a:lnTo>
                    <a:pt x="25" y="8"/>
                  </a:lnTo>
                  <a:lnTo>
                    <a:pt x="8" y="8"/>
                  </a:lnTo>
                  <a:lnTo>
                    <a:pt x="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927">
              <a:extLst>
                <a:ext uri="{FF2B5EF4-FFF2-40B4-BE49-F238E27FC236}">
                  <a16:creationId xmlns:a16="http://schemas.microsoft.com/office/drawing/2014/main" id="{C83B7FFC-51BF-A608-BFFF-C6936AEF013D}"/>
                </a:ext>
              </a:extLst>
            </p:cNvPr>
            <p:cNvSpPr>
              <a:spLocks noEditPoints="1"/>
            </p:cNvSpPr>
            <p:nvPr/>
          </p:nvSpPr>
          <p:spPr bwMode="auto">
            <a:xfrm>
              <a:off x="1581489" y="1809418"/>
              <a:ext cx="32578" cy="41272"/>
            </a:xfrm>
            <a:custGeom>
              <a:avLst/>
              <a:gdLst>
                <a:gd name="T0" fmla="*/ 29 w 33"/>
                <a:gd name="T1" fmla="*/ 34 h 34"/>
                <a:gd name="T2" fmla="*/ 4 w 33"/>
                <a:gd name="T3" fmla="*/ 34 h 34"/>
                <a:gd name="T4" fmla="*/ 2 w 33"/>
                <a:gd name="T5" fmla="*/ 33 h 34"/>
                <a:gd name="T6" fmla="*/ 1 w 33"/>
                <a:gd name="T7" fmla="*/ 33 h 34"/>
                <a:gd name="T8" fmla="*/ 0 w 33"/>
                <a:gd name="T9" fmla="*/ 31 h 34"/>
                <a:gd name="T10" fmla="*/ 0 w 33"/>
                <a:gd name="T11" fmla="*/ 30 h 34"/>
                <a:gd name="T12" fmla="*/ 0 w 33"/>
                <a:gd name="T13" fmla="*/ 4 h 34"/>
                <a:gd name="T14" fmla="*/ 0 w 33"/>
                <a:gd name="T15" fmla="*/ 3 h 34"/>
                <a:gd name="T16" fmla="*/ 1 w 33"/>
                <a:gd name="T17" fmla="*/ 2 h 34"/>
                <a:gd name="T18" fmla="*/ 2 w 33"/>
                <a:gd name="T19" fmla="*/ 1 h 34"/>
                <a:gd name="T20" fmla="*/ 4 w 33"/>
                <a:gd name="T21" fmla="*/ 0 h 34"/>
                <a:gd name="T22" fmla="*/ 29 w 33"/>
                <a:gd name="T23" fmla="*/ 0 h 34"/>
                <a:gd name="T24" fmla="*/ 30 w 33"/>
                <a:gd name="T25" fmla="*/ 1 h 34"/>
                <a:gd name="T26" fmla="*/ 32 w 33"/>
                <a:gd name="T27" fmla="*/ 2 h 34"/>
                <a:gd name="T28" fmla="*/ 33 w 33"/>
                <a:gd name="T29" fmla="*/ 3 h 34"/>
                <a:gd name="T30" fmla="*/ 33 w 33"/>
                <a:gd name="T31" fmla="*/ 4 h 34"/>
                <a:gd name="T32" fmla="*/ 33 w 33"/>
                <a:gd name="T33" fmla="*/ 30 h 34"/>
                <a:gd name="T34" fmla="*/ 33 w 33"/>
                <a:gd name="T35" fmla="*/ 31 h 34"/>
                <a:gd name="T36" fmla="*/ 32 w 33"/>
                <a:gd name="T37" fmla="*/ 33 h 34"/>
                <a:gd name="T38" fmla="*/ 30 w 33"/>
                <a:gd name="T39" fmla="*/ 33 h 34"/>
                <a:gd name="T40" fmla="*/ 29 w 33"/>
                <a:gd name="T41" fmla="*/ 34 h 34"/>
                <a:gd name="T42" fmla="*/ 8 w 33"/>
                <a:gd name="T43" fmla="*/ 26 h 34"/>
                <a:gd name="T44" fmla="*/ 8 w 33"/>
                <a:gd name="T45" fmla="*/ 26 h 34"/>
                <a:gd name="T46" fmla="*/ 25 w 33"/>
                <a:gd name="T47" fmla="*/ 26 h 34"/>
                <a:gd name="T48" fmla="*/ 25 w 33"/>
                <a:gd name="T49" fmla="*/ 8 h 34"/>
                <a:gd name="T50" fmla="*/ 8 w 33"/>
                <a:gd name="T51" fmla="*/ 8 h 34"/>
                <a:gd name="T52" fmla="*/ 8 w 33"/>
                <a:gd name="T5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4">
                  <a:moveTo>
                    <a:pt x="29" y="34"/>
                  </a:moveTo>
                  <a:lnTo>
                    <a:pt x="4" y="34"/>
                  </a:lnTo>
                  <a:lnTo>
                    <a:pt x="2" y="33"/>
                  </a:lnTo>
                  <a:lnTo>
                    <a:pt x="1" y="33"/>
                  </a:lnTo>
                  <a:lnTo>
                    <a:pt x="0" y="31"/>
                  </a:lnTo>
                  <a:lnTo>
                    <a:pt x="0" y="30"/>
                  </a:lnTo>
                  <a:lnTo>
                    <a:pt x="0" y="4"/>
                  </a:lnTo>
                  <a:lnTo>
                    <a:pt x="0" y="3"/>
                  </a:lnTo>
                  <a:lnTo>
                    <a:pt x="1" y="2"/>
                  </a:lnTo>
                  <a:lnTo>
                    <a:pt x="2" y="1"/>
                  </a:lnTo>
                  <a:lnTo>
                    <a:pt x="4" y="0"/>
                  </a:lnTo>
                  <a:lnTo>
                    <a:pt x="29" y="0"/>
                  </a:lnTo>
                  <a:lnTo>
                    <a:pt x="30" y="1"/>
                  </a:lnTo>
                  <a:lnTo>
                    <a:pt x="32" y="2"/>
                  </a:lnTo>
                  <a:lnTo>
                    <a:pt x="33" y="3"/>
                  </a:lnTo>
                  <a:lnTo>
                    <a:pt x="33" y="4"/>
                  </a:lnTo>
                  <a:lnTo>
                    <a:pt x="33" y="30"/>
                  </a:lnTo>
                  <a:lnTo>
                    <a:pt x="33" y="31"/>
                  </a:lnTo>
                  <a:lnTo>
                    <a:pt x="32" y="33"/>
                  </a:lnTo>
                  <a:lnTo>
                    <a:pt x="30" y="33"/>
                  </a:lnTo>
                  <a:lnTo>
                    <a:pt x="29" y="34"/>
                  </a:lnTo>
                  <a:close/>
                  <a:moveTo>
                    <a:pt x="8" y="26"/>
                  </a:moveTo>
                  <a:lnTo>
                    <a:pt x="8" y="26"/>
                  </a:lnTo>
                  <a:lnTo>
                    <a:pt x="25" y="26"/>
                  </a:lnTo>
                  <a:lnTo>
                    <a:pt x="25" y="8"/>
                  </a:lnTo>
                  <a:lnTo>
                    <a:pt x="8" y="8"/>
                  </a:lnTo>
                  <a:lnTo>
                    <a:pt x="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928">
              <a:extLst>
                <a:ext uri="{FF2B5EF4-FFF2-40B4-BE49-F238E27FC236}">
                  <a16:creationId xmlns:a16="http://schemas.microsoft.com/office/drawing/2014/main" id="{F5E7E2D1-CC80-BB45-0F6B-1092A791569C}"/>
                </a:ext>
              </a:extLst>
            </p:cNvPr>
            <p:cNvSpPr>
              <a:spLocks/>
            </p:cNvSpPr>
            <p:nvPr/>
          </p:nvSpPr>
          <p:spPr bwMode="auto">
            <a:xfrm>
              <a:off x="1618140" y="1988257"/>
              <a:ext cx="8144" cy="45857"/>
            </a:xfrm>
            <a:custGeom>
              <a:avLst/>
              <a:gdLst>
                <a:gd name="T0" fmla="*/ 4 w 8"/>
                <a:gd name="T1" fmla="*/ 38 h 38"/>
                <a:gd name="T2" fmla="*/ 2 w 8"/>
                <a:gd name="T3" fmla="*/ 38 h 38"/>
                <a:gd name="T4" fmla="*/ 1 w 8"/>
                <a:gd name="T5" fmla="*/ 37 h 38"/>
                <a:gd name="T6" fmla="*/ 0 w 8"/>
                <a:gd name="T7" fmla="*/ 36 h 38"/>
                <a:gd name="T8" fmla="*/ 0 w 8"/>
                <a:gd name="T9" fmla="*/ 33 h 38"/>
                <a:gd name="T10" fmla="*/ 0 w 8"/>
                <a:gd name="T11" fmla="*/ 4 h 38"/>
                <a:gd name="T12" fmla="*/ 0 w 8"/>
                <a:gd name="T13" fmla="*/ 3 h 38"/>
                <a:gd name="T14" fmla="*/ 1 w 8"/>
                <a:gd name="T15" fmla="*/ 1 h 38"/>
                <a:gd name="T16" fmla="*/ 2 w 8"/>
                <a:gd name="T17" fmla="*/ 0 h 38"/>
                <a:gd name="T18" fmla="*/ 4 w 8"/>
                <a:gd name="T19" fmla="*/ 0 h 38"/>
                <a:gd name="T20" fmla="*/ 6 w 8"/>
                <a:gd name="T21" fmla="*/ 0 h 38"/>
                <a:gd name="T22" fmla="*/ 7 w 8"/>
                <a:gd name="T23" fmla="*/ 1 h 38"/>
                <a:gd name="T24" fmla="*/ 8 w 8"/>
                <a:gd name="T25" fmla="*/ 3 h 38"/>
                <a:gd name="T26" fmla="*/ 8 w 8"/>
                <a:gd name="T27" fmla="*/ 4 h 38"/>
                <a:gd name="T28" fmla="*/ 8 w 8"/>
                <a:gd name="T29" fmla="*/ 33 h 38"/>
                <a:gd name="T30" fmla="*/ 8 w 8"/>
                <a:gd name="T31" fmla="*/ 36 h 38"/>
                <a:gd name="T32" fmla="*/ 7 w 8"/>
                <a:gd name="T33" fmla="*/ 37 h 38"/>
                <a:gd name="T34" fmla="*/ 6 w 8"/>
                <a:gd name="T35" fmla="*/ 38 h 38"/>
                <a:gd name="T36" fmla="*/ 4 w 8"/>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8">
                  <a:moveTo>
                    <a:pt x="4" y="38"/>
                  </a:moveTo>
                  <a:lnTo>
                    <a:pt x="2" y="38"/>
                  </a:lnTo>
                  <a:lnTo>
                    <a:pt x="1" y="37"/>
                  </a:lnTo>
                  <a:lnTo>
                    <a:pt x="0" y="36"/>
                  </a:lnTo>
                  <a:lnTo>
                    <a:pt x="0" y="33"/>
                  </a:lnTo>
                  <a:lnTo>
                    <a:pt x="0" y="4"/>
                  </a:lnTo>
                  <a:lnTo>
                    <a:pt x="0" y="3"/>
                  </a:lnTo>
                  <a:lnTo>
                    <a:pt x="1" y="1"/>
                  </a:lnTo>
                  <a:lnTo>
                    <a:pt x="2" y="0"/>
                  </a:lnTo>
                  <a:lnTo>
                    <a:pt x="4" y="0"/>
                  </a:lnTo>
                  <a:lnTo>
                    <a:pt x="6" y="0"/>
                  </a:lnTo>
                  <a:lnTo>
                    <a:pt x="7" y="1"/>
                  </a:lnTo>
                  <a:lnTo>
                    <a:pt x="8" y="3"/>
                  </a:lnTo>
                  <a:lnTo>
                    <a:pt x="8" y="4"/>
                  </a:lnTo>
                  <a:lnTo>
                    <a:pt x="8" y="33"/>
                  </a:lnTo>
                  <a:lnTo>
                    <a:pt x="8" y="36"/>
                  </a:lnTo>
                  <a:lnTo>
                    <a:pt x="7" y="37"/>
                  </a:lnTo>
                  <a:lnTo>
                    <a:pt x="6"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929">
              <a:extLst>
                <a:ext uri="{FF2B5EF4-FFF2-40B4-BE49-F238E27FC236}">
                  <a16:creationId xmlns:a16="http://schemas.microsoft.com/office/drawing/2014/main" id="{9316621D-6F80-F0DB-6774-020FD09AB09A}"/>
                </a:ext>
              </a:extLst>
            </p:cNvPr>
            <p:cNvSpPr>
              <a:spLocks/>
            </p:cNvSpPr>
            <p:nvPr/>
          </p:nvSpPr>
          <p:spPr bwMode="auto">
            <a:xfrm>
              <a:off x="832201" y="1630576"/>
              <a:ext cx="875527" cy="9171"/>
            </a:xfrm>
            <a:custGeom>
              <a:avLst/>
              <a:gdLst>
                <a:gd name="T0" fmla="*/ 853 w 857"/>
                <a:gd name="T1" fmla="*/ 8 h 8"/>
                <a:gd name="T2" fmla="*/ 4 w 857"/>
                <a:gd name="T3" fmla="*/ 8 h 8"/>
                <a:gd name="T4" fmla="*/ 2 w 857"/>
                <a:gd name="T5" fmla="*/ 7 h 8"/>
                <a:gd name="T6" fmla="*/ 1 w 857"/>
                <a:gd name="T7" fmla="*/ 6 h 8"/>
                <a:gd name="T8" fmla="*/ 0 w 857"/>
                <a:gd name="T9" fmla="*/ 5 h 8"/>
                <a:gd name="T10" fmla="*/ 0 w 857"/>
                <a:gd name="T11" fmla="*/ 4 h 8"/>
                <a:gd name="T12" fmla="*/ 0 w 857"/>
                <a:gd name="T13" fmla="*/ 2 h 8"/>
                <a:gd name="T14" fmla="*/ 1 w 857"/>
                <a:gd name="T15" fmla="*/ 1 h 8"/>
                <a:gd name="T16" fmla="*/ 2 w 857"/>
                <a:gd name="T17" fmla="*/ 0 h 8"/>
                <a:gd name="T18" fmla="*/ 4 w 857"/>
                <a:gd name="T19" fmla="*/ 0 h 8"/>
                <a:gd name="T20" fmla="*/ 853 w 857"/>
                <a:gd name="T21" fmla="*/ 0 h 8"/>
                <a:gd name="T22" fmla="*/ 855 w 857"/>
                <a:gd name="T23" fmla="*/ 0 h 8"/>
                <a:gd name="T24" fmla="*/ 856 w 857"/>
                <a:gd name="T25" fmla="*/ 1 h 8"/>
                <a:gd name="T26" fmla="*/ 857 w 857"/>
                <a:gd name="T27" fmla="*/ 2 h 8"/>
                <a:gd name="T28" fmla="*/ 857 w 857"/>
                <a:gd name="T29" fmla="*/ 4 h 8"/>
                <a:gd name="T30" fmla="*/ 857 w 857"/>
                <a:gd name="T31" fmla="*/ 5 h 8"/>
                <a:gd name="T32" fmla="*/ 856 w 857"/>
                <a:gd name="T33" fmla="*/ 6 h 8"/>
                <a:gd name="T34" fmla="*/ 855 w 857"/>
                <a:gd name="T35" fmla="*/ 7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2" y="7"/>
                  </a:lnTo>
                  <a:lnTo>
                    <a:pt x="1" y="6"/>
                  </a:lnTo>
                  <a:lnTo>
                    <a:pt x="0" y="5"/>
                  </a:lnTo>
                  <a:lnTo>
                    <a:pt x="0" y="4"/>
                  </a:lnTo>
                  <a:lnTo>
                    <a:pt x="0" y="2"/>
                  </a:lnTo>
                  <a:lnTo>
                    <a:pt x="1" y="1"/>
                  </a:lnTo>
                  <a:lnTo>
                    <a:pt x="2" y="0"/>
                  </a:lnTo>
                  <a:lnTo>
                    <a:pt x="4" y="0"/>
                  </a:lnTo>
                  <a:lnTo>
                    <a:pt x="853" y="0"/>
                  </a:lnTo>
                  <a:lnTo>
                    <a:pt x="855" y="0"/>
                  </a:lnTo>
                  <a:lnTo>
                    <a:pt x="856" y="1"/>
                  </a:lnTo>
                  <a:lnTo>
                    <a:pt x="857" y="2"/>
                  </a:lnTo>
                  <a:lnTo>
                    <a:pt x="857" y="4"/>
                  </a:lnTo>
                  <a:lnTo>
                    <a:pt x="857" y="5"/>
                  </a:lnTo>
                  <a:lnTo>
                    <a:pt x="856" y="6"/>
                  </a:lnTo>
                  <a:lnTo>
                    <a:pt x="855" y="7"/>
                  </a:lnTo>
                  <a:lnTo>
                    <a:pt x="85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931">
              <a:extLst>
                <a:ext uri="{FF2B5EF4-FFF2-40B4-BE49-F238E27FC236}">
                  <a16:creationId xmlns:a16="http://schemas.microsoft.com/office/drawing/2014/main" id="{DEC2FDE5-BB4D-0C8A-FC47-0BAB39D36FE8}"/>
                </a:ext>
              </a:extLst>
            </p:cNvPr>
            <p:cNvSpPr>
              <a:spLocks/>
            </p:cNvSpPr>
            <p:nvPr/>
          </p:nvSpPr>
          <p:spPr bwMode="auto">
            <a:xfrm>
              <a:off x="1495974" y="1859859"/>
              <a:ext cx="44796" cy="9171"/>
            </a:xfrm>
            <a:custGeom>
              <a:avLst/>
              <a:gdLst>
                <a:gd name="T0" fmla="*/ 43 w 47"/>
                <a:gd name="T1" fmla="*/ 8 h 8"/>
                <a:gd name="T2" fmla="*/ 5 w 47"/>
                <a:gd name="T3" fmla="*/ 8 h 8"/>
                <a:gd name="T4" fmla="*/ 3 w 47"/>
                <a:gd name="T5" fmla="*/ 8 h 8"/>
                <a:gd name="T6" fmla="*/ 2 w 47"/>
                <a:gd name="T7" fmla="*/ 7 h 8"/>
                <a:gd name="T8" fmla="*/ 1 w 47"/>
                <a:gd name="T9" fmla="*/ 6 h 8"/>
                <a:gd name="T10" fmla="*/ 0 w 47"/>
                <a:gd name="T11" fmla="*/ 4 h 8"/>
                <a:gd name="T12" fmla="*/ 1 w 47"/>
                <a:gd name="T13" fmla="*/ 3 h 8"/>
                <a:gd name="T14" fmla="*/ 2 w 47"/>
                <a:gd name="T15" fmla="*/ 1 h 8"/>
                <a:gd name="T16" fmla="*/ 3 w 47"/>
                <a:gd name="T17" fmla="*/ 1 h 8"/>
                <a:gd name="T18" fmla="*/ 5 w 47"/>
                <a:gd name="T19" fmla="*/ 0 h 8"/>
                <a:gd name="T20" fmla="*/ 43 w 47"/>
                <a:gd name="T21" fmla="*/ 0 h 8"/>
                <a:gd name="T22" fmla="*/ 44 w 47"/>
                <a:gd name="T23" fmla="*/ 1 h 8"/>
                <a:gd name="T24" fmla="*/ 45 w 47"/>
                <a:gd name="T25" fmla="*/ 1 h 8"/>
                <a:gd name="T26" fmla="*/ 46 w 47"/>
                <a:gd name="T27" fmla="*/ 3 h 8"/>
                <a:gd name="T28" fmla="*/ 47 w 47"/>
                <a:gd name="T29" fmla="*/ 4 h 8"/>
                <a:gd name="T30" fmla="*/ 46 w 47"/>
                <a:gd name="T31" fmla="*/ 6 h 8"/>
                <a:gd name="T32" fmla="*/ 45 w 47"/>
                <a:gd name="T33" fmla="*/ 7 h 8"/>
                <a:gd name="T34" fmla="*/ 44 w 47"/>
                <a:gd name="T35" fmla="*/ 8 h 8"/>
                <a:gd name="T36" fmla="*/ 43 w 4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
                  <a:moveTo>
                    <a:pt x="43" y="8"/>
                  </a:moveTo>
                  <a:lnTo>
                    <a:pt x="5" y="8"/>
                  </a:lnTo>
                  <a:lnTo>
                    <a:pt x="3" y="8"/>
                  </a:lnTo>
                  <a:lnTo>
                    <a:pt x="2" y="7"/>
                  </a:lnTo>
                  <a:lnTo>
                    <a:pt x="1" y="6"/>
                  </a:lnTo>
                  <a:lnTo>
                    <a:pt x="0" y="4"/>
                  </a:lnTo>
                  <a:lnTo>
                    <a:pt x="1" y="3"/>
                  </a:lnTo>
                  <a:lnTo>
                    <a:pt x="2" y="1"/>
                  </a:lnTo>
                  <a:lnTo>
                    <a:pt x="3" y="1"/>
                  </a:lnTo>
                  <a:lnTo>
                    <a:pt x="5" y="0"/>
                  </a:lnTo>
                  <a:lnTo>
                    <a:pt x="43" y="0"/>
                  </a:lnTo>
                  <a:lnTo>
                    <a:pt x="44" y="1"/>
                  </a:lnTo>
                  <a:lnTo>
                    <a:pt x="45" y="1"/>
                  </a:lnTo>
                  <a:lnTo>
                    <a:pt x="46" y="3"/>
                  </a:lnTo>
                  <a:lnTo>
                    <a:pt x="47" y="4"/>
                  </a:lnTo>
                  <a:lnTo>
                    <a:pt x="46" y="6"/>
                  </a:lnTo>
                  <a:lnTo>
                    <a:pt x="45" y="7"/>
                  </a:lnTo>
                  <a:lnTo>
                    <a:pt x="44" y="8"/>
                  </a:lnTo>
                  <a:lnTo>
                    <a:pt x="4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932">
              <a:extLst>
                <a:ext uri="{FF2B5EF4-FFF2-40B4-BE49-F238E27FC236}">
                  <a16:creationId xmlns:a16="http://schemas.microsoft.com/office/drawing/2014/main" id="{9721C6BE-2AF8-002F-1205-C217F8A19644}"/>
                </a:ext>
              </a:extLst>
            </p:cNvPr>
            <p:cNvSpPr>
              <a:spLocks/>
            </p:cNvSpPr>
            <p:nvPr/>
          </p:nvSpPr>
          <p:spPr bwMode="auto">
            <a:xfrm>
              <a:off x="832201" y="1612233"/>
              <a:ext cx="875527" cy="9171"/>
            </a:xfrm>
            <a:custGeom>
              <a:avLst/>
              <a:gdLst>
                <a:gd name="T0" fmla="*/ 853 w 857"/>
                <a:gd name="T1" fmla="*/ 9 h 9"/>
                <a:gd name="T2" fmla="*/ 4 w 857"/>
                <a:gd name="T3" fmla="*/ 9 h 9"/>
                <a:gd name="T4" fmla="*/ 2 w 857"/>
                <a:gd name="T5" fmla="*/ 8 h 9"/>
                <a:gd name="T6" fmla="*/ 1 w 857"/>
                <a:gd name="T7" fmla="*/ 6 h 9"/>
                <a:gd name="T8" fmla="*/ 0 w 857"/>
                <a:gd name="T9" fmla="*/ 5 h 9"/>
                <a:gd name="T10" fmla="*/ 0 w 857"/>
                <a:gd name="T11" fmla="*/ 4 h 9"/>
                <a:gd name="T12" fmla="*/ 0 w 857"/>
                <a:gd name="T13" fmla="*/ 2 h 9"/>
                <a:gd name="T14" fmla="*/ 1 w 857"/>
                <a:gd name="T15" fmla="*/ 1 h 9"/>
                <a:gd name="T16" fmla="*/ 2 w 857"/>
                <a:gd name="T17" fmla="*/ 0 h 9"/>
                <a:gd name="T18" fmla="*/ 4 w 857"/>
                <a:gd name="T19" fmla="*/ 0 h 9"/>
                <a:gd name="T20" fmla="*/ 853 w 857"/>
                <a:gd name="T21" fmla="*/ 0 h 9"/>
                <a:gd name="T22" fmla="*/ 855 w 857"/>
                <a:gd name="T23" fmla="*/ 0 h 9"/>
                <a:gd name="T24" fmla="*/ 856 w 857"/>
                <a:gd name="T25" fmla="*/ 1 h 9"/>
                <a:gd name="T26" fmla="*/ 857 w 857"/>
                <a:gd name="T27" fmla="*/ 2 h 9"/>
                <a:gd name="T28" fmla="*/ 857 w 857"/>
                <a:gd name="T29" fmla="*/ 4 h 9"/>
                <a:gd name="T30" fmla="*/ 857 w 857"/>
                <a:gd name="T31" fmla="*/ 5 h 9"/>
                <a:gd name="T32" fmla="*/ 856 w 857"/>
                <a:gd name="T33" fmla="*/ 6 h 9"/>
                <a:gd name="T34" fmla="*/ 855 w 857"/>
                <a:gd name="T35" fmla="*/ 8 h 9"/>
                <a:gd name="T36" fmla="*/ 853 w 857"/>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9">
                  <a:moveTo>
                    <a:pt x="853" y="9"/>
                  </a:moveTo>
                  <a:lnTo>
                    <a:pt x="4" y="9"/>
                  </a:lnTo>
                  <a:lnTo>
                    <a:pt x="2" y="8"/>
                  </a:lnTo>
                  <a:lnTo>
                    <a:pt x="1" y="6"/>
                  </a:lnTo>
                  <a:lnTo>
                    <a:pt x="0" y="5"/>
                  </a:lnTo>
                  <a:lnTo>
                    <a:pt x="0" y="4"/>
                  </a:lnTo>
                  <a:lnTo>
                    <a:pt x="0" y="2"/>
                  </a:lnTo>
                  <a:lnTo>
                    <a:pt x="1" y="1"/>
                  </a:lnTo>
                  <a:lnTo>
                    <a:pt x="2" y="0"/>
                  </a:lnTo>
                  <a:lnTo>
                    <a:pt x="4" y="0"/>
                  </a:lnTo>
                  <a:lnTo>
                    <a:pt x="853" y="0"/>
                  </a:lnTo>
                  <a:lnTo>
                    <a:pt x="855" y="0"/>
                  </a:lnTo>
                  <a:lnTo>
                    <a:pt x="856" y="1"/>
                  </a:lnTo>
                  <a:lnTo>
                    <a:pt x="857" y="2"/>
                  </a:lnTo>
                  <a:lnTo>
                    <a:pt x="857" y="4"/>
                  </a:lnTo>
                  <a:lnTo>
                    <a:pt x="857" y="5"/>
                  </a:lnTo>
                  <a:lnTo>
                    <a:pt x="856" y="6"/>
                  </a:lnTo>
                  <a:lnTo>
                    <a:pt x="855" y="8"/>
                  </a:lnTo>
                  <a:lnTo>
                    <a:pt x="85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99" name="Graphic 98">
            <a:extLst>
              <a:ext uri="{FF2B5EF4-FFF2-40B4-BE49-F238E27FC236}">
                <a16:creationId xmlns:a16="http://schemas.microsoft.com/office/drawing/2014/main" id="{07BE1A65-ED48-4B0E-E182-B61FDC021EA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2618442" y="3333756"/>
            <a:ext cx="981941" cy="822410"/>
          </a:xfrm>
          <a:prstGeom prst="rect">
            <a:avLst/>
          </a:prstGeom>
        </p:spPr>
      </p:pic>
      <p:pic>
        <p:nvPicPr>
          <p:cNvPr id="100" name="Graphic 99">
            <a:extLst>
              <a:ext uri="{FF2B5EF4-FFF2-40B4-BE49-F238E27FC236}">
                <a16:creationId xmlns:a16="http://schemas.microsoft.com/office/drawing/2014/main" id="{9340AE44-AD25-ED50-1995-FA04D282520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88392" y="1783442"/>
            <a:ext cx="722923" cy="672678"/>
          </a:xfrm>
          <a:prstGeom prst="rect">
            <a:avLst/>
          </a:prstGeom>
        </p:spPr>
      </p:pic>
      <p:grpSp>
        <p:nvGrpSpPr>
          <p:cNvPr id="116" name="Group 115">
            <a:extLst>
              <a:ext uri="{FF2B5EF4-FFF2-40B4-BE49-F238E27FC236}">
                <a16:creationId xmlns:a16="http://schemas.microsoft.com/office/drawing/2014/main" id="{395801EF-C569-8215-A848-AFBAFEBBF711}"/>
              </a:ext>
            </a:extLst>
          </p:cNvPr>
          <p:cNvGrpSpPr/>
          <p:nvPr/>
        </p:nvGrpSpPr>
        <p:grpSpPr>
          <a:xfrm>
            <a:off x="2818091" y="4987542"/>
            <a:ext cx="680547" cy="382993"/>
            <a:chOff x="807768" y="1612233"/>
            <a:chExt cx="924394" cy="449398"/>
          </a:xfrm>
        </p:grpSpPr>
        <p:sp>
          <p:nvSpPr>
            <p:cNvPr id="117" name="Freeform 1857">
              <a:extLst>
                <a:ext uri="{FF2B5EF4-FFF2-40B4-BE49-F238E27FC236}">
                  <a16:creationId xmlns:a16="http://schemas.microsoft.com/office/drawing/2014/main" id="{713AFED9-1063-EBDA-4B51-7F13D65688A5}"/>
                </a:ext>
              </a:extLst>
            </p:cNvPr>
            <p:cNvSpPr>
              <a:spLocks noEditPoints="1"/>
            </p:cNvSpPr>
            <p:nvPr/>
          </p:nvSpPr>
          <p:spPr bwMode="auto">
            <a:xfrm>
              <a:off x="832201" y="2024943"/>
              <a:ext cx="875527" cy="36685"/>
            </a:xfrm>
            <a:custGeom>
              <a:avLst/>
              <a:gdLst>
                <a:gd name="T0" fmla="*/ 853 w 857"/>
                <a:gd name="T1" fmla="*/ 29 h 29"/>
                <a:gd name="T2" fmla="*/ 4 w 857"/>
                <a:gd name="T3" fmla="*/ 29 h 29"/>
                <a:gd name="T4" fmla="*/ 2 w 857"/>
                <a:gd name="T5" fmla="*/ 29 h 29"/>
                <a:gd name="T6" fmla="*/ 1 w 857"/>
                <a:gd name="T7" fmla="*/ 28 h 29"/>
                <a:gd name="T8" fmla="*/ 0 w 857"/>
                <a:gd name="T9" fmla="*/ 27 h 29"/>
                <a:gd name="T10" fmla="*/ 0 w 857"/>
                <a:gd name="T11" fmla="*/ 25 h 29"/>
                <a:gd name="T12" fmla="*/ 0 w 857"/>
                <a:gd name="T13" fmla="*/ 5 h 29"/>
                <a:gd name="T14" fmla="*/ 0 w 857"/>
                <a:gd name="T15" fmla="*/ 2 h 29"/>
                <a:gd name="T16" fmla="*/ 1 w 857"/>
                <a:gd name="T17" fmla="*/ 1 h 29"/>
                <a:gd name="T18" fmla="*/ 2 w 857"/>
                <a:gd name="T19" fmla="*/ 0 h 29"/>
                <a:gd name="T20" fmla="*/ 4 w 857"/>
                <a:gd name="T21" fmla="*/ 0 h 29"/>
                <a:gd name="T22" fmla="*/ 853 w 857"/>
                <a:gd name="T23" fmla="*/ 0 h 29"/>
                <a:gd name="T24" fmla="*/ 855 w 857"/>
                <a:gd name="T25" fmla="*/ 0 h 29"/>
                <a:gd name="T26" fmla="*/ 856 w 857"/>
                <a:gd name="T27" fmla="*/ 1 h 29"/>
                <a:gd name="T28" fmla="*/ 857 w 857"/>
                <a:gd name="T29" fmla="*/ 2 h 29"/>
                <a:gd name="T30" fmla="*/ 857 w 857"/>
                <a:gd name="T31" fmla="*/ 5 h 29"/>
                <a:gd name="T32" fmla="*/ 857 w 857"/>
                <a:gd name="T33" fmla="*/ 25 h 29"/>
                <a:gd name="T34" fmla="*/ 857 w 857"/>
                <a:gd name="T35" fmla="*/ 27 h 29"/>
                <a:gd name="T36" fmla="*/ 856 w 857"/>
                <a:gd name="T37" fmla="*/ 28 h 29"/>
                <a:gd name="T38" fmla="*/ 855 w 857"/>
                <a:gd name="T39" fmla="*/ 29 h 29"/>
                <a:gd name="T40" fmla="*/ 853 w 857"/>
                <a:gd name="T41" fmla="*/ 29 h 29"/>
                <a:gd name="T42" fmla="*/ 8 w 857"/>
                <a:gd name="T43" fmla="*/ 21 h 29"/>
                <a:gd name="T44" fmla="*/ 8 w 857"/>
                <a:gd name="T45" fmla="*/ 21 h 29"/>
                <a:gd name="T46" fmla="*/ 849 w 857"/>
                <a:gd name="T47" fmla="*/ 21 h 29"/>
                <a:gd name="T48" fmla="*/ 849 w 857"/>
                <a:gd name="T49" fmla="*/ 9 h 29"/>
                <a:gd name="T50" fmla="*/ 8 w 857"/>
                <a:gd name="T51" fmla="*/ 9 h 29"/>
                <a:gd name="T52" fmla="*/ 8 w 857"/>
                <a:gd name="T5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7" h="29">
                  <a:moveTo>
                    <a:pt x="853" y="29"/>
                  </a:moveTo>
                  <a:lnTo>
                    <a:pt x="4" y="29"/>
                  </a:lnTo>
                  <a:lnTo>
                    <a:pt x="2" y="29"/>
                  </a:lnTo>
                  <a:lnTo>
                    <a:pt x="1" y="28"/>
                  </a:lnTo>
                  <a:lnTo>
                    <a:pt x="0" y="27"/>
                  </a:lnTo>
                  <a:lnTo>
                    <a:pt x="0" y="25"/>
                  </a:lnTo>
                  <a:lnTo>
                    <a:pt x="0" y="5"/>
                  </a:lnTo>
                  <a:lnTo>
                    <a:pt x="0" y="2"/>
                  </a:lnTo>
                  <a:lnTo>
                    <a:pt x="1" y="1"/>
                  </a:lnTo>
                  <a:lnTo>
                    <a:pt x="2" y="0"/>
                  </a:lnTo>
                  <a:lnTo>
                    <a:pt x="4" y="0"/>
                  </a:lnTo>
                  <a:lnTo>
                    <a:pt x="853" y="0"/>
                  </a:lnTo>
                  <a:lnTo>
                    <a:pt x="855" y="0"/>
                  </a:lnTo>
                  <a:lnTo>
                    <a:pt x="856" y="1"/>
                  </a:lnTo>
                  <a:lnTo>
                    <a:pt x="857" y="2"/>
                  </a:lnTo>
                  <a:lnTo>
                    <a:pt x="857" y="5"/>
                  </a:lnTo>
                  <a:lnTo>
                    <a:pt x="857" y="25"/>
                  </a:lnTo>
                  <a:lnTo>
                    <a:pt x="857" y="27"/>
                  </a:lnTo>
                  <a:lnTo>
                    <a:pt x="856" y="28"/>
                  </a:lnTo>
                  <a:lnTo>
                    <a:pt x="855" y="29"/>
                  </a:lnTo>
                  <a:lnTo>
                    <a:pt x="853" y="29"/>
                  </a:lnTo>
                  <a:close/>
                  <a:moveTo>
                    <a:pt x="8" y="21"/>
                  </a:moveTo>
                  <a:lnTo>
                    <a:pt x="8" y="21"/>
                  </a:lnTo>
                  <a:lnTo>
                    <a:pt x="849" y="21"/>
                  </a:lnTo>
                  <a:lnTo>
                    <a:pt x="849" y="9"/>
                  </a:lnTo>
                  <a:lnTo>
                    <a:pt x="8" y="9"/>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858">
              <a:extLst>
                <a:ext uri="{FF2B5EF4-FFF2-40B4-BE49-F238E27FC236}">
                  <a16:creationId xmlns:a16="http://schemas.microsoft.com/office/drawing/2014/main" id="{D7F15340-8CC4-FF41-407B-338C3D323680}"/>
                </a:ext>
              </a:extLst>
            </p:cNvPr>
            <p:cNvSpPr>
              <a:spLocks noEditPoints="1"/>
            </p:cNvSpPr>
            <p:nvPr/>
          </p:nvSpPr>
          <p:spPr bwMode="auto">
            <a:xfrm>
              <a:off x="811841" y="1630576"/>
              <a:ext cx="32578" cy="408126"/>
            </a:xfrm>
            <a:custGeom>
              <a:avLst/>
              <a:gdLst>
                <a:gd name="T0" fmla="*/ 4 w 31"/>
                <a:gd name="T1" fmla="*/ 356 h 356"/>
                <a:gd name="T2" fmla="*/ 1 w 31"/>
                <a:gd name="T3" fmla="*/ 355 h 356"/>
                <a:gd name="T4" fmla="*/ 0 w 31"/>
                <a:gd name="T5" fmla="*/ 352 h 356"/>
                <a:gd name="T6" fmla="*/ 0 w 31"/>
                <a:gd name="T7" fmla="*/ 338 h 356"/>
                <a:gd name="T8" fmla="*/ 2 w 31"/>
                <a:gd name="T9" fmla="*/ 336 h 356"/>
                <a:gd name="T10" fmla="*/ 8 w 31"/>
                <a:gd name="T11" fmla="*/ 336 h 356"/>
                <a:gd name="T12" fmla="*/ 4 w 31"/>
                <a:gd name="T13" fmla="*/ 325 h 356"/>
                <a:gd name="T14" fmla="*/ 1 w 31"/>
                <a:gd name="T15" fmla="*/ 324 h 356"/>
                <a:gd name="T16" fmla="*/ 0 w 31"/>
                <a:gd name="T17" fmla="*/ 321 h 356"/>
                <a:gd name="T18" fmla="*/ 0 w 31"/>
                <a:gd name="T19" fmla="*/ 240 h 356"/>
                <a:gd name="T20" fmla="*/ 2 w 31"/>
                <a:gd name="T21" fmla="*/ 238 h 356"/>
                <a:gd name="T22" fmla="*/ 8 w 31"/>
                <a:gd name="T23" fmla="*/ 237 h 356"/>
                <a:gd name="T24" fmla="*/ 4 w 31"/>
                <a:gd name="T25" fmla="*/ 227 h 356"/>
                <a:gd name="T26" fmla="*/ 1 w 31"/>
                <a:gd name="T27" fmla="*/ 226 h 356"/>
                <a:gd name="T28" fmla="*/ 0 w 31"/>
                <a:gd name="T29" fmla="*/ 223 h 356"/>
                <a:gd name="T30" fmla="*/ 0 w 31"/>
                <a:gd name="T31" fmla="*/ 139 h 356"/>
                <a:gd name="T32" fmla="*/ 2 w 31"/>
                <a:gd name="T33" fmla="*/ 137 h 356"/>
                <a:gd name="T34" fmla="*/ 8 w 31"/>
                <a:gd name="T35" fmla="*/ 137 h 356"/>
                <a:gd name="T36" fmla="*/ 4 w 31"/>
                <a:gd name="T37" fmla="*/ 126 h 356"/>
                <a:gd name="T38" fmla="*/ 1 w 31"/>
                <a:gd name="T39" fmla="*/ 125 h 356"/>
                <a:gd name="T40" fmla="*/ 0 w 31"/>
                <a:gd name="T41" fmla="*/ 122 h 356"/>
                <a:gd name="T42" fmla="*/ 0 w 31"/>
                <a:gd name="T43" fmla="*/ 38 h 356"/>
                <a:gd name="T44" fmla="*/ 2 w 31"/>
                <a:gd name="T45" fmla="*/ 36 h 356"/>
                <a:gd name="T46" fmla="*/ 8 w 31"/>
                <a:gd name="T47" fmla="*/ 36 h 356"/>
                <a:gd name="T48" fmla="*/ 4 w 31"/>
                <a:gd name="T49" fmla="*/ 25 h 356"/>
                <a:gd name="T50" fmla="*/ 1 w 31"/>
                <a:gd name="T51" fmla="*/ 24 h 356"/>
                <a:gd name="T52" fmla="*/ 0 w 31"/>
                <a:gd name="T53" fmla="*/ 21 h 356"/>
                <a:gd name="T54" fmla="*/ 0 w 31"/>
                <a:gd name="T55" fmla="*/ 2 h 356"/>
                <a:gd name="T56" fmla="*/ 2 w 31"/>
                <a:gd name="T57" fmla="*/ 0 h 356"/>
                <a:gd name="T58" fmla="*/ 27 w 31"/>
                <a:gd name="T59" fmla="*/ 0 h 356"/>
                <a:gd name="T60" fmla="*/ 30 w 31"/>
                <a:gd name="T61" fmla="*/ 1 h 356"/>
                <a:gd name="T62" fmla="*/ 31 w 31"/>
                <a:gd name="T63" fmla="*/ 4 h 356"/>
                <a:gd name="T64" fmla="*/ 31 w 31"/>
                <a:gd name="T65" fmla="*/ 353 h 356"/>
                <a:gd name="T66" fmla="*/ 29 w 31"/>
                <a:gd name="T67" fmla="*/ 355 h 356"/>
                <a:gd name="T68" fmla="*/ 8 w 31"/>
                <a:gd name="T69" fmla="*/ 348 h 356"/>
                <a:gd name="T70" fmla="*/ 23 w 31"/>
                <a:gd name="T71" fmla="*/ 348 h 356"/>
                <a:gd name="T72" fmla="*/ 8 w 31"/>
                <a:gd name="T73" fmla="*/ 8 h 356"/>
                <a:gd name="T74" fmla="*/ 12 w 31"/>
                <a:gd name="T75" fmla="*/ 17 h 356"/>
                <a:gd name="T76" fmla="*/ 15 w 31"/>
                <a:gd name="T77" fmla="*/ 19 h 356"/>
                <a:gd name="T78" fmla="*/ 16 w 31"/>
                <a:gd name="T79" fmla="*/ 21 h 356"/>
                <a:gd name="T80" fmla="*/ 16 w 31"/>
                <a:gd name="T81" fmla="*/ 42 h 356"/>
                <a:gd name="T82" fmla="*/ 14 w 31"/>
                <a:gd name="T83" fmla="*/ 45 h 356"/>
                <a:gd name="T84" fmla="*/ 8 w 31"/>
                <a:gd name="T85" fmla="*/ 45 h 356"/>
                <a:gd name="T86" fmla="*/ 12 w 31"/>
                <a:gd name="T87" fmla="*/ 118 h 356"/>
                <a:gd name="T88" fmla="*/ 15 w 31"/>
                <a:gd name="T89" fmla="*/ 119 h 356"/>
                <a:gd name="T90" fmla="*/ 16 w 31"/>
                <a:gd name="T91" fmla="*/ 122 h 356"/>
                <a:gd name="T92" fmla="*/ 16 w 31"/>
                <a:gd name="T93" fmla="*/ 142 h 356"/>
                <a:gd name="T94" fmla="*/ 14 w 31"/>
                <a:gd name="T95" fmla="*/ 145 h 356"/>
                <a:gd name="T96" fmla="*/ 8 w 31"/>
                <a:gd name="T97" fmla="*/ 146 h 356"/>
                <a:gd name="T98" fmla="*/ 12 w 31"/>
                <a:gd name="T99" fmla="*/ 219 h 356"/>
                <a:gd name="T100" fmla="*/ 15 w 31"/>
                <a:gd name="T101" fmla="*/ 220 h 356"/>
                <a:gd name="T102" fmla="*/ 16 w 31"/>
                <a:gd name="T103" fmla="*/ 223 h 356"/>
                <a:gd name="T104" fmla="*/ 16 w 31"/>
                <a:gd name="T105" fmla="*/ 243 h 356"/>
                <a:gd name="T106" fmla="*/ 14 w 31"/>
                <a:gd name="T107" fmla="*/ 246 h 356"/>
                <a:gd name="T108" fmla="*/ 8 w 31"/>
                <a:gd name="T109" fmla="*/ 246 h 356"/>
                <a:gd name="T110" fmla="*/ 12 w 31"/>
                <a:gd name="T111" fmla="*/ 317 h 356"/>
                <a:gd name="T112" fmla="*/ 15 w 31"/>
                <a:gd name="T113" fmla="*/ 318 h 356"/>
                <a:gd name="T114" fmla="*/ 16 w 31"/>
                <a:gd name="T115" fmla="*/ 321 h 356"/>
                <a:gd name="T116" fmla="*/ 16 w 31"/>
                <a:gd name="T117" fmla="*/ 341 h 356"/>
                <a:gd name="T118" fmla="*/ 14 w 31"/>
                <a:gd name="T119" fmla="*/ 343 h 356"/>
                <a:gd name="T120" fmla="*/ 8 w 31"/>
                <a:gd name="T121" fmla="*/ 34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56">
                  <a:moveTo>
                    <a:pt x="27" y="356"/>
                  </a:moveTo>
                  <a:lnTo>
                    <a:pt x="4" y="356"/>
                  </a:lnTo>
                  <a:lnTo>
                    <a:pt x="2" y="355"/>
                  </a:lnTo>
                  <a:lnTo>
                    <a:pt x="1" y="355"/>
                  </a:lnTo>
                  <a:lnTo>
                    <a:pt x="0" y="353"/>
                  </a:lnTo>
                  <a:lnTo>
                    <a:pt x="0" y="352"/>
                  </a:lnTo>
                  <a:lnTo>
                    <a:pt x="0" y="340"/>
                  </a:lnTo>
                  <a:lnTo>
                    <a:pt x="0" y="338"/>
                  </a:lnTo>
                  <a:lnTo>
                    <a:pt x="1" y="337"/>
                  </a:lnTo>
                  <a:lnTo>
                    <a:pt x="2" y="336"/>
                  </a:lnTo>
                  <a:lnTo>
                    <a:pt x="4" y="336"/>
                  </a:lnTo>
                  <a:lnTo>
                    <a:pt x="8" y="336"/>
                  </a:lnTo>
                  <a:lnTo>
                    <a:pt x="8" y="325"/>
                  </a:lnTo>
                  <a:lnTo>
                    <a:pt x="4" y="325"/>
                  </a:lnTo>
                  <a:lnTo>
                    <a:pt x="2" y="325"/>
                  </a:lnTo>
                  <a:lnTo>
                    <a:pt x="1" y="324"/>
                  </a:lnTo>
                  <a:lnTo>
                    <a:pt x="0" y="323"/>
                  </a:lnTo>
                  <a:lnTo>
                    <a:pt x="0" y="321"/>
                  </a:lnTo>
                  <a:lnTo>
                    <a:pt x="0" y="241"/>
                  </a:lnTo>
                  <a:lnTo>
                    <a:pt x="0" y="240"/>
                  </a:lnTo>
                  <a:lnTo>
                    <a:pt x="1" y="238"/>
                  </a:lnTo>
                  <a:lnTo>
                    <a:pt x="2" y="238"/>
                  </a:lnTo>
                  <a:lnTo>
                    <a:pt x="4" y="237"/>
                  </a:lnTo>
                  <a:lnTo>
                    <a:pt x="8" y="237"/>
                  </a:lnTo>
                  <a:lnTo>
                    <a:pt x="8" y="227"/>
                  </a:lnTo>
                  <a:lnTo>
                    <a:pt x="4" y="227"/>
                  </a:lnTo>
                  <a:lnTo>
                    <a:pt x="2" y="226"/>
                  </a:lnTo>
                  <a:lnTo>
                    <a:pt x="1" y="226"/>
                  </a:lnTo>
                  <a:lnTo>
                    <a:pt x="0" y="224"/>
                  </a:lnTo>
                  <a:lnTo>
                    <a:pt x="0" y="223"/>
                  </a:lnTo>
                  <a:lnTo>
                    <a:pt x="0" y="141"/>
                  </a:lnTo>
                  <a:lnTo>
                    <a:pt x="0" y="139"/>
                  </a:lnTo>
                  <a:lnTo>
                    <a:pt x="1" y="138"/>
                  </a:lnTo>
                  <a:lnTo>
                    <a:pt x="2" y="137"/>
                  </a:lnTo>
                  <a:lnTo>
                    <a:pt x="4" y="137"/>
                  </a:lnTo>
                  <a:lnTo>
                    <a:pt x="8" y="137"/>
                  </a:lnTo>
                  <a:lnTo>
                    <a:pt x="8" y="126"/>
                  </a:lnTo>
                  <a:lnTo>
                    <a:pt x="4" y="126"/>
                  </a:lnTo>
                  <a:lnTo>
                    <a:pt x="2" y="126"/>
                  </a:lnTo>
                  <a:lnTo>
                    <a:pt x="1" y="125"/>
                  </a:lnTo>
                  <a:lnTo>
                    <a:pt x="0" y="124"/>
                  </a:lnTo>
                  <a:lnTo>
                    <a:pt x="0" y="122"/>
                  </a:lnTo>
                  <a:lnTo>
                    <a:pt x="0" y="40"/>
                  </a:lnTo>
                  <a:lnTo>
                    <a:pt x="0" y="38"/>
                  </a:lnTo>
                  <a:lnTo>
                    <a:pt x="1" y="37"/>
                  </a:lnTo>
                  <a:lnTo>
                    <a:pt x="2" y="36"/>
                  </a:lnTo>
                  <a:lnTo>
                    <a:pt x="4" y="36"/>
                  </a:lnTo>
                  <a:lnTo>
                    <a:pt x="8" y="36"/>
                  </a:lnTo>
                  <a:lnTo>
                    <a:pt x="8" y="25"/>
                  </a:lnTo>
                  <a:lnTo>
                    <a:pt x="4" y="25"/>
                  </a:lnTo>
                  <a:lnTo>
                    <a:pt x="2" y="25"/>
                  </a:lnTo>
                  <a:lnTo>
                    <a:pt x="1" y="24"/>
                  </a:lnTo>
                  <a:lnTo>
                    <a:pt x="0" y="23"/>
                  </a:lnTo>
                  <a:lnTo>
                    <a:pt x="0" y="21"/>
                  </a:lnTo>
                  <a:lnTo>
                    <a:pt x="0" y="4"/>
                  </a:lnTo>
                  <a:lnTo>
                    <a:pt x="0" y="2"/>
                  </a:lnTo>
                  <a:lnTo>
                    <a:pt x="1" y="1"/>
                  </a:lnTo>
                  <a:lnTo>
                    <a:pt x="2" y="0"/>
                  </a:lnTo>
                  <a:lnTo>
                    <a:pt x="4" y="0"/>
                  </a:lnTo>
                  <a:lnTo>
                    <a:pt x="27" y="0"/>
                  </a:lnTo>
                  <a:lnTo>
                    <a:pt x="29" y="0"/>
                  </a:lnTo>
                  <a:lnTo>
                    <a:pt x="30" y="1"/>
                  </a:lnTo>
                  <a:lnTo>
                    <a:pt x="31" y="2"/>
                  </a:lnTo>
                  <a:lnTo>
                    <a:pt x="31" y="4"/>
                  </a:lnTo>
                  <a:lnTo>
                    <a:pt x="31" y="352"/>
                  </a:lnTo>
                  <a:lnTo>
                    <a:pt x="31" y="353"/>
                  </a:lnTo>
                  <a:lnTo>
                    <a:pt x="30" y="355"/>
                  </a:lnTo>
                  <a:lnTo>
                    <a:pt x="29" y="355"/>
                  </a:lnTo>
                  <a:lnTo>
                    <a:pt x="27" y="356"/>
                  </a:lnTo>
                  <a:close/>
                  <a:moveTo>
                    <a:pt x="8" y="348"/>
                  </a:moveTo>
                  <a:lnTo>
                    <a:pt x="8" y="348"/>
                  </a:lnTo>
                  <a:lnTo>
                    <a:pt x="23" y="348"/>
                  </a:lnTo>
                  <a:lnTo>
                    <a:pt x="23" y="8"/>
                  </a:lnTo>
                  <a:lnTo>
                    <a:pt x="8" y="8"/>
                  </a:lnTo>
                  <a:lnTo>
                    <a:pt x="8" y="17"/>
                  </a:lnTo>
                  <a:lnTo>
                    <a:pt x="12" y="17"/>
                  </a:lnTo>
                  <a:lnTo>
                    <a:pt x="14" y="18"/>
                  </a:lnTo>
                  <a:lnTo>
                    <a:pt x="15" y="19"/>
                  </a:lnTo>
                  <a:lnTo>
                    <a:pt x="16" y="20"/>
                  </a:lnTo>
                  <a:lnTo>
                    <a:pt x="16" y="21"/>
                  </a:lnTo>
                  <a:lnTo>
                    <a:pt x="16" y="40"/>
                  </a:lnTo>
                  <a:lnTo>
                    <a:pt x="16" y="42"/>
                  </a:lnTo>
                  <a:lnTo>
                    <a:pt x="15" y="44"/>
                  </a:lnTo>
                  <a:lnTo>
                    <a:pt x="14" y="45"/>
                  </a:lnTo>
                  <a:lnTo>
                    <a:pt x="12" y="45"/>
                  </a:lnTo>
                  <a:lnTo>
                    <a:pt x="8" y="45"/>
                  </a:lnTo>
                  <a:lnTo>
                    <a:pt x="8" y="118"/>
                  </a:lnTo>
                  <a:lnTo>
                    <a:pt x="12" y="118"/>
                  </a:lnTo>
                  <a:lnTo>
                    <a:pt x="14" y="118"/>
                  </a:lnTo>
                  <a:lnTo>
                    <a:pt x="15" y="119"/>
                  </a:lnTo>
                  <a:lnTo>
                    <a:pt x="16" y="121"/>
                  </a:lnTo>
                  <a:lnTo>
                    <a:pt x="16" y="122"/>
                  </a:lnTo>
                  <a:lnTo>
                    <a:pt x="16" y="141"/>
                  </a:lnTo>
                  <a:lnTo>
                    <a:pt x="16" y="142"/>
                  </a:lnTo>
                  <a:lnTo>
                    <a:pt x="15" y="144"/>
                  </a:lnTo>
                  <a:lnTo>
                    <a:pt x="14" y="145"/>
                  </a:lnTo>
                  <a:lnTo>
                    <a:pt x="12" y="146"/>
                  </a:lnTo>
                  <a:lnTo>
                    <a:pt x="8" y="146"/>
                  </a:lnTo>
                  <a:lnTo>
                    <a:pt x="8" y="219"/>
                  </a:lnTo>
                  <a:lnTo>
                    <a:pt x="12" y="219"/>
                  </a:lnTo>
                  <a:lnTo>
                    <a:pt x="14" y="219"/>
                  </a:lnTo>
                  <a:lnTo>
                    <a:pt x="15" y="220"/>
                  </a:lnTo>
                  <a:lnTo>
                    <a:pt x="16" y="221"/>
                  </a:lnTo>
                  <a:lnTo>
                    <a:pt x="16" y="223"/>
                  </a:lnTo>
                  <a:lnTo>
                    <a:pt x="16" y="241"/>
                  </a:lnTo>
                  <a:lnTo>
                    <a:pt x="16" y="243"/>
                  </a:lnTo>
                  <a:lnTo>
                    <a:pt x="15" y="244"/>
                  </a:lnTo>
                  <a:lnTo>
                    <a:pt x="14" y="246"/>
                  </a:lnTo>
                  <a:lnTo>
                    <a:pt x="12" y="246"/>
                  </a:lnTo>
                  <a:lnTo>
                    <a:pt x="8" y="246"/>
                  </a:lnTo>
                  <a:lnTo>
                    <a:pt x="8" y="317"/>
                  </a:lnTo>
                  <a:lnTo>
                    <a:pt x="12" y="317"/>
                  </a:lnTo>
                  <a:lnTo>
                    <a:pt x="14" y="317"/>
                  </a:lnTo>
                  <a:lnTo>
                    <a:pt x="15" y="318"/>
                  </a:lnTo>
                  <a:lnTo>
                    <a:pt x="16" y="320"/>
                  </a:lnTo>
                  <a:lnTo>
                    <a:pt x="16" y="321"/>
                  </a:lnTo>
                  <a:lnTo>
                    <a:pt x="16" y="340"/>
                  </a:lnTo>
                  <a:lnTo>
                    <a:pt x="16" y="341"/>
                  </a:lnTo>
                  <a:lnTo>
                    <a:pt x="15" y="342"/>
                  </a:lnTo>
                  <a:lnTo>
                    <a:pt x="14" y="343"/>
                  </a:lnTo>
                  <a:lnTo>
                    <a:pt x="12" y="344"/>
                  </a:lnTo>
                  <a:lnTo>
                    <a:pt x="8" y="344"/>
                  </a:lnTo>
                  <a:lnTo>
                    <a:pt x="8"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859">
              <a:extLst>
                <a:ext uri="{FF2B5EF4-FFF2-40B4-BE49-F238E27FC236}">
                  <a16:creationId xmlns:a16="http://schemas.microsoft.com/office/drawing/2014/main" id="{E80B232A-7329-5020-FC53-CD9A564BBB80}"/>
                </a:ext>
              </a:extLst>
            </p:cNvPr>
            <p:cNvSpPr>
              <a:spLocks noEditPoints="1"/>
            </p:cNvSpPr>
            <p:nvPr/>
          </p:nvSpPr>
          <p:spPr bwMode="auto">
            <a:xfrm>
              <a:off x="807768" y="1612233"/>
              <a:ext cx="36651" cy="27514"/>
            </a:xfrm>
            <a:custGeom>
              <a:avLst/>
              <a:gdLst>
                <a:gd name="T0" fmla="*/ 30 w 34"/>
                <a:gd name="T1" fmla="*/ 27 h 27"/>
                <a:gd name="T2" fmla="*/ 5 w 34"/>
                <a:gd name="T3" fmla="*/ 27 h 27"/>
                <a:gd name="T4" fmla="*/ 3 w 34"/>
                <a:gd name="T5" fmla="*/ 26 h 27"/>
                <a:gd name="T6" fmla="*/ 1 w 34"/>
                <a:gd name="T7" fmla="*/ 25 h 27"/>
                <a:gd name="T8" fmla="*/ 0 w 34"/>
                <a:gd name="T9" fmla="*/ 24 h 27"/>
                <a:gd name="T10" fmla="*/ 0 w 34"/>
                <a:gd name="T11" fmla="*/ 23 h 27"/>
                <a:gd name="T12" fmla="*/ 0 w 34"/>
                <a:gd name="T13" fmla="*/ 12 h 27"/>
                <a:gd name="T14" fmla="*/ 0 w 34"/>
                <a:gd name="T15" fmla="*/ 7 h 27"/>
                <a:gd name="T16" fmla="*/ 4 w 34"/>
                <a:gd name="T17" fmla="*/ 3 h 27"/>
                <a:gd name="T18" fmla="*/ 7 w 34"/>
                <a:gd name="T19" fmla="*/ 1 h 27"/>
                <a:gd name="T20" fmla="*/ 11 w 34"/>
                <a:gd name="T21" fmla="*/ 0 h 27"/>
                <a:gd name="T22" fmla="*/ 30 w 34"/>
                <a:gd name="T23" fmla="*/ 0 h 27"/>
                <a:gd name="T24" fmla="*/ 32 w 34"/>
                <a:gd name="T25" fmla="*/ 0 h 27"/>
                <a:gd name="T26" fmla="*/ 33 w 34"/>
                <a:gd name="T27" fmla="*/ 1 h 27"/>
                <a:gd name="T28" fmla="*/ 34 w 34"/>
                <a:gd name="T29" fmla="*/ 3 h 27"/>
                <a:gd name="T30" fmla="*/ 34 w 34"/>
                <a:gd name="T31" fmla="*/ 4 h 27"/>
                <a:gd name="T32" fmla="*/ 34 w 34"/>
                <a:gd name="T33" fmla="*/ 23 h 27"/>
                <a:gd name="T34" fmla="*/ 34 w 34"/>
                <a:gd name="T35" fmla="*/ 24 h 27"/>
                <a:gd name="T36" fmla="*/ 33 w 34"/>
                <a:gd name="T37" fmla="*/ 25 h 27"/>
                <a:gd name="T38" fmla="*/ 32 w 34"/>
                <a:gd name="T39" fmla="*/ 26 h 27"/>
                <a:gd name="T40" fmla="*/ 30 w 34"/>
                <a:gd name="T41" fmla="*/ 27 h 27"/>
                <a:gd name="T42" fmla="*/ 9 w 34"/>
                <a:gd name="T43" fmla="*/ 19 h 27"/>
                <a:gd name="T44" fmla="*/ 9 w 34"/>
                <a:gd name="T45" fmla="*/ 19 h 27"/>
                <a:gd name="T46" fmla="*/ 26 w 34"/>
                <a:gd name="T47" fmla="*/ 19 h 27"/>
                <a:gd name="T48" fmla="*/ 26 w 34"/>
                <a:gd name="T49" fmla="*/ 8 h 27"/>
                <a:gd name="T50" fmla="*/ 11 w 34"/>
                <a:gd name="T51" fmla="*/ 8 h 27"/>
                <a:gd name="T52" fmla="*/ 9 w 34"/>
                <a:gd name="T53" fmla="*/ 10 h 27"/>
                <a:gd name="T54" fmla="*/ 9 w 34"/>
                <a:gd name="T55" fmla="*/ 12 h 27"/>
                <a:gd name="T56" fmla="*/ 9 w 34"/>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7">
                  <a:moveTo>
                    <a:pt x="30" y="27"/>
                  </a:moveTo>
                  <a:lnTo>
                    <a:pt x="5" y="27"/>
                  </a:lnTo>
                  <a:lnTo>
                    <a:pt x="3" y="26"/>
                  </a:lnTo>
                  <a:lnTo>
                    <a:pt x="1" y="25"/>
                  </a:lnTo>
                  <a:lnTo>
                    <a:pt x="0" y="24"/>
                  </a:lnTo>
                  <a:lnTo>
                    <a:pt x="0" y="23"/>
                  </a:lnTo>
                  <a:lnTo>
                    <a:pt x="0" y="12"/>
                  </a:lnTo>
                  <a:lnTo>
                    <a:pt x="0" y="7"/>
                  </a:lnTo>
                  <a:lnTo>
                    <a:pt x="4" y="3"/>
                  </a:lnTo>
                  <a:lnTo>
                    <a:pt x="7" y="1"/>
                  </a:lnTo>
                  <a:lnTo>
                    <a:pt x="11" y="0"/>
                  </a:lnTo>
                  <a:lnTo>
                    <a:pt x="30" y="0"/>
                  </a:lnTo>
                  <a:lnTo>
                    <a:pt x="32" y="0"/>
                  </a:lnTo>
                  <a:lnTo>
                    <a:pt x="33" y="1"/>
                  </a:lnTo>
                  <a:lnTo>
                    <a:pt x="34" y="3"/>
                  </a:lnTo>
                  <a:lnTo>
                    <a:pt x="34" y="4"/>
                  </a:lnTo>
                  <a:lnTo>
                    <a:pt x="34" y="23"/>
                  </a:lnTo>
                  <a:lnTo>
                    <a:pt x="34" y="24"/>
                  </a:lnTo>
                  <a:lnTo>
                    <a:pt x="33" y="25"/>
                  </a:lnTo>
                  <a:lnTo>
                    <a:pt x="32" y="26"/>
                  </a:lnTo>
                  <a:lnTo>
                    <a:pt x="30" y="27"/>
                  </a:lnTo>
                  <a:close/>
                  <a:moveTo>
                    <a:pt x="9" y="19"/>
                  </a:moveTo>
                  <a:lnTo>
                    <a:pt x="9" y="19"/>
                  </a:lnTo>
                  <a:lnTo>
                    <a:pt x="26" y="19"/>
                  </a:lnTo>
                  <a:lnTo>
                    <a:pt x="26" y="8"/>
                  </a:lnTo>
                  <a:lnTo>
                    <a:pt x="11" y="8"/>
                  </a:lnTo>
                  <a:lnTo>
                    <a:pt x="9" y="10"/>
                  </a:lnTo>
                  <a:lnTo>
                    <a:pt x="9" y="12"/>
                  </a:lnTo>
                  <a:lnTo>
                    <a:pt x="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860">
              <a:extLst>
                <a:ext uri="{FF2B5EF4-FFF2-40B4-BE49-F238E27FC236}">
                  <a16:creationId xmlns:a16="http://schemas.microsoft.com/office/drawing/2014/main" id="{FBD56F3F-46EB-BC98-E74C-E655D9BE3E1B}"/>
                </a:ext>
              </a:extLst>
            </p:cNvPr>
            <p:cNvSpPr>
              <a:spLocks noEditPoints="1"/>
            </p:cNvSpPr>
            <p:nvPr/>
          </p:nvSpPr>
          <p:spPr bwMode="auto">
            <a:xfrm>
              <a:off x="807768" y="2029530"/>
              <a:ext cx="36651" cy="32101"/>
            </a:xfrm>
            <a:custGeom>
              <a:avLst/>
              <a:gdLst>
                <a:gd name="T0" fmla="*/ 30 w 34"/>
                <a:gd name="T1" fmla="*/ 28 h 28"/>
                <a:gd name="T2" fmla="*/ 8 w 34"/>
                <a:gd name="T3" fmla="*/ 28 h 28"/>
                <a:gd name="T4" fmla="*/ 5 w 34"/>
                <a:gd name="T5" fmla="*/ 27 h 28"/>
                <a:gd name="T6" fmla="*/ 3 w 34"/>
                <a:gd name="T7" fmla="*/ 26 h 28"/>
                <a:gd name="T8" fmla="*/ 1 w 34"/>
                <a:gd name="T9" fmla="*/ 24 h 28"/>
                <a:gd name="T10" fmla="*/ 0 w 34"/>
                <a:gd name="T11" fmla="*/ 21 h 28"/>
                <a:gd name="T12" fmla="*/ 0 w 34"/>
                <a:gd name="T13" fmla="*/ 4 h 28"/>
                <a:gd name="T14" fmla="*/ 0 w 34"/>
                <a:gd name="T15" fmla="*/ 2 h 28"/>
                <a:gd name="T16" fmla="*/ 1 w 34"/>
                <a:gd name="T17" fmla="*/ 1 h 28"/>
                <a:gd name="T18" fmla="*/ 3 w 34"/>
                <a:gd name="T19" fmla="*/ 0 h 28"/>
                <a:gd name="T20" fmla="*/ 5 w 34"/>
                <a:gd name="T21" fmla="*/ 0 h 28"/>
                <a:gd name="T22" fmla="*/ 30 w 34"/>
                <a:gd name="T23" fmla="*/ 0 h 28"/>
                <a:gd name="T24" fmla="*/ 32 w 34"/>
                <a:gd name="T25" fmla="*/ 0 h 28"/>
                <a:gd name="T26" fmla="*/ 33 w 34"/>
                <a:gd name="T27" fmla="*/ 1 h 28"/>
                <a:gd name="T28" fmla="*/ 34 w 34"/>
                <a:gd name="T29" fmla="*/ 2 h 28"/>
                <a:gd name="T30" fmla="*/ 34 w 34"/>
                <a:gd name="T31" fmla="*/ 4 h 28"/>
                <a:gd name="T32" fmla="*/ 34 w 34"/>
                <a:gd name="T33" fmla="*/ 24 h 28"/>
                <a:gd name="T34" fmla="*/ 34 w 34"/>
                <a:gd name="T35" fmla="*/ 25 h 28"/>
                <a:gd name="T36" fmla="*/ 33 w 34"/>
                <a:gd name="T37" fmla="*/ 27 h 28"/>
                <a:gd name="T38" fmla="*/ 32 w 34"/>
                <a:gd name="T39" fmla="*/ 27 h 28"/>
                <a:gd name="T40" fmla="*/ 30 w 34"/>
                <a:gd name="T41" fmla="*/ 28 h 28"/>
                <a:gd name="T42" fmla="*/ 9 w 34"/>
                <a:gd name="T43" fmla="*/ 20 h 28"/>
                <a:gd name="T44" fmla="*/ 9 w 34"/>
                <a:gd name="T45" fmla="*/ 20 h 28"/>
                <a:gd name="T46" fmla="*/ 26 w 34"/>
                <a:gd name="T47" fmla="*/ 20 h 28"/>
                <a:gd name="T48" fmla="*/ 26 w 34"/>
                <a:gd name="T49" fmla="*/ 8 h 28"/>
                <a:gd name="T50" fmla="*/ 9 w 34"/>
                <a:gd name="T51" fmla="*/ 8 h 28"/>
                <a:gd name="T52" fmla="*/ 9 w 34"/>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8">
                  <a:moveTo>
                    <a:pt x="30" y="28"/>
                  </a:moveTo>
                  <a:lnTo>
                    <a:pt x="8" y="28"/>
                  </a:lnTo>
                  <a:lnTo>
                    <a:pt x="5" y="27"/>
                  </a:lnTo>
                  <a:lnTo>
                    <a:pt x="3" y="26"/>
                  </a:lnTo>
                  <a:lnTo>
                    <a:pt x="1" y="24"/>
                  </a:lnTo>
                  <a:lnTo>
                    <a:pt x="0" y="21"/>
                  </a:lnTo>
                  <a:lnTo>
                    <a:pt x="0" y="4"/>
                  </a:lnTo>
                  <a:lnTo>
                    <a:pt x="0" y="2"/>
                  </a:lnTo>
                  <a:lnTo>
                    <a:pt x="1" y="1"/>
                  </a:lnTo>
                  <a:lnTo>
                    <a:pt x="3" y="0"/>
                  </a:lnTo>
                  <a:lnTo>
                    <a:pt x="5" y="0"/>
                  </a:lnTo>
                  <a:lnTo>
                    <a:pt x="30" y="0"/>
                  </a:lnTo>
                  <a:lnTo>
                    <a:pt x="32" y="0"/>
                  </a:lnTo>
                  <a:lnTo>
                    <a:pt x="33" y="1"/>
                  </a:lnTo>
                  <a:lnTo>
                    <a:pt x="34" y="2"/>
                  </a:lnTo>
                  <a:lnTo>
                    <a:pt x="34" y="4"/>
                  </a:lnTo>
                  <a:lnTo>
                    <a:pt x="34" y="24"/>
                  </a:lnTo>
                  <a:lnTo>
                    <a:pt x="34" y="25"/>
                  </a:lnTo>
                  <a:lnTo>
                    <a:pt x="33" y="27"/>
                  </a:lnTo>
                  <a:lnTo>
                    <a:pt x="32" y="27"/>
                  </a:lnTo>
                  <a:lnTo>
                    <a:pt x="30" y="28"/>
                  </a:lnTo>
                  <a:close/>
                  <a:moveTo>
                    <a:pt x="9" y="20"/>
                  </a:moveTo>
                  <a:lnTo>
                    <a:pt x="9" y="20"/>
                  </a:lnTo>
                  <a:lnTo>
                    <a:pt x="26" y="20"/>
                  </a:lnTo>
                  <a:lnTo>
                    <a:pt x="26" y="8"/>
                  </a:lnTo>
                  <a:lnTo>
                    <a:pt x="9" y="8"/>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861">
              <a:extLst>
                <a:ext uri="{FF2B5EF4-FFF2-40B4-BE49-F238E27FC236}">
                  <a16:creationId xmlns:a16="http://schemas.microsoft.com/office/drawing/2014/main" id="{778D1654-F77F-88FC-1AB8-7748F6374622}"/>
                </a:ext>
              </a:extLst>
            </p:cNvPr>
            <p:cNvSpPr>
              <a:spLocks noEditPoints="1"/>
            </p:cNvSpPr>
            <p:nvPr/>
          </p:nvSpPr>
          <p:spPr bwMode="auto">
            <a:xfrm>
              <a:off x="1699584" y="1630576"/>
              <a:ext cx="32578" cy="408126"/>
            </a:xfrm>
            <a:custGeom>
              <a:avLst/>
              <a:gdLst>
                <a:gd name="T0" fmla="*/ 4 w 31"/>
                <a:gd name="T1" fmla="*/ 356 h 356"/>
                <a:gd name="T2" fmla="*/ 1 w 31"/>
                <a:gd name="T3" fmla="*/ 355 h 356"/>
                <a:gd name="T4" fmla="*/ 0 w 31"/>
                <a:gd name="T5" fmla="*/ 352 h 356"/>
                <a:gd name="T6" fmla="*/ 0 w 31"/>
                <a:gd name="T7" fmla="*/ 2 h 356"/>
                <a:gd name="T8" fmla="*/ 3 w 31"/>
                <a:gd name="T9" fmla="*/ 0 h 356"/>
                <a:gd name="T10" fmla="*/ 27 w 31"/>
                <a:gd name="T11" fmla="*/ 0 h 356"/>
                <a:gd name="T12" fmla="*/ 30 w 31"/>
                <a:gd name="T13" fmla="*/ 1 h 356"/>
                <a:gd name="T14" fmla="*/ 31 w 31"/>
                <a:gd name="T15" fmla="*/ 4 h 356"/>
                <a:gd name="T16" fmla="*/ 31 w 31"/>
                <a:gd name="T17" fmla="*/ 23 h 356"/>
                <a:gd name="T18" fmla="*/ 29 w 31"/>
                <a:gd name="T19" fmla="*/ 25 h 356"/>
                <a:gd name="T20" fmla="*/ 23 w 31"/>
                <a:gd name="T21" fmla="*/ 25 h 356"/>
                <a:gd name="T22" fmla="*/ 27 w 31"/>
                <a:gd name="T23" fmla="*/ 36 h 356"/>
                <a:gd name="T24" fmla="*/ 30 w 31"/>
                <a:gd name="T25" fmla="*/ 37 h 356"/>
                <a:gd name="T26" fmla="*/ 31 w 31"/>
                <a:gd name="T27" fmla="*/ 40 h 356"/>
                <a:gd name="T28" fmla="*/ 31 w 31"/>
                <a:gd name="T29" fmla="*/ 124 h 356"/>
                <a:gd name="T30" fmla="*/ 29 w 31"/>
                <a:gd name="T31" fmla="*/ 126 h 356"/>
                <a:gd name="T32" fmla="*/ 23 w 31"/>
                <a:gd name="T33" fmla="*/ 126 h 356"/>
                <a:gd name="T34" fmla="*/ 27 w 31"/>
                <a:gd name="T35" fmla="*/ 137 h 356"/>
                <a:gd name="T36" fmla="*/ 30 w 31"/>
                <a:gd name="T37" fmla="*/ 138 h 356"/>
                <a:gd name="T38" fmla="*/ 31 w 31"/>
                <a:gd name="T39" fmla="*/ 141 h 356"/>
                <a:gd name="T40" fmla="*/ 31 w 31"/>
                <a:gd name="T41" fmla="*/ 224 h 356"/>
                <a:gd name="T42" fmla="*/ 29 w 31"/>
                <a:gd name="T43" fmla="*/ 226 h 356"/>
                <a:gd name="T44" fmla="*/ 23 w 31"/>
                <a:gd name="T45" fmla="*/ 227 h 356"/>
                <a:gd name="T46" fmla="*/ 27 w 31"/>
                <a:gd name="T47" fmla="*/ 237 h 356"/>
                <a:gd name="T48" fmla="*/ 30 w 31"/>
                <a:gd name="T49" fmla="*/ 238 h 356"/>
                <a:gd name="T50" fmla="*/ 31 w 31"/>
                <a:gd name="T51" fmla="*/ 241 h 356"/>
                <a:gd name="T52" fmla="*/ 31 w 31"/>
                <a:gd name="T53" fmla="*/ 323 h 356"/>
                <a:gd name="T54" fmla="*/ 29 w 31"/>
                <a:gd name="T55" fmla="*/ 325 h 356"/>
                <a:gd name="T56" fmla="*/ 23 w 31"/>
                <a:gd name="T57" fmla="*/ 325 h 356"/>
                <a:gd name="T58" fmla="*/ 27 w 31"/>
                <a:gd name="T59" fmla="*/ 336 h 356"/>
                <a:gd name="T60" fmla="*/ 30 w 31"/>
                <a:gd name="T61" fmla="*/ 337 h 356"/>
                <a:gd name="T62" fmla="*/ 31 w 31"/>
                <a:gd name="T63" fmla="*/ 340 h 356"/>
                <a:gd name="T64" fmla="*/ 31 w 31"/>
                <a:gd name="T65" fmla="*/ 353 h 356"/>
                <a:gd name="T66" fmla="*/ 29 w 31"/>
                <a:gd name="T67" fmla="*/ 355 h 356"/>
                <a:gd name="T68" fmla="*/ 8 w 31"/>
                <a:gd name="T69" fmla="*/ 348 h 356"/>
                <a:gd name="T70" fmla="*/ 23 w 31"/>
                <a:gd name="T71" fmla="*/ 348 h 356"/>
                <a:gd name="T72" fmla="*/ 19 w 31"/>
                <a:gd name="T73" fmla="*/ 344 h 356"/>
                <a:gd name="T74" fmla="*/ 16 w 31"/>
                <a:gd name="T75" fmla="*/ 342 h 356"/>
                <a:gd name="T76" fmla="*/ 15 w 31"/>
                <a:gd name="T77" fmla="*/ 340 h 356"/>
                <a:gd name="T78" fmla="*/ 15 w 31"/>
                <a:gd name="T79" fmla="*/ 320 h 356"/>
                <a:gd name="T80" fmla="*/ 18 w 31"/>
                <a:gd name="T81" fmla="*/ 317 h 356"/>
                <a:gd name="T82" fmla="*/ 23 w 31"/>
                <a:gd name="T83" fmla="*/ 317 h 356"/>
                <a:gd name="T84" fmla="*/ 19 w 31"/>
                <a:gd name="T85" fmla="*/ 246 h 356"/>
                <a:gd name="T86" fmla="*/ 16 w 31"/>
                <a:gd name="T87" fmla="*/ 244 h 356"/>
                <a:gd name="T88" fmla="*/ 15 w 31"/>
                <a:gd name="T89" fmla="*/ 241 h 356"/>
                <a:gd name="T90" fmla="*/ 15 w 31"/>
                <a:gd name="T91" fmla="*/ 221 h 356"/>
                <a:gd name="T92" fmla="*/ 18 w 31"/>
                <a:gd name="T93" fmla="*/ 219 h 356"/>
                <a:gd name="T94" fmla="*/ 23 w 31"/>
                <a:gd name="T95" fmla="*/ 219 h 356"/>
                <a:gd name="T96" fmla="*/ 19 w 31"/>
                <a:gd name="T97" fmla="*/ 146 h 356"/>
                <a:gd name="T98" fmla="*/ 16 w 31"/>
                <a:gd name="T99" fmla="*/ 144 h 356"/>
                <a:gd name="T100" fmla="*/ 15 w 31"/>
                <a:gd name="T101" fmla="*/ 141 h 356"/>
                <a:gd name="T102" fmla="*/ 15 w 31"/>
                <a:gd name="T103" fmla="*/ 121 h 356"/>
                <a:gd name="T104" fmla="*/ 18 w 31"/>
                <a:gd name="T105" fmla="*/ 118 h 356"/>
                <a:gd name="T106" fmla="*/ 23 w 31"/>
                <a:gd name="T107" fmla="*/ 118 h 356"/>
                <a:gd name="T108" fmla="*/ 19 w 31"/>
                <a:gd name="T109" fmla="*/ 45 h 356"/>
                <a:gd name="T110" fmla="*/ 16 w 31"/>
                <a:gd name="T111" fmla="*/ 44 h 356"/>
                <a:gd name="T112" fmla="*/ 15 w 31"/>
                <a:gd name="T113" fmla="*/ 40 h 356"/>
                <a:gd name="T114" fmla="*/ 15 w 31"/>
                <a:gd name="T115" fmla="*/ 20 h 356"/>
                <a:gd name="T116" fmla="*/ 18 w 31"/>
                <a:gd name="T117" fmla="*/ 18 h 356"/>
                <a:gd name="T118" fmla="*/ 23 w 31"/>
                <a:gd name="T119" fmla="*/ 17 h 356"/>
                <a:gd name="T120" fmla="*/ 8 w 31"/>
                <a:gd name="T121" fmla="*/ 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56">
                  <a:moveTo>
                    <a:pt x="27" y="356"/>
                  </a:moveTo>
                  <a:lnTo>
                    <a:pt x="4" y="356"/>
                  </a:lnTo>
                  <a:lnTo>
                    <a:pt x="3" y="355"/>
                  </a:lnTo>
                  <a:lnTo>
                    <a:pt x="1" y="355"/>
                  </a:lnTo>
                  <a:lnTo>
                    <a:pt x="0" y="353"/>
                  </a:lnTo>
                  <a:lnTo>
                    <a:pt x="0" y="352"/>
                  </a:lnTo>
                  <a:lnTo>
                    <a:pt x="0" y="4"/>
                  </a:lnTo>
                  <a:lnTo>
                    <a:pt x="0" y="2"/>
                  </a:lnTo>
                  <a:lnTo>
                    <a:pt x="1" y="1"/>
                  </a:lnTo>
                  <a:lnTo>
                    <a:pt x="3" y="0"/>
                  </a:lnTo>
                  <a:lnTo>
                    <a:pt x="4" y="0"/>
                  </a:lnTo>
                  <a:lnTo>
                    <a:pt x="27" y="0"/>
                  </a:lnTo>
                  <a:lnTo>
                    <a:pt x="29" y="0"/>
                  </a:lnTo>
                  <a:lnTo>
                    <a:pt x="30" y="1"/>
                  </a:lnTo>
                  <a:lnTo>
                    <a:pt x="31" y="2"/>
                  </a:lnTo>
                  <a:lnTo>
                    <a:pt x="31" y="4"/>
                  </a:lnTo>
                  <a:lnTo>
                    <a:pt x="31" y="21"/>
                  </a:lnTo>
                  <a:lnTo>
                    <a:pt x="31" y="23"/>
                  </a:lnTo>
                  <a:lnTo>
                    <a:pt x="30" y="24"/>
                  </a:lnTo>
                  <a:lnTo>
                    <a:pt x="29" y="25"/>
                  </a:lnTo>
                  <a:lnTo>
                    <a:pt x="27" y="25"/>
                  </a:lnTo>
                  <a:lnTo>
                    <a:pt x="23" y="25"/>
                  </a:lnTo>
                  <a:lnTo>
                    <a:pt x="23" y="36"/>
                  </a:lnTo>
                  <a:lnTo>
                    <a:pt x="27" y="36"/>
                  </a:lnTo>
                  <a:lnTo>
                    <a:pt x="29" y="36"/>
                  </a:lnTo>
                  <a:lnTo>
                    <a:pt x="30" y="37"/>
                  </a:lnTo>
                  <a:lnTo>
                    <a:pt x="31" y="38"/>
                  </a:lnTo>
                  <a:lnTo>
                    <a:pt x="31" y="40"/>
                  </a:lnTo>
                  <a:lnTo>
                    <a:pt x="31" y="122"/>
                  </a:lnTo>
                  <a:lnTo>
                    <a:pt x="31" y="124"/>
                  </a:lnTo>
                  <a:lnTo>
                    <a:pt x="30" y="125"/>
                  </a:lnTo>
                  <a:lnTo>
                    <a:pt x="29" y="126"/>
                  </a:lnTo>
                  <a:lnTo>
                    <a:pt x="27" y="126"/>
                  </a:lnTo>
                  <a:lnTo>
                    <a:pt x="23" y="126"/>
                  </a:lnTo>
                  <a:lnTo>
                    <a:pt x="23" y="137"/>
                  </a:lnTo>
                  <a:lnTo>
                    <a:pt x="27" y="137"/>
                  </a:lnTo>
                  <a:lnTo>
                    <a:pt x="29" y="137"/>
                  </a:lnTo>
                  <a:lnTo>
                    <a:pt x="30" y="138"/>
                  </a:lnTo>
                  <a:lnTo>
                    <a:pt x="31" y="139"/>
                  </a:lnTo>
                  <a:lnTo>
                    <a:pt x="31" y="141"/>
                  </a:lnTo>
                  <a:lnTo>
                    <a:pt x="31" y="223"/>
                  </a:lnTo>
                  <a:lnTo>
                    <a:pt x="31" y="224"/>
                  </a:lnTo>
                  <a:lnTo>
                    <a:pt x="30" y="226"/>
                  </a:lnTo>
                  <a:lnTo>
                    <a:pt x="29" y="226"/>
                  </a:lnTo>
                  <a:lnTo>
                    <a:pt x="27" y="227"/>
                  </a:lnTo>
                  <a:lnTo>
                    <a:pt x="23" y="227"/>
                  </a:lnTo>
                  <a:lnTo>
                    <a:pt x="23" y="237"/>
                  </a:lnTo>
                  <a:lnTo>
                    <a:pt x="27" y="237"/>
                  </a:lnTo>
                  <a:lnTo>
                    <a:pt x="29" y="238"/>
                  </a:lnTo>
                  <a:lnTo>
                    <a:pt x="30" y="238"/>
                  </a:lnTo>
                  <a:lnTo>
                    <a:pt x="31" y="240"/>
                  </a:lnTo>
                  <a:lnTo>
                    <a:pt x="31" y="241"/>
                  </a:lnTo>
                  <a:lnTo>
                    <a:pt x="31" y="321"/>
                  </a:lnTo>
                  <a:lnTo>
                    <a:pt x="31" y="323"/>
                  </a:lnTo>
                  <a:lnTo>
                    <a:pt x="30" y="324"/>
                  </a:lnTo>
                  <a:lnTo>
                    <a:pt x="29" y="325"/>
                  </a:lnTo>
                  <a:lnTo>
                    <a:pt x="27" y="325"/>
                  </a:lnTo>
                  <a:lnTo>
                    <a:pt x="23" y="325"/>
                  </a:lnTo>
                  <a:lnTo>
                    <a:pt x="23" y="336"/>
                  </a:lnTo>
                  <a:lnTo>
                    <a:pt x="27" y="336"/>
                  </a:lnTo>
                  <a:lnTo>
                    <a:pt x="29" y="336"/>
                  </a:lnTo>
                  <a:lnTo>
                    <a:pt x="30" y="337"/>
                  </a:lnTo>
                  <a:lnTo>
                    <a:pt x="31" y="338"/>
                  </a:lnTo>
                  <a:lnTo>
                    <a:pt x="31" y="340"/>
                  </a:lnTo>
                  <a:lnTo>
                    <a:pt x="31" y="352"/>
                  </a:lnTo>
                  <a:lnTo>
                    <a:pt x="31" y="353"/>
                  </a:lnTo>
                  <a:lnTo>
                    <a:pt x="30" y="355"/>
                  </a:lnTo>
                  <a:lnTo>
                    <a:pt x="29" y="355"/>
                  </a:lnTo>
                  <a:lnTo>
                    <a:pt x="27" y="356"/>
                  </a:lnTo>
                  <a:close/>
                  <a:moveTo>
                    <a:pt x="8" y="348"/>
                  </a:moveTo>
                  <a:lnTo>
                    <a:pt x="8" y="348"/>
                  </a:lnTo>
                  <a:lnTo>
                    <a:pt x="23" y="348"/>
                  </a:lnTo>
                  <a:lnTo>
                    <a:pt x="23" y="344"/>
                  </a:lnTo>
                  <a:lnTo>
                    <a:pt x="19" y="344"/>
                  </a:lnTo>
                  <a:lnTo>
                    <a:pt x="18" y="343"/>
                  </a:lnTo>
                  <a:lnTo>
                    <a:pt x="16" y="342"/>
                  </a:lnTo>
                  <a:lnTo>
                    <a:pt x="15" y="341"/>
                  </a:lnTo>
                  <a:lnTo>
                    <a:pt x="15" y="340"/>
                  </a:lnTo>
                  <a:lnTo>
                    <a:pt x="15" y="321"/>
                  </a:lnTo>
                  <a:lnTo>
                    <a:pt x="15" y="320"/>
                  </a:lnTo>
                  <a:lnTo>
                    <a:pt x="16" y="318"/>
                  </a:lnTo>
                  <a:lnTo>
                    <a:pt x="18" y="317"/>
                  </a:lnTo>
                  <a:lnTo>
                    <a:pt x="19" y="317"/>
                  </a:lnTo>
                  <a:lnTo>
                    <a:pt x="23" y="317"/>
                  </a:lnTo>
                  <a:lnTo>
                    <a:pt x="23" y="246"/>
                  </a:lnTo>
                  <a:lnTo>
                    <a:pt x="19" y="246"/>
                  </a:lnTo>
                  <a:lnTo>
                    <a:pt x="18" y="246"/>
                  </a:lnTo>
                  <a:lnTo>
                    <a:pt x="16" y="244"/>
                  </a:lnTo>
                  <a:lnTo>
                    <a:pt x="15" y="243"/>
                  </a:lnTo>
                  <a:lnTo>
                    <a:pt x="15" y="241"/>
                  </a:lnTo>
                  <a:lnTo>
                    <a:pt x="15" y="223"/>
                  </a:lnTo>
                  <a:lnTo>
                    <a:pt x="15" y="221"/>
                  </a:lnTo>
                  <a:lnTo>
                    <a:pt x="16" y="220"/>
                  </a:lnTo>
                  <a:lnTo>
                    <a:pt x="18" y="219"/>
                  </a:lnTo>
                  <a:lnTo>
                    <a:pt x="19" y="219"/>
                  </a:lnTo>
                  <a:lnTo>
                    <a:pt x="23" y="219"/>
                  </a:lnTo>
                  <a:lnTo>
                    <a:pt x="23" y="146"/>
                  </a:lnTo>
                  <a:lnTo>
                    <a:pt x="19" y="146"/>
                  </a:lnTo>
                  <a:lnTo>
                    <a:pt x="18" y="145"/>
                  </a:lnTo>
                  <a:lnTo>
                    <a:pt x="16" y="144"/>
                  </a:lnTo>
                  <a:lnTo>
                    <a:pt x="15" y="142"/>
                  </a:lnTo>
                  <a:lnTo>
                    <a:pt x="15" y="141"/>
                  </a:lnTo>
                  <a:lnTo>
                    <a:pt x="15" y="122"/>
                  </a:lnTo>
                  <a:lnTo>
                    <a:pt x="15" y="121"/>
                  </a:lnTo>
                  <a:lnTo>
                    <a:pt x="16" y="119"/>
                  </a:lnTo>
                  <a:lnTo>
                    <a:pt x="18" y="118"/>
                  </a:lnTo>
                  <a:lnTo>
                    <a:pt x="19" y="118"/>
                  </a:lnTo>
                  <a:lnTo>
                    <a:pt x="23" y="118"/>
                  </a:lnTo>
                  <a:lnTo>
                    <a:pt x="23" y="45"/>
                  </a:lnTo>
                  <a:lnTo>
                    <a:pt x="19" y="45"/>
                  </a:lnTo>
                  <a:lnTo>
                    <a:pt x="18" y="45"/>
                  </a:lnTo>
                  <a:lnTo>
                    <a:pt x="16" y="44"/>
                  </a:lnTo>
                  <a:lnTo>
                    <a:pt x="15" y="42"/>
                  </a:lnTo>
                  <a:lnTo>
                    <a:pt x="15" y="40"/>
                  </a:lnTo>
                  <a:lnTo>
                    <a:pt x="15" y="21"/>
                  </a:lnTo>
                  <a:lnTo>
                    <a:pt x="15" y="20"/>
                  </a:lnTo>
                  <a:lnTo>
                    <a:pt x="16" y="19"/>
                  </a:lnTo>
                  <a:lnTo>
                    <a:pt x="18" y="18"/>
                  </a:lnTo>
                  <a:lnTo>
                    <a:pt x="19" y="17"/>
                  </a:lnTo>
                  <a:lnTo>
                    <a:pt x="23" y="17"/>
                  </a:lnTo>
                  <a:lnTo>
                    <a:pt x="23" y="8"/>
                  </a:lnTo>
                  <a:lnTo>
                    <a:pt x="8" y="8"/>
                  </a:lnTo>
                  <a:lnTo>
                    <a:pt x="8"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862">
              <a:extLst>
                <a:ext uri="{FF2B5EF4-FFF2-40B4-BE49-F238E27FC236}">
                  <a16:creationId xmlns:a16="http://schemas.microsoft.com/office/drawing/2014/main" id="{C27F0701-D7D7-DDD2-DE11-A96E1F1B4E22}"/>
                </a:ext>
              </a:extLst>
            </p:cNvPr>
            <p:cNvSpPr>
              <a:spLocks noEditPoints="1"/>
            </p:cNvSpPr>
            <p:nvPr/>
          </p:nvSpPr>
          <p:spPr bwMode="auto">
            <a:xfrm>
              <a:off x="1699584" y="1612233"/>
              <a:ext cx="32578" cy="27514"/>
            </a:xfrm>
            <a:custGeom>
              <a:avLst/>
              <a:gdLst>
                <a:gd name="T0" fmla="*/ 29 w 33"/>
                <a:gd name="T1" fmla="*/ 27 h 27"/>
                <a:gd name="T2" fmla="*/ 4 w 33"/>
                <a:gd name="T3" fmla="*/ 27 h 27"/>
                <a:gd name="T4" fmla="*/ 3 w 33"/>
                <a:gd name="T5" fmla="*/ 26 h 27"/>
                <a:gd name="T6" fmla="*/ 1 w 33"/>
                <a:gd name="T7" fmla="*/ 25 h 27"/>
                <a:gd name="T8" fmla="*/ 0 w 33"/>
                <a:gd name="T9" fmla="*/ 24 h 27"/>
                <a:gd name="T10" fmla="*/ 0 w 33"/>
                <a:gd name="T11" fmla="*/ 23 h 27"/>
                <a:gd name="T12" fmla="*/ 0 w 33"/>
                <a:gd name="T13" fmla="*/ 4 h 27"/>
                <a:gd name="T14" fmla="*/ 0 w 33"/>
                <a:gd name="T15" fmla="*/ 3 h 27"/>
                <a:gd name="T16" fmla="*/ 1 w 33"/>
                <a:gd name="T17" fmla="*/ 1 h 27"/>
                <a:gd name="T18" fmla="*/ 3 w 33"/>
                <a:gd name="T19" fmla="*/ 0 h 27"/>
                <a:gd name="T20" fmla="*/ 4 w 33"/>
                <a:gd name="T21" fmla="*/ 0 h 27"/>
                <a:gd name="T22" fmla="*/ 23 w 33"/>
                <a:gd name="T23" fmla="*/ 0 h 27"/>
                <a:gd name="T24" fmla="*/ 27 w 33"/>
                <a:gd name="T25" fmla="*/ 1 h 27"/>
                <a:gd name="T26" fmla="*/ 30 w 33"/>
                <a:gd name="T27" fmla="*/ 3 h 27"/>
                <a:gd name="T28" fmla="*/ 33 w 33"/>
                <a:gd name="T29" fmla="*/ 7 h 27"/>
                <a:gd name="T30" fmla="*/ 33 w 33"/>
                <a:gd name="T31" fmla="*/ 12 h 27"/>
                <a:gd name="T32" fmla="*/ 33 w 33"/>
                <a:gd name="T33" fmla="*/ 23 h 27"/>
                <a:gd name="T34" fmla="*/ 33 w 33"/>
                <a:gd name="T35" fmla="*/ 24 h 27"/>
                <a:gd name="T36" fmla="*/ 32 w 33"/>
                <a:gd name="T37" fmla="*/ 25 h 27"/>
                <a:gd name="T38" fmla="*/ 31 w 33"/>
                <a:gd name="T39" fmla="*/ 26 h 27"/>
                <a:gd name="T40" fmla="*/ 29 w 33"/>
                <a:gd name="T41" fmla="*/ 27 h 27"/>
                <a:gd name="T42" fmla="*/ 8 w 33"/>
                <a:gd name="T43" fmla="*/ 19 h 27"/>
                <a:gd name="T44" fmla="*/ 8 w 33"/>
                <a:gd name="T45" fmla="*/ 19 h 27"/>
                <a:gd name="T46" fmla="*/ 25 w 33"/>
                <a:gd name="T47" fmla="*/ 19 h 27"/>
                <a:gd name="T48" fmla="*/ 25 w 33"/>
                <a:gd name="T49" fmla="*/ 12 h 27"/>
                <a:gd name="T50" fmla="*/ 25 w 33"/>
                <a:gd name="T51" fmla="*/ 10 h 27"/>
                <a:gd name="T52" fmla="*/ 23 w 33"/>
                <a:gd name="T53" fmla="*/ 8 h 27"/>
                <a:gd name="T54" fmla="*/ 8 w 33"/>
                <a:gd name="T55" fmla="*/ 8 h 27"/>
                <a:gd name="T56" fmla="*/ 8 w 33"/>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7">
                  <a:moveTo>
                    <a:pt x="29" y="27"/>
                  </a:moveTo>
                  <a:lnTo>
                    <a:pt x="4" y="27"/>
                  </a:lnTo>
                  <a:lnTo>
                    <a:pt x="3" y="26"/>
                  </a:lnTo>
                  <a:lnTo>
                    <a:pt x="1" y="25"/>
                  </a:lnTo>
                  <a:lnTo>
                    <a:pt x="0" y="24"/>
                  </a:lnTo>
                  <a:lnTo>
                    <a:pt x="0" y="23"/>
                  </a:lnTo>
                  <a:lnTo>
                    <a:pt x="0" y="4"/>
                  </a:lnTo>
                  <a:lnTo>
                    <a:pt x="0" y="3"/>
                  </a:lnTo>
                  <a:lnTo>
                    <a:pt x="1" y="1"/>
                  </a:lnTo>
                  <a:lnTo>
                    <a:pt x="3" y="0"/>
                  </a:lnTo>
                  <a:lnTo>
                    <a:pt x="4" y="0"/>
                  </a:lnTo>
                  <a:lnTo>
                    <a:pt x="23" y="0"/>
                  </a:lnTo>
                  <a:lnTo>
                    <a:pt x="27" y="1"/>
                  </a:lnTo>
                  <a:lnTo>
                    <a:pt x="30" y="3"/>
                  </a:lnTo>
                  <a:lnTo>
                    <a:pt x="33" y="7"/>
                  </a:lnTo>
                  <a:lnTo>
                    <a:pt x="33" y="12"/>
                  </a:lnTo>
                  <a:lnTo>
                    <a:pt x="33" y="23"/>
                  </a:lnTo>
                  <a:lnTo>
                    <a:pt x="33" y="24"/>
                  </a:lnTo>
                  <a:lnTo>
                    <a:pt x="32" y="25"/>
                  </a:lnTo>
                  <a:lnTo>
                    <a:pt x="31" y="26"/>
                  </a:lnTo>
                  <a:lnTo>
                    <a:pt x="29" y="27"/>
                  </a:lnTo>
                  <a:close/>
                  <a:moveTo>
                    <a:pt x="8" y="19"/>
                  </a:moveTo>
                  <a:lnTo>
                    <a:pt x="8" y="19"/>
                  </a:lnTo>
                  <a:lnTo>
                    <a:pt x="25" y="19"/>
                  </a:lnTo>
                  <a:lnTo>
                    <a:pt x="25" y="12"/>
                  </a:lnTo>
                  <a:lnTo>
                    <a:pt x="25" y="10"/>
                  </a:lnTo>
                  <a:lnTo>
                    <a:pt x="23" y="8"/>
                  </a:lnTo>
                  <a:lnTo>
                    <a:pt x="8" y="8"/>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863">
              <a:extLst>
                <a:ext uri="{FF2B5EF4-FFF2-40B4-BE49-F238E27FC236}">
                  <a16:creationId xmlns:a16="http://schemas.microsoft.com/office/drawing/2014/main" id="{B70FB251-CF3B-1705-2B1F-F7E4F81D3B3C}"/>
                </a:ext>
              </a:extLst>
            </p:cNvPr>
            <p:cNvSpPr>
              <a:spLocks noEditPoints="1"/>
            </p:cNvSpPr>
            <p:nvPr/>
          </p:nvSpPr>
          <p:spPr bwMode="auto">
            <a:xfrm>
              <a:off x="1699584" y="2029530"/>
              <a:ext cx="32578" cy="32101"/>
            </a:xfrm>
            <a:custGeom>
              <a:avLst/>
              <a:gdLst>
                <a:gd name="T0" fmla="*/ 26 w 33"/>
                <a:gd name="T1" fmla="*/ 28 h 28"/>
                <a:gd name="T2" fmla="*/ 4 w 33"/>
                <a:gd name="T3" fmla="*/ 28 h 28"/>
                <a:gd name="T4" fmla="*/ 3 w 33"/>
                <a:gd name="T5" fmla="*/ 27 h 28"/>
                <a:gd name="T6" fmla="*/ 1 w 33"/>
                <a:gd name="T7" fmla="*/ 27 h 28"/>
                <a:gd name="T8" fmla="*/ 0 w 33"/>
                <a:gd name="T9" fmla="*/ 25 h 28"/>
                <a:gd name="T10" fmla="*/ 0 w 33"/>
                <a:gd name="T11" fmla="*/ 24 h 28"/>
                <a:gd name="T12" fmla="*/ 0 w 33"/>
                <a:gd name="T13" fmla="*/ 4 h 28"/>
                <a:gd name="T14" fmla="*/ 0 w 33"/>
                <a:gd name="T15" fmla="*/ 2 h 28"/>
                <a:gd name="T16" fmla="*/ 1 w 33"/>
                <a:gd name="T17" fmla="*/ 1 h 28"/>
                <a:gd name="T18" fmla="*/ 3 w 33"/>
                <a:gd name="T19" fmla="*/ 0 h 28"/>
                <a:gd name="T20" fmla="*/ 4 w 33"/>
                <a:gd name="T21" fmla="*/ 0 h 28"/>
                <a:gd name="T22" fmla="*/ 29 w 33"/>
                <a:gd name="T23" fmla="*/ 0 h 28"/>
                <a:gd name="T24" fmla="*/ 31 w 33"/>
                <a:gd name="T25" fmla="*/ 0 h 28"/>
                <a:gd name="T26" fmla="*/ 32 w 33"/>
                <a:gd name="T27" fmla="*/ 1 h 28"/>
                <a:gd name="T28" fmla="*/ 33 w 33"/>
                <a:gd name="T29" fmla="*/ 2 h 28"/>
                <a:gd name="T30" fmla="*/ 33 w 33"/>
                <a:gd name="T31" fmla="*/ 4 h 28"/>
                <a:gd name="T32" fmla="*/ 33 w 33"/>
                <a:gd name="T33" fmla="*/ 21 h 28"/>
                <a:gd name="T34" fmla="*/ 33 w 33"/>
                <a:gd name="T35" fmla="*/ 24 h 28"/>
                <a:gd name="T36" fmla="*/ 31 w 33"/>
                <a:gd name="T37" fmla="*/ 26 h 28"/>
                <a:gd name="T38" fmla="*/ 29 w 33"/>
                <a:gd name="T39" fmla="*/ 27 h 28"/>
                <a:gd name="T40" fmla="*/ 26 w 33"/>
                <a:gd name="T41" fmla="*/ 28 h 28"/>
                <a:gd name="T42" fmla="*/ 8 w 33"/>
                <a:gd name="T43" fmla="*/ 20 h 28"/>
                <a:gd name="T44" fmla="*/ 8 w 33"/>
                <a:gd name="T45" fmla="*/ 20 h 28"/>
                <a:gd name="T46" fmla="*/ 25 w 33"/>
                <a:gd name="T47" fmla="*/ 20 h 28"/>
                <a:gd name="T48" fmla="*/ 25 w 33"/>
                <a:gd name="T49" fmla="*/ 8 h 28"/>
                <a:gd name="T50" fmla="*/ 8 w 33"/>
                <a:gd name="T51" fmla="*/ 8 h 28"/>
                <a:gd name="T52" fmla="*/ 8 w 33"/>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28">
                  <a:moveTo>
                    <a:pt x="26" y="28"/>
                  </a:moveTo>
                  <a:lnTo>
                    <a:pt x="4" y="28"/>
                  </a:lnTo>
                  <a:lnTo>
                    <a:pt x="3" y="27"/>
                  </a:lnTo>
                  <a:lnTo>
                    <a:pt x="1" y="27"/>
                  </a:lnTo>
                  <a:lnTo>
                    <a:pt x="0" y="25"/>
                  </a:lnTo>
                  <a:lnTo>
                    <a:pt x="0" y="24"/>
                  </a:lnTo>
                  <a:lnTo>
                    <a:pt x="0" y="4"/>
                  </a:lnTo>
                  <a:lnTo>
                    <a:pt x="0" y="2"/>
                  </a:lnTo>
                  <a:lnTo>
                    <a:pt x="1" y="1"/>
                  </a:lnTo>
                  <a:lnTo>
                    <a:pt x="3" y="0"/>
                  </a:lnTo>
                  <a:lnTo>
                    <a:pt x="4" y="0"/>
                  </a:lnTo>
                  <a:lnTo>
                    <a:pt x="29" y="0"/>
                  </a:lnTo>
                  <a:lnTo>
                    <a:pt x="31" y="0"/>
                  </a:lnTo>
                  <a:lnTo>
                    <a:pt x="32" y="1"/>
                  </a:lnTo>
                  <a:lnTo>
                    <a:pt x="33" y="2"/>
                  </a:lnTo>
                  <a:lnTo>
                    <a:pt x="33" y="4"/>
                  </a:lnTo>
                  <a:lnTo>
                    <a:pt x="33" y="21"/>
                  </a:lnTo>
                  <a:lnTo>
                    <a:pt x="33" y="24"/>
                  </a:lnTo>
                  <a:lnTo>
                    <a:pt x="31" y="26"/>
                  </a:lnTo>
                  <a:lnTo>
                    <a:pt x="29" y="27"/>
                  </a:lnTo>
                  <a:lnTo>
                    <a:pt x="26" y="28"/>
                  </a:lnTo>
                  <a:close/>
                  <a:moveTo>
                    <a:pt x="8" y="20"/>
                  </a:moveTo>
                  <a:lnTo>
                    <a:pt x="8" y="20"/>
                  </a:lnTo>
                  <a:lnTo>
                    <a:pt x="25" y="20"/>
                  </a:lnTo>
                  <a:lnTo>
                    <a:pt x="25" y="8"/>
                  </a:lnTo>
                  <a:lnTo>
                    <a:pt x="8" y="8"/>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864">
              <a:extLst>
                <a:ext uri="{FF2B5EF4-FFF2-40B4-BE49-F238E27FC236}">
                  <a16:creationId xmlns:a16="http://schemas.microsoft.com/office/drawing/2014/main" id="{564F19FD-4A12-3692-6688-01B626210C45}"/>
                </a:ext>
              </a:extLst>
            </p:cNvPr>
            <p:cNvSpPr>
              <a:spLocks/>
            </p:cNvSpPr>
            <p:nvPr/>
          </p:nvSpPr>
          <p:spPr bwMode="auto">
            <a:xfrm>
              <a:off x="889212"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865">
              <a:extLst>
                <a:ext uri="{FF2B5EF4-FFF2-40B4-BE49-F238E27FC236}">
                  <a16:creationId xmlns:a16="http://schemas.microsoft.com/office/drawing/2014/main" id="{B430062C-A004-371F-B8DA-86C242138BD1}"/>
                </a:ext>
              </a:extLst>
            </p:cNvPr>
            <p:cNvSpPr>
              <a:spLocks/>
            </p:cNvSpPr>
            <p:nvPr/>
          </p:nvSpPr>
          <p:spPr bwMode="auto">
            <a:xfrm>
              <a:off x="938079"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866">
              <a:extLst>
                <a:ext uri="{FF2B5EF4-FFF2-40B4-BE49-F238E27FC236}">
                  <a16:creationId xmlns:a16="http://schemas.microsoft.com/office/drawing/2014/main" id="{25E32AD8-3DA1-D6C7-ABDD-CE16489F783A}"/>
                </a:ext>
              </a:extLst>
            </p:cNvPr>
            <p:cNvSpPr>
              <a:spLocks/>
            </p:cNvSpPr>
            <p:nvPr/>
          </p:nvSpPr>
          <p:spPr bwMode="auto">
            <a:xfrm>
              <a:off x="852564" y="1630576"/>
              <a:ext cx="8144" cy="403538"/>
            </a:xfrm>
            <a:custGeom>
              <a:avLst/>
              <a:gdLst>
                <a:gd name="T0" fmla="*/ 4 w 9"/>
                <a:gd name="T1" fmla="*/ 353 h 353"/>
                <a:gd name="T2" fmla="*/ 2 w 9"/>
                <a:gd name="T3" fmla="*/ 353 h 353"/>
                <a:gd name="T4" fmla="*/ 1 w 9"/>
                <a:gd name="T5" fmla="*/ 352 h 353"/>
                <a:gd name="T6" fmla="*/ 0 w 9"/>
                <a:gd name="T7" fmla="*/ 350 h 353"/>
                <a:gd name="T8" fmla="*/ 0 w 9"/>
                <a:gd name="T9" fmla="*/ 349 h 353"/>
                <a:gd name="T10" fmla="*/ 0 w 9"/>
                <a:gd name="T11" fmla="*/ 4 h 353"/>
                <a:gd name="T12" fmla="*/ 0 w 9"/>
                <a:gd name="T13" fmla="*/ 2 h 353"/>
                <a:gd name="T14" fmla="*/ 1 w 9"/>
                <a:gd name="T15" fmla="*/ 1 h 353"/>
                <a:gd name="T16" fmla="*/ 2 w 9"/>
                <a:gd name="T17" fmla="*/ 0 h 353"/>
                <a:gd name="T18" fmla="*/ 4 w 9"/>
                <a:gd name="T19" fmla="*/ 0 h 353"/>
                <a:gd name="T20" fmla="*/ 5 w 9"/>
                <a:gd name="T21" fmla="*/ 0 h 353"/>
                <a:gd name="T22" fmla="*/ 8 w 9"/>
                <a:gd name="T23" fmla="*/ 1 h 353"/>
                <a:gd name="T24" fmla="*/ 9 w 9"/>
                <a:gd name="T25" fmla="*/ 2 h 353"/>
                <a:gd name="T26" fmla="*/ 9 w 9"/>
                <a:gd name="T27" fmla="*/ 4 h 353"/>
                <a:gd name="T28" fmla="*/ 9 w 9"/>
                <a:gd name="T29" fmla="*/ 349 h 353"/>
                <a:gd name="T30" fmla="*/ 9 w 9"/>
                <a:gd name="T31" fmla="*/ 350 h 353"/>
                <a:gd name="T32" fmla="*/ 8 w 9"/>
                <a:gd name="T33" fmla="*/ 352 h 353"/>
                <a:gd name="T34" fmla="*/ 5 w 9"/>
                <a:gd name="T35" fmla="*/ 353 h 353"/>
                <a:gd name="T36" fmla="*/ 4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4" y="353"/>
                  </a:moveTo>
                  <a:lnTo>
                    <a:pt x="2" y="353"/>
                  </a:lnTo>
                  <a:lnTo>
                    <a:pt x="1" y="352"/>
                  </a:lnTo>
                  <a:lnTo>
                    <a:pt x="0" y="350"/>
                  </a:lnTo>
                  <a:lnTo>
                    <a:pt x="0" y="349"/>
                  </a:lnTo>
                  <a:lnTo>
                    <a:pt x="0" y="4"/>
                  </a:lnTo>
                  <a:lnTo>
                    <a:pt x="0" y="2"/>
                  </a:lnTo>
                  <a:lnTo>
                    <a:pt x="1" y="1"/>
                  </a:lnTo>
                  <a:lnTo>
                    <a:pt x="2" y="0"/>
                  </a:lnTo>
                  <a:lnTo>
                    <a:pt x="4" y="0"/>
                  </a:lnTo>
                  <a:lnTo>
                    <a:pt x="5" y="0"/>
                  </a:lnTo>
                  <a:lnTo>
                    <a:pt x="8" y="1"/>
                  </a:lnTo>
                  <a:lnTo>
                    <a:pt x="9" y="2"/>
                  </a:lnTo>
                  <a:lnTo>
                    <a:pt x="9" y="4"/>
                  </a:lnTo>
                  <a:lnTo>
                    <a:pt x="9" y="349"/>
                  </a:lnTo>
                  <a:lnTo>
                    <a:pt x="9" y="350"/>
                  </a:lnTo>
                  <a:lnTo>
                    <a:pt x="8"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867">
              <a:extLst>
                <a:ext uri="{FF2B5EF4-FFF2-40B4-BE49-F238E27FC236}">
                  <a16:creationId xmlns:a16="http://schemas.microsoft.com/office/drawing/2014/main" id="{C5BA4007-C5A8-B116-1CE6-CB8C923A1233}"/>
                </a:ext>
              </a:extLst>
            </p:cNvPr>
            <p:cNvSpPr>
              <a:spLocks/>
            </p:cNvSpPr>
            <p:nvPr/>
          </p:nvSpPr>
          <p:spPr bwMode="auto">
            <a:xfrm>
              <a:off x="87699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868">
              <a:extLst>
                <a:ext uri="{FF2B5EF4-FFF2-40B4-BE49-F238E27FC236}">
                  <a16:creationId xmlns:a16="http://schemas.microsoft.com/office/drawing/2014/main" id="{807E9E94-E98C-BE77-E7F3-06AC6DB4DDD9}"/>
                </a:ext>
              </a:extLst>
            </p:cNvPr>
            <p:cNvSpPr>
              <a:spLocks/>
            </p:cNvSpPr>
            <p:nvPr/>
          </p:nvSpPr>
          <p:spPr bwMode="auto">
            <a:xfrm>
              <a:off x="958441" y="1630576"/>
              <a:ext cx="8144" cy="403538"/>
            </a:xfrm>
            <a:custGeom>
              <a:avLst/>
              <a:gdLst>
                <a:gd name="T0" fmla="*/ 5 w 9"/>
                <a:gd name="T1" fmla="*/ 353 h 353"/>
                <a:gd name="T2" fmla="*/ 3 w 9"/>
                <a:gd name="T3" fmla="*/ 353 h 353"/>
                <a:gd name="T4" fmla="*/ 1 w 9"/>
                <a:gd name="T5" fmla="*/ 352 h 353"/>
                <a:gd name="T6" fmla="*/ 0 w 9"/>
                <a:gd name="T7" fmla="*/ 350 h 353"/>
                <a:gd name="T8" fmla="*/ 0 w 9"/>
                <a:gd name="T9" fmla="*/ 349 h 353"/>
                <a:gd name="T10" fmla="*/ 0 w 9"/>
                <a:gd name="T11" fmla="*/ 4 h 353"/>
                <a:gd name="T12" fmla="*/ 0 w 9"/>
                <a:gd name="T13" fmla="*/ 2 h 353"/>
                <a:gd name="T14" fmla="*/ 1 w 9"/>
                <a:gd name="T15" fmla="*/ 1 h 353"/>
                <a:gd name="T16" fmla="*/ 3 w 9"/>
                <a:gd name="T17" fmla="*/ 0 h 353"/>
                <a:gd name="T18" fmla="*/ 5 w 9"/>
                <a:gd name="T19" fmla="*/ 0 h 353"/>
                <a:gd name="T20" fmla="*/ 7 w 9"/>
                <a:gd name="T21" fmla="*/ 0 h 353"/>
                <a:gd name="T22" fmla="*/ 8 w 9"/>
                <a:gd name="T23" fmla="*/ 1 h 353"/>
                <a:gd name="T24" fmla="*/ 9 w 9"/>
                <a:gd name="T25" fmla="*/ 2 h 353"/>
                <a:gd name="T26" fmla="*/ 9 w 9"/>
                <a:gd name="T27" fmla="*/ 4 h 353"/>
                <a:gd name="T28" fmla="*/ 9 w 9"/>
                <a:gd name="T29" fmla="*/ 349 h 353"/>
                <a:gd name="T30" fmla="*/ 9 w 9"/>
                <a:gd name="T31" fmla="*/ 350 h 353"/>
                <a:gd name="T32" fmla="*/ 8 w 9"/>
                <a:gd name="T33" fmla="*/ 352 h 353"/>
                <a:gd name="T34" fmla="*/ 7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1" y="352"/>
                  </a:lnTo>
                  <a:lnTo>
                    <a:pt x="0" y="350"/>
                  </a:lnTo>
                  <a:lnTo>
                    <a:pt x="0" y="349"/>
                  </a:lnTo>
                  <a:lnTo>
                    <a:pt x="0" y="4"/>
                  </a:lnTo>
                  <a:lnTo>
                    <a:pt x="0" y="2"/>
                  </a:lnTo>
                  <a:lnTo>
                    <a:pt x="1" y="1"/>
                  </a:lnTo>
                  <a:lnTo>
                    <a:pt x="3" y="0"/>
                  </a:lnTo>
                  <a:lnTo>
                    <a:pt x="5" y="0"/>
                  </a:lnTo>
                  <a:lnTo>
                    <a:pt x="7" y="0"/>
                  </a:lnTo>
                  <a:lnTo>
                    <a:pt x="8" y="1"/>
                  </a:lnTo>
                  <a:lnTo>
                    <a:pt x="9" y="2"/>
                  </a:lnTo>
                  <a:lnTo>
                    <a:pt x="9" y="4"/>
                  </a:lnTo>
                  <a:lnTo>
                    <a:pt x="9" y="349"/>
                  </a:lnTo>
                  <a:lnTo>
                    <a:pt x="9" y="350"/>
                  </a:lnTo>
                  <a:lnTo>
                    <a:pt x="8" y="352"/>
                  </a:lnTo>
                  <a:lnTo>
                    <a:pt x="7" y="353"/>
                  </a:lnTo>
                  <a:lnTo>
                    <a:pt x="5"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869">
              <a:extLst>
                <a:ext uri="{FF2B5EF4-FFF2-40B4-BE49-F238E27FC236}">
                  <a16:creationId xmlns:a16="http://schemas.microsoft.com/office/drawing/2014/main" id="{44A65646-1030-0A52-61CA-91D26AB8E1A5}"/>
                </a:ext>
              </a:extLst>
            </p:cNvPr>
            <p:cNvSpPr>
              <a:spLocks/>
            </p:cNvSpPr>
            <p:nvPr/>
          </p:nvSpPr>
          <p:spPr bwMode="auto">
            <a:xfrm>
              <a:off x="982875"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870">
              <a:extLst>
                <a:ext uri="{FF2B5EF4-FFF2-40B4-BE49-F238E27FC236}">
                  <a16:creationId xmlns:a16="http://schemas.microsoft.com/office/drawing/2014/main" id="{72593DA5-98AE-407B-4EFE-2DF37FBA796F}"/>
                </a:ext>
              </a:extLst>
            </p:cNvPr>
            <p:cNvSpPr>
              <a:spLocks/>
            </p:cNvSpPr>
            <p:nvPr/>
          </p:nvSpPr>
          <p:spPr bwMode="auto">
            <a:xfrm>
              <a:off x="1381952"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871">
              <a:extLst>
                <a:ext uri="{FF2B5EF4-FFF2-40B4-BE49-F238E27FC236}">
                  <a16:creationId xmlns:a16="http://schemas.microsoft.com/office/drawing/2014/main" id="{D84EA5A7-42ED-6FF5-A5C1-6DB7331B9385}"/>
                </a:ext>
              </a:extLst>
            </p:cNvPr>
            <p:cNvSpPr>
              <a:spLocks/>
            </p:cNvSpPr>
            <p:nvPr/>
          </p:nvSpPr>
          <p:spPr bwMode="auto">
            <a:xfrm>
              <a:off x="1406385" y="1630576"/>
              <a:ext cx="8144" cy="403538"/>
            </a:xfrm>
            <a:custGeom>
              <a:avLst/>
              <a:gdLst>
                <a:gd name="T0" fmla="*/ 4 w 8"/>
                <a:gd name="T1" fmla="*/ 353 h 353"/>
                <a:gd name="T2" fmla="*/ 3 w 8"/>
                <a:gd name="T3" fmla="*/ 353 h 353"/>
                <a:gd name="T4" fmla="*/ 1 w 8"/>
                <a:gd name="T5" fmla="*/ 352 h 353"/>
                <a:gd name="T6" fmla="*/ 1 w 8"/>
                <a:gd name="T7" fmla="*/ 350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0"/>
                  </a:lnTo>
                  <a:lnTo>
                    <a:pt x="0" y="349"/>
                  </a:lnTo>
                  <a:lnTo>
                    <a:pt x="0" y="4"/>
                  </a:lnTo>
                  <a:lnTo>
                    <a:pt x="1"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872">
              <a:extLst>
                <a:ext uri="{FF2B5EF4-FFF2-40B4-BE49-F238E27FC236}">
                  <a16:creationId xmlns:a16="http://schemas.microsoft.com/office/drawing/2014/main" id="{DDB2C176-CB03-D7ED-2A60-7192FEEFD304}"/>
                </a:ext>
              </a:extLst>
            </p:cNvPr>
            <p:cNvSpPr>
              <a:spLocks/>
            </p:cNvSpPr>
            <p:nvPr/>
          </p:nvSpPr>
          <p:spPr bwMode="auto">
            <a:xfrm>
              <a:off x="1569273" y="1630576"/>
              <a:ext cx="8144" cy="307241"/>
            </a:xfrm>
            <a:custGeom>
              <a:avLst/>
              <a:gdLst>
                <a:gd name="T0" fmla="*/ 4 w 8"/>
                <a:gd name="T1" fmla="*/ 267 h 267"/>
                <a:gd name="T2" fmla="*/ 2 w 8"/>
                <a:gd name="T3" fmla="*/ 266 h 267"/>
                <a:gd name="T4" fmla="*/ 1 w 8"/>
                <a:gd name="T5" fmla="*/ 265 h 267"/>
                <a:gd name="T6" fmla="*/ 0 w 8"/>
                <a:gd name="T7" fmla="*/ 264 h 267"/>
                <a:gd name="T8" fmla="*/ 0 w 8"/>
                <a:gd name="T9" fmla="*/ 263 h 267"/>
                <a:gd name="T10" fmla="*/ 0 w 8"/>
                <a:gd name="T11" fmla="*/ 4 h 267"/>
                <a:gd name="T12" fmla="*/ 0 w 8"/>
                <a:gd name="T13" fmla="*/ 2 h 267"/>
                <a:gd name="T14" fmla="*/ 1 w 8"/>
                <a:gd name="T15" fmla="*/ 1 h 267"/>
                <a:gd name="T16" fmla="*/ 2 w 8"/>
                <a:gd name="T17" fmla="*/ 0 h 267"/>
                <a:gd name="T18" fmla="*/ 4 w 8"/>
                <a:gd name="T19" fmla="*/ 0 h 267"/>
                <a:gd name="T20" fmla="*/ 5 w 8"/>
                <a:gd name="T21" fmla="*/ 0 h 267"/>
                <a:gd name="T22" fmla="*/ 7 w 8"/>
                <a:gd name="T23" fmla="*/ 1 h 267"/>
                <a:gd name="T24" fmla="*/ 7 w 8"/>
                <a:gd name="T25" fmla="*/ 2 h 267"/>
                <a:gd name="T26" fmla="*/ 8 w 8"/>
                <a:gd name="T27" fmla="*/ 4 h 267"/>
                <a:gd name="T28" fmla="*/ 8 w 8"/>
                <a:gd name="T29" fmla="*/ 263 h 267"/>
                <a:gd name="T30" fmla="*/ 7 w 8"/>
                <a:gd name="T31" fmla="*/ 264 h 267"/>
                <a:gd name="T32" fmla="*/ 7 w 8"/>
                <a:gd name="T33" fmla="*/ 265 h 267"/>
                <a:gd name="T34" fmla="*/ 5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2" y="266"/>
                  </a:lnTo>
                  <a:lnTo>
                    <a:pt x="1" y="265"/>
                  </a:lnTo>
                  <a:lnTo>
                    <a:pt x="0" y="264"/>
                  </a:lnTo>
                  <a:lnTo>
                    <a:pt x="0" y="263"/>
                  </a:lnTo>
                  <a:lnTo>
                    <a:pt x="0" y="4"/>
                  </a:lnTo>
                  <a:lnTo>
                    <a:pt x="0" y="2"/>
                  </a:lnTo>
                  <a:lnTo>
                    <a:pt x="1" y="1"/>
                  </a:lnTo>
                  <a:lnTo>
                    <a:pt x="2" y="0"/>
                  </a:lnTo>
                  <a:lnTo>
                    <a:pt x="4" y="0"/>
                  </a:lnTo>
                  <a:lnTo>
                    <a:pt x="5" y="0"/>
                  </a:lnTo>
                  <a:lnTo>
                    <a:pt x="7" y="1"/>
                  </a:lnTo>
                  <a:lnTo>
                    <a:pt x="7" y="2"/>
                  </a:lnTo>
                  <a:lnTo>
                    <a:pt x="8" y="4"/>
                  </a:lnTo>
                  <a:lnTo>
                    <a:pt x="8" y="263"/>
                  </a:lnTo>
                  <a:lnTo>
                    <a:pt x="7" y="264"/>
                  </a:lnTo>
                  <a:lnTo>
                    <a:pt x="7" y="265"/>
                  </a:lnTo>
                  <a:lnTo>
                    <a:pt x="5" y="266"/>
                  </a:lnTo>
                  <a:lnTo>
                    <a:pt x="4"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873">
              <a:extLst>
                <a:ext uri="{FF2B5EF4-FFF2-40B4-BE49-F238E27FC236}">
                  <a16:creationId xmlns:a16="http://schemas.microsoft.com/office/drawing/2014/main" id="{AABF9EFB-CCD0-D756-1E87-034F9DFF3C95}"/>
                </a:ext>
              </a:extLst>
            </p:cNvPr>
            <p:cNvSpPr>
              <a:spLocks/>
            </p:cNvSpPr>
            <p:nvPr/>
          </p:nvSpPr>
          <p:spPr bwMode="auto">
            <a:xfrm>
              <a:off x="1426745" y="1630576"/>
              <a:ext cx="8144" cy="64199"/>
            </a:xfrm>
            <a:custGeom>
              <a:avLst/>
              <a:gdLst>
                <a:gd name="T0" fmla="*/ 4 w 8"/>
                <a:gd name="T1" fmla="*/ 57 h 57"/>
                <a:gd name="T2" fmla="*/ 2 w 8"/>
                <a:gd name="T3" fmla="*/ 57 h 57"/>
                <a:gd name="T4" fmla="*/ 1 w 8"/>
                <a:gd name="T5" fmla="*/ 56 h 57"/>
                <a:gd name="T6" fmla="*/ 0 w 8"/>
                <a:gd name="T7" fmla="*/ 54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6 w 8"/>
                <a:gd name="T23" fmla="*/ 1 h 57"/>
                <a:gd name="T24" fmla="*/ 7 w 8"/>
                <a:gd name="T25" fmla="*/ 2 h 57"/>
                <a:gd name="T26" fmla="*/ 8 w 8"/>
                <a:gd name="T27" fmla="*/ 4 h 57"/>
                <a:gd name="T28" fmla="*/ 8 w 8"/>
                <a:gd name="T29" fmla="*/ 53 h 57"/>
                <a:gd name="T30" fmla="*/ 7 w 8"/>
                <a:gd name="T31" fmla="*/ 54 h 57"/>
                <a:gd name="T32" fmla="*/ 6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4"/>
                  </a:lnTo>
                  <a:lnTo>
                    <a:pt x="0" y="53"/>
                  </a:lnTo>
                  <a:lnTo>
                    <a:pt x="0" y="4"/>
                  </a:lnTo>
                  <a:lnTo>
                    <a:pt x="0" y="2"/>
                  </a:lnTo>
                  <a:lnTo>
                    <a:pt x="1" y="1"/>
                  </a:lnTo>
                  <a:lnTo>
                    <a:pt x="2" y="0"/>
                  </a:lnTo>
                  <a:lnTo>
                    <a:pt x="4" y="0"/>
                  </a:lnTo>
                  <a:lnTo>
                    <a:pt x="5" y="0"/>
                  </a:lnTo>
                  <a:lnTo>
                    <a:pt x="6" y="1"/>
                  </a:lnTo>
                  <a:lnTo>
                    <a:pt x="7" y="2"/>
                  </a:lnTo>
                  <a:lnTo>
                    <a:pt x="8" y="4"/>
                  </a:lnTo>
                  <a:lnTo>
                    <a:pt x="8" y="53"/>
                  </a:lnTo>
                  <a:lnTo>
                    <a:pt x="7" y="54"/>
                  </a:lnTo>
                  <a:lnTo>
                    <a:pt x="6" y="56"/>
                  </a:lnTo>
                  <a:lnTo>
                    <a:pt x="5" y="57"/>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874">
              <a:extLst>
                <a:ext uri="{FF2B5EF4-FFF2-40B4-BE49-F238E27FC236}">
                  <a16:creationId xmlns:a16="http://schemas.microsoft.com/office/drawing/2014/main" id="{7BC5B15F-A985-D9D2-8CF2-D45806E9E0E5}"/>
                </a:ext>
              </a:extLst>
            </p:cNvPr>
            <p:cNvSpPr>
              <a:spLocks/>
            </p:cNvSpPr>
            <p:nvPr/>
          </p:nvSpPr>
          <p:spPr bwMode="auto">
            <a:xfrm>
              <a:off x="1548911"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0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6" y="1"/>
                  </a:lnTo>
                  <a:lnTo>
                    <a:pt x="7" y="2"/>
                  </a:lnTo>
                  <a:lnTo>
                    <a:pt x="8" y="4"/>
                  </a:lnTo>
                  <a:lnTo>
                    <a:pt x="8" y="349"/>
                  </a:lnTo>
                  <a:lnTo>
                    <a:pt x="7" y="350"/>
                  </a:lnTo>
                  <a:lnTo>
                    <a:pt x="6"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875">
              <a:extLst>
                <a:ext uri="{FF2B5EF4-FFF2-40B4-BE49-F238E27FC236}">
                  <a16:creationId xmlns:a16="http://schemas.microsoft.com/office/drawing/2014/main" id="{DB96FC5F-131C-7136-5019-7BB199BBD543}"/>
                </a:ext>
              </a:extLst>
            </p:cNvPr>
            <p:cNvSpPr>
              <a:spLocks/>
            </p:cNvSpPr>
            <p:nvPr/>
          </p:nvSpPr>
          <p:spPr bwMode="auto">
            <a:xfrm>
              <a:off x="1100967" y="1630576"/>
              <a:ext cx="8144" cy="307241"/>
            </a:xfrm>
            <a:custGeom>
              <a:avLst/>
              <a:gdLst>
                <a:gd name="T0" fmla="*/ 4 w 8"/>
                <a:gd name="T1" fmla="*/ 269 h 269"/>
                <a:gd name="T2" fmla="*/ 3 w 8"/>
                <a:gd name="T3" fmla="*/ 269 h 269"/>
                <a:gd name="T4" fmla="*/ 1 w 8"/>
                <a:gd name="T5" fmla="*/ 268 h 269"/>
                <a:gd name="T6" fmla="*/ 1 w 8"/>
                <a:gd name="T7" fmla="*/ 267 h 269"/>
                <a:gd name="T8" fmla="*/ 0 w 8"/>
                <a:gd name="T9" fmla="*/ 265 h 269"/>
                <a:gd name="T10" fmla="*/ 0 w 8"/>
                <a:gd name="T11" fmla="*/ 4 h 269"/>
                <a:gd name="T12" fmla="*/ 1 w 8"/>
                <a:gd name="T13" fmla="*/ 2 h 269"/>
                <a:gd name="T14" fmla="*/ 1 w 8"/>
                <a:gd name="T15" fmla="*/ 1 h 269"/>
                <a:gd name="T16" fmla="*/ 3 w 8"/>
                <a:gd name="T17" fmla="*/ 0 h 269"/>
                <a:gd name="T18" fmla="*/ 4 w 8"/>
                <a:gd name="T19" fmla="*/ 0 h 269"/>
                <a:gd name="T20" fmla="*/ 6 w 8"/>
                <a:gd name="T21" fmla="*/ 0 h 269"/>
                <a:gd name="T22" fmla="*/ 7 w 8"/>
                <a:gd name="T23" fmla="*/ 1 h 269"/>
                <a:gd name="T24" fmla="*/ 8 w 8"/>
                <a:gd name="T25" fmla="*/ 2 h 269"/>
                <a:gd name="T26" fmla="*/ 8 w 8"/>
                <a:gd name="T27" fmla="*/ 4 h 269"/>
                <a:gd name="T28" fmla="*/ 8 w 8"/>
                <a:gd name="T29" fmla="*/ 265 h 269"/>
                <a:gd name="T30" fmla="*/ 8 w 8"/>
                <a:gd name="T31" fmla="*/ 267 h 269"/>
                <a:gd name="T32" fmla="*/ 7 w 8"/>
                <a:gd name="T33" fmla="*/ 268 h 269"/>
                <a:gd name="T34" fmla="*/ 6 w 8"/>
                <a:gd name="T35" fmla="*/ 269 h 269"/>
                <a:gd name="T36" fmla="*/ 4 w 8"/>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9">
                  <a:moveTo>
                    <a:pt x="4" y="269"/>
                  </a:moveTo>
                  <a:lnTo>
                    <a:pt x="3" y="269"/>
                  </a:lnTo>
                  <a:lnTo>
                    <a:pt x="1" y="268"/>
                  </a:lnTo>
                  <a:lnTo>
                    <a:pt x="1" y="267"/>
                  </a:lnTo>
                  <a:lnTo>
                    <a:pt x="0" y="265"/>
                  </a:lnTo>
                  <a:lnTo>
                    <a:pt x="0" y="4"/>
                  </a:lnTo>
                  <a:lnTo>
                    <a:pt x="1" y="2"/>
                  </a:lnTo>
                  <a:lnTo>
                    <a:pt x="1" y="1"/>
                  </a:lnTo>
                  <a:lnTo>
                    <a:pt x="3" y="0"/>
                  </a:lnTo>
                  <a:lnTo>
                    <a:pt x="4" y="0"/>
                  </a:lnTo>
                  <a:lnTo>
                    <a:pt x="6" y="0"/>
                  </a:lnTo>
                  <a:lnTo>
                    <a:pt x="7" y="1"/>
                  </a:lnTo>
                  <a:lnTo>
                    <a:pt x="8" y="2"/>
                  </a:lnTo>
                  <a:lnTo>
                    <a:pt x="8" y="4"/>
                  </a:lnTo>
                  <a:lnTo>
                    <a:pt x="8" y="265"/>
                  </a:lnTo>
                  <a:lnTo>
                    <a:pt x="8" y="267"/>
                  </a:lnTo>
                  <a:lnTo>
                    <a:pt x="7" y="268"/>
                  </a:lnTo>
                  <a:lnTo>
                    <a:pt x="6" y="269"/>
                  </a:lnTo>
                  <a:lnTo>
                    <a:pt x="4"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876">
              <a:extLst>
                <a:ext uri="{FF2B5EF4-FFF2-40B4-BE49-F238E27FC236}">
                  <a16:creationId xmlns:a16="http://schemas.microsoft.com/office/drawing/2014/main" id="{3FF3E059-B4DC-D028-18D8-C914084C9C46}"/>
                </a:ext>
              </a:extLst>
            </p:cNvPr>
            <p:cNvSpPr>
              <a:spLocks/>
            </p:cNvSpPr>
            <p:nvPr/>
          </p:nvSpPr>
          <p:spPr bwMode="auto">
            <a:xfrm>
              <a:off x="1121330" y="1630576"/>
              <a:ext cx="8144" cy="403538"/>
            </a:xfrm>
            <a:custGeom>
              <a:avLst/>
              <a:gdLst>
                <a:gd name="T0" fmla="*/ 4 w 8"/>
                <a:gd name="T1" fmla="*/ 353 h 353"/>
                <a:gd name="T2" fmla="*/ 3 w 8"/>
                <a:gd name="T3" fmla="*/ 353 h 353"/>
                <a:gd name="T4" fmla="*/ 1 w 8"/>
                <a:gd name="T5" fmla="*/ 352 h 353"/>
                <a:gd name="T6" fmla="*/ 1 w 8"/>
                <a:gd name="T7" fmla="*/ 351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1"/>
                  </a:lnTo>
                  <a:lnTo>
                    <a:pt x="0" y="349"/>
                  </a:lnTo>
                  <a:lnTo>
                    <a:pt x="0" y="4"/>
                  </a:lnTo>
                  <a:lnTo>
                    <a:pt x="1"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877">
              <a:extLst>
                <a:ext uri="{FF2B5EF4-FFF2-40B4-BE49-F238E27FC236}">
                  <a16:creationId xmlns:a16="http://schemas.microsoft.com/office/drawing/2014/main" id="{4E21F0EA-92DB-556F-0AF1-F2B9A6B57540}"/>
                </a:ext>
              </a:extLst>
            </p:cNvPr>
            <p:cNvSpPr>
              <a:spLocks/>
            </p:cNvSpPr>
            <p:nvPr/>
          </p:nvSpPr>
          <p:spPr bwMode="auto">
            <a:xfrm>
              <a:off x="1157978"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878">
              <a:extLst>
                <a:ext uri="{FF2B5EF4-FFF2-40B4-BE49-F238E27FC236}">
                  <a16:creationId xmlns:a16="http://schemas.microsoft.com/office/drawing/2014/main" id="{AA7CAB3A-3642-02F5-0855-6FCA14409F63}"/>
                </a:ext>
              </a:extLst>
            </p:cNvPr>
            <p:cNvSpPr>
              <a:spLocks/>
            </p:cNvSpPr>
            <p:nvPr/>
          </p:nvSpPr>
          <p:spPr bwMode="auto">
            <a:xfrm>
              <a:off x="1182412"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879">
              <a:extLst>
                <a:ext uri="{FF2B5EF4-FFF2-40B4-BE49-F238E27FC236}">
                  <a16:creationId xmlns:a16="http://schemas.microsoft.com/office/drawing/2014/main" id="{6120E0F1-12EF-12D1-37B1-C72A00FE04EB}"/>
                </a:ext>
              </a:extLst>
            </p:cNvPr>
            <p:cNvSpPr>
              <a:spLocks/>
            </p:cNvSpPr>
            <p:nvPr/>
          </p:nvSpPr>
          <p:spPr bwMode="auto">
            <a:xfrm>
              <a:off x="1219063" y="1630576"/>
              <a:ext cx="8144" cy="403538"/>
            </a:xfrm>
            <a:custGeom>
              <a:avLst/>
              <a:gdLst>
                <a:gd name="T0" fmla="*/ 5 w 9"/>
                <a:gd name="T1" fmla="*/ 353 h 353"/>
                <a:gd name="T2" fmla="*/ 3 w 9"/>
                <a:gd name="T3" fmla="*/ 353 h 353"/>
                <a:gd name="T4" fmla="*/ 2 w 9"/>
                <a:gd name="T5" fmla="*/ 352 h 353"/>
                <a:gd name="T6" fmla="*/ 0 w 9"/>
                <a:gd name="T7" fmla="*/ 350 h 353"/>
                <a:gd name="T8" fmla="*/ 0 w 9"/>
                <a:gd name="T9" fmla="*/ 349 h 353"/>
                <a:gd name="T10" fmla="*/ 0 w 9"/>
                <a:gd name="T11" fmla="*/ 4 h 353"/>
                <a:gd name="T12" fmla="*/ 0 w 9"/>
                <a:gd name="T13" fmla="*/ 2 h 353"/>
                <a:gd name="T14" fmla="*/ 2 w 9"/>
                <a:gd name="T15" fmla="*/ 1 h 353"/>
                <a:gd name="T16" fmla="*/ 3 w 9"/>
                <a:gd name="T17" fmla="*/ 0 h 353"/>
                <a:gd name="T18" fmla="*/ 5 w 9"/>
                <a:gd name="T19" fmla="*/ 0 h 353"/>
                <a:gd name="T20" fmla="*/ 6 w 9"/>
                <a:gd name="T21" fmla="*/ 0 h 353"/>
                <a:gd name="T22" fmla="*/ 8 w 9"/>
                <a:gd name="T23" fmla="*/ 1 h 353"/>
                <a:gd name="T24" fmla="*/ 8 w 9"/>
                <a:gd name="T25" fmla="*/ 2 h 353"/>
                <a:gd name="T26" fmla="*/ 9 w 9"/>
                <a:gd name="T27" fmla="*/ 4 h 353"/>
                <a:gd name="T28" fmla="*/ 9 w 9"/>
                <a:gd name="T29" fmla="*/ 349 h 353"/>
                <a:gd name="T30" fmla="*/ 8 w 9"/>
                <a:gd name="T31" fmla="*/ 350 h 353"/>
                <a:gd name="T32" fmla="*/ 8 w 9"/>
                <a:gd name="T33" fmla="*/ 352 h 353"/>
                <a:gd name="T34" fmla="*/ 6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2" y="352"/>
                  </a:lnTo>
                  <a:lnTo>
                    <a:pt x="0" y="350"/>
                  </a:lnTo>
                  <a:lnTo>
                    <a:pt x="0" y="349"/>
                  </a:lnTo>
                  <a:lnTo>
                    <a:pt x="0" y="4"/>
                  </a:lnTo>
                  <a:lnTo>
                    <a:pt x="0" y="2"/>
                  </a:lnTo>
                  <a:lnTo>
                    <a:pt x="2" y="1"/>
                  </a:lnTo>
                  <a:lnTo>
                    <a:pt x="3" y="0"/>
                  </a:lnTo>
                  <a:lnTo>
                    <a:pt x="5" y="0"/>
                  </a:lnTo>
                  <a:lnTo>
                    <a:pt x="6" y="0"/>
                  </a:lnTo>
                  <a:lnTo>
                    <a:pt x="8" y="1"/>
                  </a:lnTo>
                  <a:lnTo>
                    <a:pt x="8" y="2"/>
                  </a:lnTo>
                  <a:lnTo>
                    <a:pt x="9" y="4"/>
                  </a:lnTo>
                  <a:lnTo>
                    <a:pt x="9" y="349"/>
                  </a:lnTo>
                  <a:lnTo>
                    <a:pt x="8" y="350"/>
                  </a:lnTo>
                  <a:lnTo>
                    <a:pt x="8" y="352"/>
                  </a:lnTo>
                  <a:lnTo>
                    <a:pt x="6" y="353"/>
                  </a:lnTo>
                  <a:lnTo>
                    <a:pt x="5"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880">
              <a:extLst>
                <a:ext uri="{FF2B5EF4-FFF2-40B4-BE49-F238E27FC236}">
                  <a16:creationId xmlns:a16="http://schemas.microsoft.com/office/drawing/2014/main" id="{14B296B8-3BF8-82C3-D45D-E2F4E1BF97B9}"/>
                </a:ext>
              </a:extLst>
            </p:cNvPr>
            <p:cNvSpPr>
              <a:spLocks/>
            </p:cNvSpPr>
            <p:nvPr/>
          </p:nvSpPr>
          <p:spPr bwMode="auto">
            <a:xfrm>
              <a:off x="1243496"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0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6" y="1"/>
                  </a:lnTo>
                  <a:lnTo>
                    <a:pt x="7" y="2"/>
                  </a:lnTo>
                  <a:lnTo>
                    <a:pt x="8" y="4"/>
                  </a:lnTo>
                  <a:lnTo>
                    <a:pt x="8" y="349"/>
                  </a:lnTo>
                  <a:lnTo>
                    <a:pt x="7" y="350"/>
                  </a:lnTo>
                  <a:lnTo>
                    <a:pt x="6"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881">
              <a:extLst>
                <a:ext uri="{FF2B5EF4-FFF2-40B4-BE49-F238E27FC236}">
                  <a16:creationId xmlns:a16="http://schemas.microsoft.com/office/drawing/2014/main" id="{8FE6AEF8-22D4-D079-D7F7-5540BA88C486}"/>
                </a:ext>
              </a:extLst>
            </p:cNvPr>
            <p:cNvSpPr>
              <a:spLocks/>
            </p:cNvSpPr>
            <p:nvPr/>
          </p:nvSpPr>
          <p:spPr bwMode="auto">
            <a:xfrm>
              <a:off x="1280145"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882">
              <a:extLst>
                <a:ext uri="{FF2B5EF4-FFF2-40B4-BE49-F238E27FC236}">
                  <a16:creationId xmlns:a16="http://schemas.microsoft.com/office/drawing/2014/main" id="{5BFD7478-6D4B-09D5-4E2D-DE028E7CFA00}"/>
                </a:ext>
              </a:extLst>
            </p:cNvPr>
            <p:cNvSpPr>
              <a:spLocks/>
            </p:cNvSpPr>
            <p:nvPr/>
          </p:nvSpPr>
          <p:spPr bwMode="auto">
            <a:xfrm>
              <a:off x="130050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883">
              <a:extLst>
                <a:ext uri="{FF2B5EF4-FFF2-40B4-BE49-F238E27FC236}">
                  <a16:creationId xmlns:a16="http://schemas.microsoft.com/office/drawing/2014/main" id="{8CCAEE2A-C868-069A-6892-544168EDF326}"/>
                </a:ext>
              </a:extLst>
            </p:cNvPr>
            <p:cNvSpPr>
              <a:spLocks/>
            </p:cNvSpPr>
            <p:nvPr/>
          </p:nvSpPr>
          <p:spPr bwMode="auto">
            <a:xfrm>
              <a:off x="1337156"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884">
              <a:extLst>
                <a:ext uri="{FF2B5EF4-FFF2-40B4-BE49-F238E27FC236}">
                  <a16:creationId xmlns:a16="http://schemas.microsoft.com/office/drawing/2014/main" id="{B2978BA6-E83F-818E-2A6A-20E548AD7CD9}"/>
                </a:ext>
              </a:extLst>
            </p:cNvPr>
            <p:cNvSpPr>
              <a:spLocks/>
            </p:cNvSpPr>
            <p:nvPr/>
          </p:nvSpPr>
          <p:spPr bwMode="auto">
            <a:xfrm>
              <a:off x="1361589"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885">
              <a:extLst>
                <a:ext uri="{FF2B5EF4-FFF2-40B4-BE49-F238E27FC236}">
                  <a16:creationId xmlns:a16="http://schemas.microsoft.com/office/drawing/2014/main" id="{82EB0771-B16E-7E84-4DA6-C11FDFC289BD}"/>
                </a:ext>
              </a:extLst>
            </p:cNvPr>
            <p:cNvSpPr>
              <a:spLocks/>
            </p:cNvSpPr>
            <p:nvPr/>
          </p:nvSpPr>
          <p:spPr bwMode="auto">
            <a:xfrm>
              <a:off x="1451178" y="1630576"/>
              <a:ext cx="8144" cy="64199"/>
            </a:xfrm>
            <a:custGeom>
              <a:avLst/>
              <a:gdLst>
                <a:gd name="T0" fmla="*/ 4 w 8"/>
                <a:gd name="T1" fmla="*/ 57 h 57"/>
                <a:gd name="T2" fmla="*/ 2 w 8"/>
                <a:gd name="T3" fmla="*/ 57 h 57"/>
                <a:gd name="T4" fmla="*/ 1 w 8"/>
                <a:gd name="T5" fmla="*/ 56 h 57"/>
                <a:gd name="T6" fmla="*/ 0 w 8"/>
                <a:gd name="T7" fmla="*/ 54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7 w 8"/>
                <a:gd name="T23" fmla="*/ 1 h 57"/>
                <a:gd name="T24" fmla="*/ 7 w 8"/>
                <a:gd name="T25" fmla="*/ 2 h 57"/>
                <a:gd name="T26" fmla="*/ 8 w 8"/>
                <a:gd name="T27" fmla="*/ 4 h 57"/>
                <a:gd name="T28" fmla="*/ 8 w 8"/>
                <a:gd name="T29" fmla="*/ 53 h 57"/>
                <a:gd name="T30" fmla="*/ 7 w 8"/>
                <a:gd name="T31" fmla="*/ 54 h 57"/>
                <a:gd name="T32" fmla="*/ 7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4"/>
                  </a:lnTo>
                  <a:lnTo>
                    <a:pt x="0" y="53"/>
                  </a:lnTo>
                  <a:lnTo>
                    <a:pt x="0" y="4"/>
                  </a:lnTo>
                  <a:lnTo>
                    <a:pt x="0" y="2"/>
                  </a:lnTo>
                  <a:lnTo>
                    <a:pt x="1" y="1"/>
                  </a:lnTo>
                  <a:lnTo>
                    <a:pt x="2" y="0"/>
                  </a:lnTo>
                  <a:lnTo>
                    <a:pt x="4" y="0"/>
                  </a:lnTo>
                  <a:lnTo>
                    <a:pt x="5" y="0"/>
                  </a:lnTo>
                  <a:lnTo>
                    <a:pt x="7" y="1"/>
                  </a:lnTo>
                  <a:lnTo>
                    <a:pt x="7" y="2"/>
                  </a:lnTo>
                  <a:lnTo>
                    <a:pt x="8" y="4"/>
                  </a:lnTo>
                  <a:lnTo>
                    <a:pt x="8" y="53"/>
                  </a:lnTo>
                  <a:lnTo>
                    <a:pt x="7" y="54"/>
                  </a:lnTo>
                  <a:lnTo>
                    <a:pt x="7" y="56"/>
                  </a:lnTo>
                  <a:lnTo>
                    <a:pt x="5" y="57"/>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886">
              <a:extLst>
                <a:ext uri="{FF2B5EF4-FFF2-40B4-BE49-F238E27FC236}">
                  <a16:creationId xmlns:a16="http://schemas.microsoft.com/office/drawing/2014/main" id="{0E70213E-EE26-EDCD-757E-D9C3DC378FB2}"/>
                </a:ext>
              </a:extLst>
            </p:cNvPr>
            <p:cNvSpPr>
              <a:spLocks/>
            </p:cNvSpPr>
            <p:nvPr/>
          </p:nvSpPr>
          <p:spPr bwMode="auto">
            <a:xfrm>
              <a:off x="1475611" y="1630576"/>
              <a:ext cx="8144" cy="64199"/>
            </a:xfrm>
            <a:custGeom>
              <a:avLst/>
              <a:gdLst>
                <a:gd name="T0" fmla="*/ 5 w 9"/>
                <a:gd name="T1" fmla="*/ 57 h 57"/>
                <a:gd name="T2" fmla="*/ 2 w 9"/>
                <a:gd name="T3" fmla="*/ 57 h 57"/>
                <a:gd name="T4" fmla="*/ 1 w 9"/>
                <a:gd name="T5" fmla="*/ 56 h 57"/>
                <a:gd name="T6" fmla="*/ 0 w 9"/>
                <a:gd name="T7" fmla="*/ 54 h 57"/>
                <a:gd name="T8" fmla="*/ 0 w 9"/>
                <a:gd name="T9" fmla="*/ 53 h 57"/>
                <a:gd name="T10" fmla="*/ 0 w 9"/>
                <a:gd name="T11" fmla="*/ 4 h 57"/>
                <a:gd name="T12" fmla="*/ 0 w 9"/>
                <a:gd name="T13" fmla="*/ 2 h 57"/>
                <a:gd name="T14" fmla="*/ 1 w 9"/>
                <a:gd name="T15" fmla="*/ 1 h 57"/>
                <a:gd name="T16" fmla="*/ 2 w 9"/>
                <a:gd name="T17" fmla="*/ 0 h 57"/>
                <a:gd name="T18" fmla="*/ 5 w 9"/>
                <a:gd name="T19" fmla="*/ 0 h 57"/>
                <a:gd name="T20" fmla="*/ 6 w 9"/>
                <a:gd name="T21" fmla="*/ 0 h 57"/>
                <a:gd name="T22" fmla="*/ 8 w 9"/>
                <a:gd name="T23" fmla="*/ 1 h 57"/>
                <a:gd name="T24" fmla="*/ 8 w 9"/>
                <a:gd name="T25" fmla="*/ 2 h 57"/>
                <a:gd name="T26" fmla="*/ 9 w 9"/>
                <a:gd name="T27" fmla="*/ 4 h 57"/>
                <a:gd name="T28" fmla="*/ 9 w 9"/>
                <a:gd name="T29" fmla="*/ 53 h 57"/>
                <a:gd name="T30" fmla="*/ 8 w 9"/>
                <a:gd name="T31" fmla="*/ 54 h 57"/>
                <a:gd name="T32" fmla="*/ 8 w 9"/>
                <a:gd name="T33" fmla="*/ 56 h 57"/>
                <a:gd name="T34" fmla="*/ 6 w 9"/>
                <a:gd name="T35" fmla="*/ 57 h 57"/>
                <a:gd name="T36" fmla="*/ 5 w 9"/>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7">
                  <a:moveTo>
                    <a:pt x="5" y="57"/>
                  </a:moveTo>
                  <a:lnTo>
                    <a:pt x="2" y="57"/>
                  </a:lnTo>
                  <a:lnTo>
                    <a:pt x="1" y="56"/>
                  </a:lnTo>
                  <a:lnTo>
                    <a:pt x="0" y="54"/>
                  </a:lnTo>
                  <a:lnTo>
                    <a:pt x="0" y="53"/>
                  </a:lnTo>
                  <a:lnTo>
                    <a:pt x="0" y="4"/>
                  </a:lnTo>
                  <a:lnTo>
                    <a:pt x="0" y="2"/>
                  </a:lnTo>
                  <a:lnTo>
                    <a:pt x="1" y="1"/>
                  </a:lnTo>
                  <a:lnTo>
                    <a:pt x="2" y="0"/>
                  </a:lnTo>
                  <a:lnTo>
                    <a:pt x="5" y="0"/>
                  </a:lnTo>
                  <a:lnTo>
                    <a:pt x="6" y="0"/>
                  </a:lnTo>
                  <a:lnTo>
                    <a:pt x="8" y="1"/>
                  </a:lnTo>
                  <a:lnTo>
                    <a:pt x="8" y="2"/>
                  </a:lnTo>
                  <a:lnTo>
                    <a:pt x="9" y="4"/>
                  </a:lnTo>
                  <a:lnTo>
                    <a:pt x="9" y="53"/>
                  </a:lnTo>
                  <a:lnTo>
                    <a:pt x="8" y="54"/>
                  </a:lnTo>
                  <a:lnTo>
                    <a:pt x="8" y="56"/>
                  </a:lnTo>
                  <a:lnTo>
                    <a:pt x="6" y="57"/>
                  </a:lnTo>
                  <a:lnTo>
                    <a:pt x="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887">
              <a:extLst>
                <a:ext uri="{FF2B5EF4-FFF2-40B4-BE49-F238E27FC236}">
                  <a16:creationId xmlns:a16="http://schemas.microsoft.com/office/drawing/2014/main" id="{4D750854-E400-9FAC-0040-04C870261B04}"/>
                </a:ext>
              </a:extLst>
            </p:cNvPr>
            <p:cNvSpPr>
              <a:spLocks/>
            </p:cNvSpPr>
            <p:nvPr/>
          </p:nvSpPr>
          <p:spPr bwMode="auto">
            <a:xfrm>
              <a:off x="1500044" y="1630576"/>
              <a:ext cx="12218" cy="64199"/>
            </a:xfrm>
            <a:custGeom>
              <a:avLst/>
              <a:gdLst>
                <a:gd name="T0" fmla="*/ 4 w 8"/>
                <a:gd name="T1" fmla="*/ 57 h 57"/>
                <a:gd name="T2" fmla="*/ 3 w 8"/>
                <a:gd name="T3" fmla="*/ 57 h 57"/>
                <a:gd name="T4" fmla="*/ 1 w 8"/>
                <a:gd name="T5" fmla="*/ 56 h 57"/>
                <a:gd name="T6" fmla="*/ 1 w 8"/>
                <a:gd name="T7" fmla="*/ 54 h 57"/>
                <a:gd name="T8" fmla="*/ 0 w 8"/>
                <a:gd name="T9" fmla="*/ 53 h 57"/>
                <a:gd name="T10" fmla="*/ 0 w 8"/>
                <a:gd name="T11" fmla="*/ 4 h 57"/>
                <a:gd name="T12" fmla="*/ 1 w 8"/>
                <a:gd name="T13" fmla="*/ 2 h 57"/>
                <a:gd name="T14" fmla="*/ 1 w 8"/>
                <a:gd name="T15" fmla="*/ 1 h 57"/>
                <a:gd name="T16" fmla="*/ 3 w 8"/>
                <a:gd name="T17" fmla="*/ 0 h 57"/>
                <a:gd name="T18" fmla="*/ 4 w 8"/>
                <a:gd name="T19" fmla="*/ 0 h 57"/>
                <a:gd name="T20" fmla="*/ 6 w 8"/>
                <a:gd name="T21" fmla="*/ 0 h 57"/>
                <a:gd name="T22" fmla="*/ 7 w 8"/>
                <a:gd name="T23" fmla="*/ 1 h 57"/>
                <a:gd name="T24" fmla="*/ 8 w 8"/>
                <a:gd name="T25" fmla="*/ 2 h 57"/>
                <a:gd name="T26" fmla="*/ 8 w 8"/>
                <a:gd name="T27" fmla="*/ 4 h 57"/>
                <a:gd name="T28" fmla="*/ 8 w 8"/>
                <a:gd name="T29" fmla="*/ 53 h 57"/>
                <a:gd name="T30" fmla="*/ 8 w 8"/>
                <a:gd name="T31" fmla="*/ 54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3" y="57"/>
                  </a:lnTo>
                  <a:lnTo>
                    <a:pt x="1" y="56"/>
                  </a:lnTo>
                  <a:lnTo>
                    <a:pt x="1" y="54"/>
                  </a:lnTo>
                  <a:lnTo>
                    <a:pt x="0" y="53"/>
                  </a:lnTo>
                  <a:lnTo>
                    <a:pt x="0" y="4"/>
                  </a:lnTo>
                  <a:lnTo>
                    <a:pt x="1" y="2"/>
                  </a:lnTo>
                  <a:lnTo>
                    <a:pt x="1" y="1"/>
                  </a:lnTo>
                  <a:lnTo>
                    <a:pt x="3" y="0"/>
                  </a:lnTo>
                  <a:lnTo>
                    <a:pt x="4" y="0"/>
                  </a:lnTo>
                  <a:lnTo>
                    <a:pt x="6" y="0"/>
                  </a:lnTo>
                  <a:lnTo>
                    <a:pt x="7" y="1"/>
                  </a:lnTo>
                  <a:lnTo>
                    <a:pt x="8" y="2"/>
                  </a:lnTo>
                  <a:lnTo>
                    <a:pt x="8" y="4"/>
                  </a:lnTo>
                  <a:lnTo>
                    <a:pt x="8" y="53"/>
                  </a:lnTo>
                  <a:lnTo>
                    <a:pt x="8" y="54"/>
                  </a:lnTo>
                  <a:lnTo>
                    <a:pt x="7" y="56"/>
                  </a:lnTo>
                  <a:lnTo>
                    <a:pt x="6" y="57"/>
                  </a:lnTo>
                  <a:lnTo>
                    <a:pt x="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888">
              <a:extLst>
                <a:ext uri="{FF2B5EF4-FFF2-40B4-BE49-F238E27FC236}">
                  <a16:creationId xmlns:a16="http://schemas.microsoft.com/office/drawing/2014/main" id="{4955C9D4-9523-E588-ADE4-C00F67745BF3}"/>
                </a:ext>
              </a:extLst>
            </p:cNvPr>
            <p:cNvSpPr>
              <a:spLocks/>
            </p:cNvSpPr>
            <p:nvPr/>
          </p:nvSpPr>
          <p:spPr bwMode="auto">
            <a:xfrm>
              <a:off x="1524478" y="1630576"/>
              <a:ext cx="8144" cy="64199"/>
            </a:xfrm>
            <a:custGeom>
              <a:avLst/>
              <a:gdLst>
                <a:gd name="T0" fmla="*/ 5 w 9"/>
                <a:gd name="T1" fmla="*/ 55 h 55"/>
                <a:gd name="T2" fmla="*/ 3 w 9"/>
                <a:gd name="T3" fmla="*/ 54 h 55"/>
                <a:gd name="T4" fmla="*/ 1 w 9"/>
                <a:gd name="T5" fmla="*/ 54 h 55"/>
                <a:gd name="T6" fmla="*/ 1 w 9"/>
                <a:gd name="T7" fmla="*/ 52 h 55"/>
                <a:gd name="T8" fmla="*/ 0 w 9"/>
                <a:gd name="T9" fmla="*/ 51 h 55"/>
                <a:gd name="T10" fmla="*/ 0 w 9"/>
                <a:gd name="T11" fmla="*/ 4 h 55"/>
                <a:gd name="T12" fmla="*/ 1 w 9"/>
                <a:gd name="T13" fmla="*/ 2 h 55"/>
                <a:gd name="T14" fmla="*/ 1 w 9"/>
                <a:gd name="T15" fmla="*/ 1 h 55"/>
                <a:gd name="T16" fmla="*/ 3 w 9"/>
                <a:gd name="T17" fmla="*/ 0 h 55"/>
                <a:gd name="T18" fmla="*/ 5 w 9"/>
                <a:gd name="T19" fmla="*/ 0 h 55"/>
                <a:gd name="T20" fmla="*/ 7 w 9"/>
                <a:gd name="T21" fmla="*/ 0 h 55"/>
                <a:gd name="T22" fmla="*/ 8 w 9"/>
                <a:gd name="T23" fmla="*/ 1 h 55"/>
                <a:gd name="T24" fmla="*/ 9 w 9"/>
                <a:gd name="T25" fmla="*/ 2 h 55"/>
                <a:gd name="T26" fmla="*/ 9 w 9"/>
                <a:gd name="T27" fmla="*/ 4 h 55"/>
                <a:gd name="T28" fmla="*/ 9 w 9"/>
                <a:gd name="T29" fmla="*/ 51 h 55"/>
                <a:gd name="T30" fmla="*/ 9 w 9"/>
                <a:gd name="T31" fmla="*/ 52 h 55"/>
                <a:gd name="T32" fmla="*/ 8 w 9"/>
                <a:gd name="T33" fmla="*/ 54 h 55"/>
                <a:gd name="T34" fmla="*/ 7 w 9"/>
                <a:gd name="T35" fmla="*/ 54 h 55"/>
                <a:gd name="T36" fmla="*/ 5 w 9"/>
                <a:gd name="T3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5">
                  <a:moveTo>
                    <a:pt x="5" y="55"/>
                  </a:moveTo>
                  <a:lnTo>
                    <a:pt x="3" y="54"/>
                  </a:lnTo>
                  <a:lnTo>
                    <a:pt x="1" y="54"/>
                  </a:lnTo>
                  <a:lnTo>
                    <a:pt x="1" y="52"/>
                  </a:lnTo>
                  <a:lnTo>
                    <a:pt x="0" y="51"/>
                  </a:lnTo>
                  <a:lnTo>
                    <a:pt x="0" y="4"/>
                  </a:lnTo>
                  <a:lnTo>
                    <a:pt x="1" y="2"/>
                  </a:lnTo>
                  <a:lnTo>
                    <a:pt x="1" y="1"/>
                  </a:lnTo>
                  <a:lnTo>
                    <a:pt x="3" y="0"/>
                  </a:lnTo>
                  <a:lnTo>
                    <a:pt x="5" y="0"/>
                  </a:lnTo>
                  <a:lnTo>
                    <a:pt x="7" y="0"/>
                  </a:lnTo>
                  <a:lnTo>
                    <a:pt x="8" y="1"/>
                  </a:lnTo>
                  <a:lnTo>
                    <a:pt x="9" y="2"/>
                  </a:lnTo>
                  <a:lnTo>
                    <a:pt x="9" y="4"/>
                  </a:lnTo>
                  <a:lnTo>
                    <a:pt x="9" y="51"/>
                  </a:lnTo>
                  <a:lnTo>
                    <a:pt x="9" y="52"/>
                  </a:lnTo>
                  <a:lnTo>
                    <a:pt x="8" y="54"/>
                  </a:lnTo>
                  <a:lnTo>
                    <a:pt x="7" y="54"/>
                  </a:lnTo>
                  <a:lnTo>
                    <a:pt x="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889">
              <a:extLst>
                <a:ext uri="{FF2B5EF4-FFF2-40B4-BE49-F238E27FC236}">
                  <a16:creationId xmlns:a16="http://schemas.microsoft.com/office/drawing/2014/main" id="{D159E253-C0E2-D1EE-4298-79EBE9E2290F}"/>
                </a:ext>
              </a:extLst>
            </p:cNvPr>
            <p:cNvSpPr>
              <a:spLocks/>
            </p:cNvSpPr>
            <p:nvPr/>
          </p:nvSpPr>
          <p:spPr bwMode="auto">
            <a:xfrm>
              <a:off x="1593707" y="1630576"/>
              <a:ext cx="8144" cy="73371"/>
            </a:xfrm>
            <a:custGeom>
              <a:avLst/>
              <a:gdLst>
                <a:gd name="T0" fmla="*/ 4 w 8"/>
                <a:gd name="T1" fmla="*/ 62 h 62"/>
                <a:gd name="T2" fmla="*/ 2 w 8"/>
                <a:gd name="T3" fmla="*/ 61 h 62"/>
                <a:gd name="T4" fmla="*/ 1 w 8"/>
                <a:gd name="T5" fmla="*/ 60 h 62"/>
                <a:gd name="T6" fmla="*/ 0 w 8"/>
                <a:gd name="T7" fmla="*/ 59 h 62"/>
                <a:gd name="T8" fmla="*/ 0 w 8"/>
                <a:gd name="T9" fmla="*/ 58 h 62"/>
                <a:gd name="T10" fmla="*/ 0 w 8"/>
                <a:gd name="T11" fmla="*/ 4 h 62"/>
                <a:gd name="T12" fmla="*/ 0 w 8"/>
                <a:gd name="T13" fmla="*/ 2 h 62"/>
                <a:gd name="T14" fmla="*/ 1 w 8"/>
                <a:gd name="T15" fmla="*/ 1 h 62"/>
                <a:gd name="T16" fmla="*/ 2 w 8"/>
                <a:gd name="T17" fmla="*/ 0 h 62"/>
                <a:gd name="T18" fmla="*/ 4 w 8"/>
                <a:gd name="T19" fmla="*/ 0 h 62"/>
                <a:gd name="T20" fmla="*/ 6 w 8"/>
                <a:gd name="T21" fmla="*/ 0 h 62"/>
                <a:gd name="T22" fmla="*/ 7 w 8"/>
                <a:gd name="T23" fmla="*/ 1 h 62"/>
                <a:gd name="T24" fmla="*/ 8 w 8"/>
                <a:gd name="T25" fmla="*/ 2 h 62"/>
                <a:gd name="T26" fmla="*/ 8 w 8"/>
                <a:gd name="T27" fmla="*/ 4 h 62"/>
                <a:gd name="T28" fmla="*/ 8 w 8"/>
                <a:gd name="T29" fmla="*/ 58 h 62"/>
                <a:gd name="T30" fmla="*/ 8 w 8"/>
                <a:gd name="T31" fmla="*/ 59 h 62"/>
                <a:gd name="T32" fmla="*/ 7 w 8"/>
                <a:gd name="T33" fmla="*/ 60 h 62"/>
                <a:gd name="T34" fmla="*/ 6 w 8"/>
                <a:gd name="T35" fmla="*/ 61 h 62"/>
                <a:gd name="T36" fmla="*/ 4 w 8"/>
                <a:gd name="T3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62">
                  <a:moveTo>
                    <a:pt x="4" y="62"/>
                  </a:moveTo>
                  <a:lnTo>
                    <a:pt x="2" y="61"/>
                  </a:lnTo>
                  <a:lnTo>
                    <a:pt x="1" y="60"/>
                  </a:lnTo>
                  <a:lnTo>
                    <a:pt x="0" y="59"/>
                  </a:lnTo>
                  <a:lnTo>
                    <a:pt x="0" y="58"/>
                  </a:lnTo>
                  <a:lnTo>
                    <a:pt x="0" y="4"/>
                  </a:lnTo>
                  <a:lnTo>
                    <a:pt x="0" y="2"/>
                  </a:lnTo>
                  <a:lnTo>
                    <a:pt x="1" y="1"/>
                  </a:lnTo>
                  <a:lnTo>
                    <a:pt x="2" y="0"/>
                  </a:lnTo>
                  <a:lnTo>
                    <a:pt x="4" y="0"/>
                  </a:lnTo>
                  <a:lnTo>
                    <a:pt x="6" y="0"/>
                  </a:lnTo>
                  <a:lnTo>
                    <a:pt x="7" y="1"/>
                  </a:lnTo>
                  <a:lnTo>
                    <a:pt x="8" y="2"/>
                  </a:lnTo>
                  <a:lnTo>
                    <a:pt x="8" y="4"/>
                  </a:lnTo>
                  <a:lnTo>
                    <a:pt x="8" y="58"/>
                  </a:lnTo>
                  <a:lnTo>
                    <a:pt x="8" y="59"/>
                  </a:lnTo>
                  <a:lnTo>
                    <a:pt x="7" y="60"/>
                  </a:lnTo>
                  <a:lnTo>
                    <a:pt x="6" y="61"/>
                  </a:lnTo>
                  <a:lnTo>
                    <a:pt x="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890">
              <a:extLst>
                <a:ext uri="{FF2B5EF4-FFF2-40B4-BE49-F238E27FC236}">
                  <a16:creationId xmlns:a16="http://schemas.microsoft.com/office/drawing/2014/main" id="{26E31F8E-5468-E9B8-7F79-6113380661DE}"/>
                </a:ext>
              </a:extLst>
            </p:cNvPr>
            <p:cNvSpPr>
              <a:spLocks/>
            </p:cNvSpPr>
            <p:nvPr/>
          </p:nvSpPr>
          <p:spPr bwMode="auto">
            <a:xfrm>
              <a:off x="1618140" y="1630576"/>
              <a:ext cx="8144" cy="307241"/>
            </a:xfrm>
            <a:custGeom>
              <a:avLst/>
              <a:gdLst>
                <a:gd name="T0" fmla="*/ 4 w 8"/>
                <a:gd name="T1" fmla="*/ 267 h 267"/>
                <a:gd name="T2" fmla="*/ 2 w 8"/>
                <a:gd name="T3" fmla="*/ 266 h 267"/>
                <a:gd name="T4" fmla="*/ 1 w 8"/>
                <a:gd name="T5" fmla="*/ 265 h 267"/>
                <a:gd name="T6" fmla="*/ 0 w 8"/>
                <a:gd name="T7" fmla="*/ 264 h 267"/>
                <a:gd name="T8" fmla="*/ 0 w 8"/>
                <a:gd name="T9" fmla="*/ 263 h 267"/>
                <a:gd name="T10" fmla="*/ 0 w 8"/>
                <a:gd name="T11" fmla="*/ 4 h 267"/>
                <a:gd name="T12" fmla="*/ 0 w 8"/>
                <a:gd name="T13" fmla="*/ 2 h 267"/>
                <a:gd name="T14" fmla="*/ 1 w 8"/>
                <a:gd name="T15" fmla="*/ 1 h 267"/>
                <a:gd name="T16" fmla="*/ 2 w 8"/>
                <a:gd name="T17" fmla="*/ 0 h 267"/>
                <a:gd name="T18" fmla="*/ 4 w 8"/>
                <a:gd name="T19" fmla="*/ 0 h 267"/>
                <a:gd name="T20" fmla="*/ 6 w 8"/>
                <a:gd name="T21" fmla="*/ 0 h 267"/>
                <a:gd name="T22" fmla="*/ 7 w 8"/>
                <a:gd name="T23" fmla="*/ 1 h 267"/>
                <a:gd name="T24" fmla="*/ 8 w 8"/>
                <a:gd name="T25" fmla="*/ 2 h 267"/>
                <a:gd name="T26" fmla="*/ 8 w 8"/>
                <a:gd name="T27" fmla="*/ 4 h 267"/>
                <a:gd name="T28" fmla="*/ 8 w 8"/>
                <a:gd name="T29" fmla="*/ 263 h 267"/>
                <a:gd name="T30" fmla="*/ 8 w 8"/>
                <a:gd name="T31" fmla="*/ 264 h 267"/>
                <a:gd name="T32" fmla="*/ 7 w 8"/>
                <a:gd name="T33" fmla="*/ 265 h 267"/>
                <a:gd name="T34" fmla="*/ 6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2" y="266"/>
                  </a:lnTo>
                  <a:lnTo>
                    <a:pt x="1" y="265"/>
                  </a:lnTo>
                  <a:lnTo>
                    <a:pt x="0" y="264"/>
                  </a:lnTo>
                  <a:lnTo>
                    <a:pt x="0" y="263"/>
                  </a:lnTo>
                  <a:lnTo>
                    <a:pt x="0" y="4"/>
                  </a:lnTo>
                  <a:lnTo>
                    <a:pt x="0" y="2"/>
                  </a:lnTo>
                  <a:lnTo>
                    <a:pt x="1" y="1"/>
                  </a:lnTo>
                  <a:lnTo>
                    <a:pt x="2" y="0"/>
                  </a:lnTo>
                  <a:lnTo>
                    <a:pt x="4" y="0"/>
                  </a:lnTo>
                  <a:lnTo>
                    <a:pt x="6" y="0"/>
                  </a:lnTo>
                  <a:lnTo>
                    <a:pt x="7" y="1"/>
                  </a:lnTo>
                  <a:lnTo>
                    <a:pt x="8" y="2"/>
                  </a:lnTo>
                  <a:lnTo>
                    <a:pt x="8" y="4"/>
                  </a:lnTo>
                  <a:lnTo>
                    <a:pt x="8" y="263"/>
                  </a:lnTo>
                  <a:lnTo>
                    <a:pt x="8" y="264"/>
                  </a:lnTo>
                  <a:lnTo>
                    <a:pt x="7" y="265"/>
                  </a:lnTo>
                  <a:lnTo>
                    <a:pt x="6" y="266"/>
                  </a:lnTo>
                  <a:lnTo>
                    <a:pt x="4"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891">
              <a:extLst>
                <a:ext uri="{FF2B5EF4-FFF2-40B4-BE49-F238E27FC236}">
                  <a16:creationId xmlns:a16="http://schemas.microsoft.com/office/drawing/2014/main" id="{37D24CBB-157F-D01C-8043-0397E993D942}"/>
                </a:ext>
              </a:extLst>
            </p:cNvPr>
            <p:cNvSpPr>
              <a:spLocks/>
            </p:cNvSpPr>
            <p:nvPr/>
          </p:nvSpPr>
          <p:spPr bwMode="auto">
            <a:xfrm>
              <a:off x="1642573"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7" y="2"/>
                  </a:lnTo>
                  <a:lnTo>
                    <a:pt x="8" y="4"/>
                  </a:lnTo>
                  <a:lnTo>
                    <a:pt x="8" y="349"/>
                  </a:lnTo>
                  <a:lnTo>
                    <a:pt x="7"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92">
              <a:extLst>
                <a:ext uri="{FF2B5EF4-FFF2-40B4-BE49-F238E27FC236}">
                  <a16:creationId xmlns:a16="http://schemas.microsoft.com/office/drawing/2014/main" id="{8CE015E1-98DC-EC1D-41BB-43EE6803E1D4}"/>
                </a:ext>
              </a:extLst>
            </p:cNvPr>
            <p:cNvSpPr>
              <a:spLocks/>
            </p:cNvSpPr>
            <p:nvPr/>
          </p:nvSpPr>
          <p:spPr bwMode="auto">
            <a:xfrm>
              <a:off x="166700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7" y="2"/>
                  </a:lnTo>
                  <a:lnTo>
                    <a:pt x="8" y="4"/>
                  </a:lnTo>
                  <a:lnTo>
                    <a:pt x="8" y="349"/>
                  </a:lnTo>
                  <a:lnTo>
                    <a:pt x="7" y="350"/>
                  </a:lnTo>
                  <a:lnTo>
                    <a:pt x="7" y="352"/>
                  </a:lnTo>
                  <a:lnTo>
                    <a:pt x="5"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893">
              <a:extLst>
                <a:ext uri="{FF2B5EF4-FFF2-40B4-BE49-F238E27FC236}">
                  <a16:creationId xmlns:a16="http://schemas.microsoft.com/office/drawing/2014/main" id="{64545B6B-4D99-567D-37C1-A10B7D3B1722}"/>
                </a:ext>
              </a:extLst>
            </p:cNvPr>
            <p:cNvSpPr>
              <a:spLocks/>
            </p:cNvSpPr>
            <p:nvPr/>
          </p:nvSpPr>
          <p:spPr bwMode="auto">
            <a:xfrm>
              <a:off x="889212" y="1671848"/>
              <a:ext cx="57011" cy="13758"/>
            </a:xfrm>
            <a:custGeom>
              <a:avLst/>
              <a:gdLst>
                <a:gd name="T0" fmla="*/ 51 w 55"/>
                <a:gd name="T1" fmla="*/ 14 h 14"/>
                <a:gd name="T2" fmla="*/ 4 w 55"/>
                <a:gd name="T3" fmla="*/ 14 h 14"/>
                <a:gd name="T4" fmla="*/ 3 w 55"/>
                <a:gd name="T5" fmla="*/ 14 h 14"/>
                <a:gd name="T6" fmla="*/ 1 w 55"/>
                <a:gd name="T7" fmla="*/ 13 h 14"/>
                <a:gd name="T8" fmla="*/ 0 w 55"/>
                <a:gd name="T9" fmla="*/ 12 h 14"/>
                <a:gd name="T10" fmla="*/ 0 w 55"/>
                <a:gd name="T11" fmla="*/ 10 h 14"/>
                <a:gd name="T12" fmla="*/ 0 w 55"/>
                <a:gd name="T13" fmla="*/ 4 h 14"/>
                <a:gd name="T14" fmla="*/ 0 w 55"/>
                <a:gd name="T15" fmla="*/ 3 h 14"/>
                <a:gd name="T16" fmla="*/ 1 w 55"/>
                <a:gd name="T17" fmla="*/ 1 h 14"/>
                <a:gd name="T18" fmla="*/ 3 w 55"/>
                <a:gd name="T19" fmla="*/ 0 h 14"/>
                <a:gd name="T20" fmla="*/ 4 w 55"/>
                <a:gd name="T21" fmla="*/ 0 h 14"/>
                <a:gd name="T22" fmla="*/ 51 w 55"/>
                <a:gd name="T23" fmla="*/ 0 h 14"/>
                <a:gd name="T24" fmla="*/ 52 w 55"/>
                <a:gd name="T25" fmla="*/ 0 h 14"/>
                <a:gd name="T26" fmla="*/ 54 w 55"/>
                <a:gd name="T27" fmla="*/ 1 h 14"/>
                <a:gd name="T28" fmla="*/ 55 w 55"/>
                <a:gd name="T29" fmla="*/ 3 h 14"/>
                <a:gd name="T30" fmla="*/ 55 w 55"/>
                <a:gd name="T31" fmla="*/ 4 h 14"/>
                <a:gd name="T32" fmla="*/ 55 w 55"/>
                <a:gd name="T33" fmla="*/ 10 h 14"/>
                <a:gd name="T34" fmla="*/ 55 w 55"/>
                <a:gd name="T35" fmla="*/ 12 h 14"/>
                <a:gd name="T36" fmla="*/ 54 w 55"/>
                <a:gd name="T37" fmla="*/ 13 h 14"/>
                <a:gd name="T38" fmla="*/ 52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1" y="13"/>
                  </a:lnTo>
                  <a:lnTo>
                    <a:pt x="0" y="12"/>
                  </a:lnTo>
                  <a:lnTo>
                    <a:pt x="0" y="10"/>
                  </a:lnTo>
                  <a:lnTo>
                    <a:pt x="0" y="4"/>
                  </a:lnTo>
                  <a:lnTo>
                    <a:pt x="0" y="3"/>
                  </a:lnTo>
                  <a:lnTo>
                    <a:pt x="1" y="1"/>
                  </a:lnTo>
                  <a:lnTo>
                    <a:pt x="3" y="0"/>
                  </a:lnTo>
                  <a:lnTo>
                    <a:pt x="4" y="0"/>
                  </a:lnTo>
                  <a:lnTo>
                    <a:pt x="51" y="0"/>
                  </a:lnTo>
                  <a:lnTo>
                    <a:pt x="52" y="0"/>
                  </a:lnTo>
                  <a:lnTo>
                    <a:pt x="54" y="1"/>
                  </a:lnTo>
                  <a:lnTo>
                    <a:pt x="55" y="3"/>
                  </a:lnTo>
                  <a:lnTo>
                    <a:pt x="55" y="4"/>
                  </a:lnTo>
                  <a:lnTo>
                    <a:pt x="55" y="10"/>
                  </a:lnTo>
                  <a:lnTo>
                    <a:pt x="55" y="12"/>
                  </a:lnTo>
                  <a:lnTo>
                    <a:pt x="54" y="13"/>
                  </a:lnTo>
                  <a:lnTo>
                    <a:pt x="52" y="14"/>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894">
              <a:extLst>
                <a:ext uri="{FF2B5EF4-FFF2-40B4-BE49-F238E27FC236}">
                  <a16:creationId xmlns:a16="http://schemas.microsoft.com/office/drawing/2014/main" id="{A1D1AF6A-C463-EB5B-2219-8E974FDDEF50}"/>
                </a:ext>
              </a:extLst>
            </p:cNvPr>
            <p:cNvSpPr>
              <a:spLocks/>
            </p:cNvSpPr>
            <p:nvPr/>
          </p:nvSpPr>
          <p:spPr bwMode="auto">
            <a:xfrm>
              <a:off x="889212" y="1722289"/>
              <a:ext cx="57011" cy="18343"/>
            </a:xfrm>
            <a:custGeom>
              <a:avLst/>
              <a:gdLst>
                <a:gd name="T0" fmla="*/ 51 w 55"/>
                <a:gd name="T1" fmla="*/ 14 h 14"/>
                <a:gd name="T2" fmla="*/ 4 w 55"/>
                <a:gd name="T3" fmla="*/ 14 h 14"/>
                <a:gd name="T4" fmla="*/ 3 w 55"/>
                <a:gd name="T5" fmla="*/ 14 h 14"/>
                <a:gd name="T6" fmla="*/ 1 w 55"/>
                <a:gd name="T7" fmla="*/ 13 h 14"/>
                <a:gd name="T8" fmla="*/ 0 w 55"/>
                <a:gd name="T9" fmla="*/ 11 h 14"/>
                <a:gd name="T10" fmla="*/ 0 w 55"/>
                <a:gd name="T11" fmla="*/ 9 h 14"/>
                <a:gd name="T12" fmla="*/ 0 w 55"/>
                <a:gd name="T13" fmla="*/ 4 h 14"/>
                <a:gd name="T14" fmla="*/ 0 w 55"/>
                <a:gd name="T15" fmla="*/ 2 h 14"/>
                <a:gd name="T16" fmla="*/ 1 w 55"/>
                <a:gd name="T17" fmla="*/ 1 h 14"/>
                <a:gd name="T18" fmla="*/ 3 w 55"/>
                <a:gd name="T19" fmla="*/ 0 h 14"/>
                <a:gd name="T20" fmla="*/ 4 w 55"/>
                <a:gd name="T21" fmla="*/ 0 h 14"/>
                <a:gd name="T22" fmla="*/ 51 w 55"/>
                <a:gd name="T23" fmla="*/ 0 h 14"/>
                <a:gd name="T24" fmla="*/ 52 w 55"/>
                <a:gd name="T25" fmla="*/ 0 h 14"/>
                <a:gd name="T26" fmla="*/ 54 w 55"/>
                <a:gd name="T27" fmla="*/ 1 h 14"/>
                <a:gd name="T28" fmla="*/ 55 w 55"/>
                <a:gd name="T29" fmla="*/ 2 h 14"/>
                <a:gd name="T30" fmla="*/ 55 w 55"/>
                <a:gd name="T31" fmla="*/ 4 h 14"/>
                <a:gd name="T32" fmla="*/ 55 w 55"/>
                <a:gd name="T33" fmla="*/ 9 h 14"/>
                <a:gd name="T34" fmla="*/ 55 w 55"/>
                <a:gd name="T35" fmla="*/ 11 h 14"/>
                <a:gd name="T36" fmla="*/ 54 w 55"/>
                <a:gd name="T37" fmla="*/ 13 h 14"/>
                <a:gd name="T38" fmla="*/ 52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1" y="13"/>
                  </a:lnTo>
                  <a:lnTo>
                    <a:pt x="0" y="11"/>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1"/>
                  </a:lnTo>
                  <a:lnTo>
                    <a:pt x="54" y="13"/>
                  </a:lnTo>
                  <a:lnTo>
                    <a:pt x="52" y="14"/>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895">
              <a:extLst>
                <a:ext uri="{FF2B5EF4-FFF2-40B4-BE49-F238E27FC236}">
                  <a16:creationId xmlns:a16="http://schemas.microsoft.com/office/drawing/2014/main" id="{164D4596-0BF1-BA02-7E57-945429CA6AC8}"/>
                </a:ext>
              </a:extLst>
            </p:cNvPr>
            <p:cNvSpPr>
              <a:spLocks/>
            </p:cNvSpPr>
            <p:nvPr/>
          </p:nvSpPr>
          <p:spPr bwMode="auto">
            <a:xfrm>
              <a:off x="889212" y="1772733"/>
              <a:ext cx="57011" cy="18343"/>
            </a:xfrm>
            <a:custGeom>
              <a:avLst/>
              <a:gdLst>
                <a:gd name="T0" fmla="*/ 51 w 55"/>
                <a:gd name="T1" fmla="*/ 14 h 14"/>
                <a:gd name="T2" fmla="*/ 4 w 55"/>
                <a:gd name="T3" fmla="*/ 14 h 14"/>
                <a:gd name="T4" fmla="*/ 3 w 55"/>
                <a:gd name="T5" fmla="*/ 13 h 14"/>
                <a:gd name="T6" fmla="*/ 1 w 55"/>
                <a:gd name="T7" fmla="*/ 13 h 14"/>
                <a:gd name="T8" fmla="*/ 0 w 55"/>
                <a:gd name="T9" fmla="*/ 11 h 14"/>
                <a:gd name="T10" fmla="*/ 0 w 55"/>
                <a:gd name="T11" fmla="*/ 10 h 14"/>
                <a:gd name="T12" fmla="*/ 0 w 55"/>
                <a:gd name="T13" fmla="*/ 5 h 14"/>
                <a:gd name="T14" fmla="*/ 0 w 55"/>
                <a:gd name="T15" fmla="*/ 3 h 14"/>
                <a:gd name="T16" fmla="*/ 1 w 55"/>
                <a:gd name="T17" fmla="*/ 2 h 14"/>
                <a:gd name="T18" fmla="*/ 3 w 55"/>
                <a:gd name="T19" fmla="*/ 1 h 14"/>
                <a:gd name="T20" fmla="*/ 4 w 55"/>
                <a:gd name="T21" fmla="*/ 0 h 14"/>
                <a:gd name="T22" fmla="*/ 51 w 55"/>
                <a:gd name="T23" fmla="*/ 0 h 14"/>
                <a:gd name="T24" fmla="*/ 52 w 55"/>
                <a:gd name="T25" fmla="*/ 1 h 14"/>
                <a:gd name="T26" fmla="*/ 54 w 55"/>
                <a:gd name="T27" fmla="*/ 2 h 14"/>
                <a:gd name="T28" fmla="*/ 55 w 55"/>
                <a:gd name="T29" fmla="*/ 3 h 14"/>
                <a:gd name="T30" fmla="*/ 55 w 55"/>
                <a:gd name="T31" fmla="*/ 5 h 14"/>
                <a:gd name="T32" fmla="*/ 55 w 55"/>
                <a:gd name="T33" fmla="*/ 10 h 14"/>
                <a:gd name="T34" fmla="*/ 55 w 55"/>
                <a:gd name="T35" fmla="*/ 11 h 14"/>
                <a:gd name="T36" fmla="*/ 54 w 55"/>
                <a:gd name="T37" fmla="*/ 13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3"/>
                  </a:lnTo>
                  <a:lnTo>
                    <a:pt x="0" y="11"/>
                  </a:lnTo>
                  <a:lnTo>
                    <a:pt x="0" y="10"/>
                  </a:lnTo>
                  <a:lnTo>
                    <a:pt x="0" y="5"/>
                  </a:lnTo>
                  <a:lnTo>
                    <a:pt x="0" y="3"/>
                  </a:lnTo>
                  <a:lnTo>
                    <a:pt x="1" y="2"/>
                  </a:lnTo>
                  <a:lnTo>
                    <a:pt x="3" y="1"/>
                  </a:lnTo>
                  <a:lnTo>
                    <a:pt x="4" y="0"/>
                  </a:lnTo>
                  <a:lnTo>
                    <a:pt x="51" y="0"/>
                  </a:lnTo>
                  <a:lnTo>
                    <a:pt x="52" y="1"/>
                  </a:lnTo>
                  <a:lnTo>
                    <a:pt x="54" y="2"/>
                  </a:lnTo>
                  <a:lnTo>
                    <a:pt x="55" y="3"/>
                  </a:lnTo>
                  <a:lnTo>
                    <a:pt x="55" y="5"/>
                  </a:lnTo>
                  <a:lnTo>
                    <a:pt x="55" y="10"/>
                  </a:lnTo>
                  <a:lnTo>
                    <a:pt x="55" y="11"/>
                  </a:lnTo>
                  <a:lnTo>
                    <a:pt x="54" y="13"/>
                  </a:lnTo>
                  <a:lnTo>
                    <a:pt x="52" y="13"/>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1896">
              <a:extLst>
                <a:ext uri="{FF2B5EF4-FFF2-40B4-BE49-F238E27FC236}">
                  <a16:creationId xmlns:a16="http://schemas.microsoft.com/office/drawing/2014/main" id="{7CBA5A58-30A0-6830-3E12-0AF4B373CD45}"/>
                </a:ext>
              </a:extLst>
            </p:cNvPr>
            <p:cNvSpPr>
              <a:spLocks/>
            </p:cNvSpPr>
            <p:nvPr/>
          </p:nvSpPr>
          <p:spPr bwMode="auto">
            <a:xfrm>
              <a:off x="889212" y="1827761"/>
              <a:ext cx="57011" cy="13758"/>
            </a:xfrm>
            <a:custGeom>
              <a:avLst/>
              <a:gdLst>
                <a:gd name="T0" fmla="*/ 51 w 55"/>
                <a:gd name="T1" fmla="*/ 14 h 14"/>
                <a:gd name="T2" fmla="*/ 4 w 55"/>
                <a:gd name="T3" fmla="*/ 14 h 14"/>
                <a:gd name="T4" fmla="*/ 3 w 55"/>
                <a:gd name="T5" fmla="*/ 13 h 14"/>
                <a:gd name="T6" fmla="*/ 1 w 55"/>
                <a:gd name="T7" fmla="*/ 12 h 14"/>
                <a:gd name="T8" fmla="*/ 0 w 55"/>
                <a:gd name="T9" fmla="*/ 11 h 14"/>
                <a:gd name="T10" fmla="*/ 0 w 55"/>
                <a:gd name="T11" fmla="*/ 10 h 14"/>
                <a:gd name="T12" fmla="*/ 0 w 55"/>
                <a:gd name="T13" fmla="*/ 4 h 14"/>
                <a:gd name="T14" fmla="*/ 0 w 55"/>
                <a:gd name="T15" fmla="*/ 3 h 14"/>
                <a:gd name="T16" fmla="*/ 1 w 55"/>
                <a:gd name="T17" fmla="*/ 1 h 14"/>
                <a:gd name="T18" fmla="*/ 3 w 55"/>
                <a:gd name="T19" fmla="*/ 1 h 14"/>
                <a:gd name="T20" fmla="*/ 4 w 55"/>
                <a:gd name="T21" fmla="*/ 0 h 14"/>
                <a:gd name="T22" fmla="*/ 51 w 55"/>
                <a:gd name="T23" fmla="*/ 0 h 14"/>
                <a:gd name="T24" fmla="*/ 52 w 55"/>
                <a:gd name="T25" fmla="*/ 1 h 14"/>
                <a:gd name="T26" fmla="*/ 54 w 55"/>
                <a:gd name="T27" fmla="*/ 1 h 14"/>
                <a:gd name="T28" fmla="*/ 55 w 55"/>
                <a:gd name="T29" fmla="*/ 3 h 14"/>
                <a:gd name="T30" fmla="*/ 55 w 55"/>
                <a:gd name="T31" fmla="*/ 4 h 14"/>
                <a:gd name="T32" fmla="*/ 55 w 55"/>
                <a:gd name="T33" fmla="*/ 10 h 14"/>
                <a:gd name="T34" fmla="*/ 55 w 55"/>
                <a:gd name="T35" fmla="*/ 11 h 14"/>
                <a:gd name="T36" fmla="*/ 54 w 55"/>
                <a:gd name="T37" fmla="*/ 12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2"/>
                  </a:lnTo>
                  <a:lnTo>
                    <a:pt x="0" y="11"/>
                  </a:lnTo>
                  <a:lnTo>
                    <a:pt x="0" y="10"/>
                  </a:lnTo>
                  <a:lnTo>
                    <a:pt x="0" y="4"/>
                  </a:lnTo>
                  <a:lnTo>
                    <a:pt x="0" y="3"/>
                  </a:lnTo>
                  <a:lnTo>
                    <a:pt x="1" y="1"/>
                  </a:lnTo>
                  <a:lnTo>
                    <a:pt x="3" y="1"/>
                  </a:lnTo>
                  <a:lnTo>
                    <a:pt x="4" y="0"/>
                  </a:lnTo>
                  <a:lnTo>
                    <a:pt x="51" y="0"/>
                  </a:lnTo>
                  <a:lnTo>
                    <a:pt x="52" y="1"/>
                  </a:lnTo>
                  <a:lnTo>
                    <a:pt x="54" y="1"/>
                  </a:lnTo>
                  <a:lnTo>
                    <a:pt x="55" y="3"/>
                  </a:lnTo>
                  <a:lnTo>
                    <a:pt x="55" y="4"/>
                  </a:lnTo>
                  <a:lnTo>
                    <a:pt x="55" y="10"/>
                  </a:lnTo>
                  <a:lnTo>
                    <a:pt x="55" y="11"/>
                  </a:lnTo>
                  <a:lnTo>
                    <a:pt x="54" y="12"/>
                  </a:lnTo>
                  <a:lnTo>
                    <a:pt x="52" y="13"/>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1897">
              <a:extLst>
                <a:ext uri="{FF2B5EF4-FFF2-40B4-BE49-F238E27FC236}">
                  <a16:creationId xmlns:a16="http://schemas.microsoft.com/office/drawing/2014/main" id="{BD151BA2-35EA-2A72-D3D8-5B4693423ABC}"/>
                </a:ext>
              </a:extLst>
            </p:cNvPr>
            <p:cNvSpPr>
              <a:spLocks/>
            </p:cNvSpPr>
            <p:nvPr/>
          </p:nvSpPr>
          <p:spPr bwMode="auto">
            <a:xfrm>
              <a:off x="889212" y="1878202"/>
              <a:ext cx="57011" cy="13758"/>
            </a:xfrm>
            <a:custGeom>
              <a:avLst/>
              <a:gdLst>
                <a:gd name="T0" fmla="*/ 51 w 55"/>
                <a:gd name="T1" fmla="*/ 13 h 13"/>
                <a:gd name="T2" fmla="*/ 4 w 55"/>
                <a:gd name="T3" fmla="*/ 13 h 13"/>
                <a:gd name="T4" fmla="*/ 3 w 55"/>
                <a:gd name="T5" fmla="*/ 13 h 13"/>
                <a:gd name="T6" fmla="*/ 1 w 55"/>
                <a:gd name="T7" fmla="*/ 12 h 13"/>
                <a:gd name="T8" fmla="*/ 0 w 55"/>
                <a:gd name="T9" fmla="*/ 11 h 13"/>
                <a:gd name="T10" fmla="*/ 0 w 55"/>
                <a:gd name="T11" fmla="*/ 9 h 13"/>
                <a:gd name="T12" fmla="*/ 0 w 55"/>
                <a:gd name="T13" fmla="*/ 4 h 13"/>
                <a:gd name="T14" fmla="*/ 0 w 55"/>
                <a:gd name="T15" fmla="*/ 2 h 13"/>
                <a:gd name="T16" fmla="*/ 1 w 55"/>
                <a:gd name="T17" fmla="*/ 1 h 13"/>
                <a:gd name="T18" fmla="*/ 3 w 55"/>
                <a:gd name="T19" fmla="*/ 0 h 13"/>
                <a:gd name="T20" fmla="*/ 4 w 55"/>
                <a:gd name="T21" fmla="*/ 0 h 13"/>
                <a:gd name="T22" fmla="*/ 51 w 55"/>
                <a:gd name="T23" fmla="*/ 0 h 13"/>
                <a:gd name="T24" fmla="*/ 52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2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1" y="12"/>
                  </a:lnTo>
                  <a:lnTo>
                    <a:pt x="0" y="11"/>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1"/>
                  </a:lnTo>
                  <a:lnTo>
                    <a:pt x="54" y="12"/>
                  </a:lnTo>
                  <a:lnTo>
                    <a:pt x="52" y="13"/>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1898">
              <a:extLst>
                <a:ext uri="{FF2B5EF4-FFF2-40B4-BE49-F238E27FC236}">
                  <a16:creationId xmlns:a16="http://schemas.microsoft.com/office/drawing/2014/main" id="{0FB6515A-139E-79ED-F6C9-54FEBB4D146D}"/>
                </a:ext>
              </a:extLst>
            </p:cNvPr>
            <p:cNvSpPr>
              <a:spLocks/>
            </p:cNvSpPr>
            <p:nvPr/>
          </p:nvSpPr>
          <p:spPr bwMode="auto">
            <a:xfrm>
              <a:off x="889212" y="1928645"/>
              <a:ext cx="57011" cy="13758"/>
            </a:xfrm>
            <a:custGeom>
              <a:avLst/>
              <a:gdLst>
                <a:gd name="T0" fmla="*/ 51 w 55"/>
                <a:gd name="T1" fmla="*/ 13 h 13"/>
                <a:gd name="T2" fmla="*/ 4 w 55"/>
                <a:gd name="T3" fmla="*/ 13 h 13"/>
                <a:gd name="T4" fmla="*/ 3 w 55"/>
                <a:gd name="T5" fmla="*/ 13 h 13"/>
                <a:gd name="T6" fmla="*/ 1 w 55"/>
                <a:gd name="T7" fmla="*/ 12 h 13"/>
                <a:gd name="T8" fmla="*/ 0 w 55"/>
                <a:gd name="T9" fmla="*/ 10 h 13"/>
                <a:gd name="T10" fmla="*/ 0 w 55"/>
                <a:gd name="T11" fmla="*/ 9 h 13"/>
                <a:gd name="T12" fmla="*/ 0 w 55"/>
                <a:gd name="T13" fmla="*/ 4 h 13"/>
                <a:gd name="T14" fmla="*/ 0 w 55"/>
                <a:gd name="T15" fmla="*/ 2 h 13"/>
                <a:gd name="T16" fmla="*/ 1 w 55"/>
                <a:gd name="T17" fmla="*/ 1 h 13"/>
                <a:gd name="T18" fmla="*/ 3 w 55"/>
                <a:gd name="T19" fmla="*/ 0 h 13"/>
                <a:gd name="T20" fmla="*/ 4 w 55"/>
                <a:gd name="T21" fmla="*/ 0 h 13"/>
                <a:gd name="T22" fmla="*/ 51 w 55"/>
                <a:gd name="T23" fmla="*/ 0 h 13"/>
                <a:gd name="T24" fmla="*/ 52 w 55"/>
                <a:gd name="T25" fmla="*/ 0 h 13"/>
                <a:gd name="T26" fmla="*/ 54 w 55"/>
                <a:gd name="T27" fmla="*/ 1 h 13"/>
                <a:gd name="T28" fmla="*/ 55 w 55"/>
                <a:gd name="T29" fmla="*/ 2 h 13"/>
                <a:gd name="T30" fmla="*/ 55 w 55"/>
                <a:gd name="T31" fmla="*/ 4 h 13"/>
                <a:gd name="T32" fmla="*/ 55 w 55"/>
                <a:gd name="T33" fmla="*/ 9 h 13"/>
                <a:gd name="T34" fmla="*/ 55 w 55"/>
                <a:gd name="T35" fmla="*/ 10 h 13"/>
                <a:gd name="T36" fmla="*/ 54 w 55"/>
                <a:gd name="T37" fmla="*/ 12 h 13"/>
                <a:gd name="T38" fmla="*/ 52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1" y="12"/>
                  </a:lnTo>
                  <a:lnTo>
                    <a:pt x="0" y="10"/>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0"/>
                  </a:lnTo>
                  <a:lnTo>
                    <a:pt x="54" y="12"/>
                  </a:lnTo>
                  <a:lnTo>
                    <a:pt x="52" y="13"/>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1899">
              <a:extLst>
                <a:ext uri="{FF2B5EF4-FFF2-40B4-BE49-F238E27FC236}">
                  <a16:creationId xmlns:a16="http://schemas.microsoft.com/office/drawing/2014/main" id="{A8D77849-BD37-71DB-D65F-8409C9257344}"/>
                </a:ext>
              </a:extLst>
            </p:cNvPr>
            <p:cNvSpPr>
              <a:spLocks/>
            </p:cNvSpPr>
            <p:nvPr/>
          </p:nvSpPr>
          <p:spPr bwMode="auto">
            <a:xfrm>
              <a:off x="889212" y="1979086"/>
              <a:ext cx="57011" cy="13758"/>
            </a:xfrm>
            <a:custGeom>
              <a:avLst/>
              <a:gdLst>
                <a:gd name="T0" fmla="*/ 51 w 55"/>
                <a:gd name="T1" fmla="*/ 14 h 14"/>
                <a:gd name="T2" fmla="*/ 4 w 55"/>
                <a:gd name="T3" fmla="*/ 14 h 14"/>
                <a:gd name="T4" fmla="*/ 3 w 55"/>
                <a:gd name="T5" fmla="*/ 13 h 14"/>
                <a:gd name="T6" fmla="*/ 1 w 55"/>
                <a:gd name="T7" fmla="*/ 12 h 14"/>
                <a:gd name="T8" fmla="*/ 0 w 55"/>
                <a:gd name="T9" fmla="*/ 11 h 14"/>
                <a:gd name="T10" fmla="*/ 0 w 55"/>
                <a:gd name="T11" fmla="*/ 10 h 14"/>
                <a:gd name="T12" fmla="*/ 0 w 55"/>
                <a:gd name="T13" fmla="*/ 4 h 14"/>
                <a:gd name="T14" fmla="*/ 0 w 55"/>
                <a:gd name="T15" fmla="*/ 3 h 14"/>
                <a:gd name="T16" fmla="*/ 1 w 55"/>
                <a:gd name="T17" fmla="*/ 2 h 14"/>
                <a:gd name="T18" fmla="*/ 3 w 55"/>
                <a:gd name="T19" fmla="*/ 1 h 14"/>
                <a:gd name="T20" fmla="*/ 4 w 55"/>
                <a:gd name="T21" fmla="*/ 0 h 14"/>
                <a:gd name="T22" fmla="*/ 51 w 55"/>
                <a:gd name="T23" fmla="*/ 0 h 14"/>
                <a:gd name="T24" fmla="*/ 52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2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2"/>
                  </a:lnTo>
                  <a:lnTo>
                    <a:pt x="0" y="11"/>
                  </a:lnTo>
                  <a:lnTo>
                    <a:pt x="0" y="10"/>
                  </a:lnTo>
                  <a:lnTo>
                    <a:pt x="0" y="4"/>
                  </a:lnTo>
                  <a:lnTo>
                    <a:pt x="0" y="3"/>
                  </a:lnTo>
                  <a:lnTo>
                    <a:pt x="1" y="2"/>
                  </a:lnTo>
                  <a:lnTo>
                    <a:pt x="3" y="1"/>
                  </a:lnTo>
                  <a:lnTo>
                    <a:pt x="4" y="0"/>
                  </a:lnTo>
                  <a:lnTo>
                    <a:pt x="51" y="0"/>
                  </a:lnTo>
                  <a:lnTo>
                    <a:pt x="52" y="1"/>
                  </a:lnTo>
                  <a:lnTo>
                    <a:pt x="54" y="2"/>
                  </a:lnTo>
                  <a:lnTo>
                    <a:pt x="55" y="3"/>
                  </a:lnTo>
                  <a:lnTo>
                    <a:pt x="55" y="4"/>
                  </a:lnTo>
                  <a:lnTo>
                    <a:pt x="55" y="10"/>
                  </a:lnTo>
                  <a:lnTo>
                    <a:pt x="55" y="11"/>
                  </a:lnTo>
                  <a:lnTo>
                    <a:pt x="54" y="12"/>
                  </a:lnTo>
                  <a:lnTo>
                    <a:pt x="52" y="13"/>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1900">
              <a:extLst>
                <a:ext uri="{FF2B5EF4-FFF2-40B4-BE49-F238E27FC236}">
                  <a16:creationId xmlns:a16="http://schemas.microsoft.com/office/drawing/2014/main" id="{EC37AE17-0B26-19F7-9B12-AA08341CB098}"/>
                </a:ext>
              </a:extLst>
            </p:cNvPr>
            <p:cNvSpPr>
              <a:spLocks noEditPoints="1"/>
            </p:cNvSpPr>
            <p:nvPr/>
          </p:nvSpPr>
          <p:spPr bwMode="auto">
            <a:xfrm>
              <a:off x="1422674" y="1685604"/>
              <a:ext cx="138455" cy="27514"/>
            </a:xfrm>
            <a:custGeom>
              <a:avLst/>
              <a:gdLst>
                <a:gd name="T0" fmla="*/ 133 w 137"/>
                <a:gd name="T1" fmla="*/ 20 h 20"/>
                <a:gd name="T2" fmla="*/ 5 w 137"/>
                <a:gd name="T3" fmla="*/ 20 h 20"/>
                <a:gd name="T4" fmla="*/ 2 w 137"/>
                <a:gd name="T5" fmla="*/ 20 h 20"/>
                <a:gd name="T6" fmla="*/ 1 w 137"/>
                <a:gd name="T7" fmla="*/ 19 h 20"/>
                <a:gd name="T8" fmla="*/ 0 w 137"/>
                <a:gd name="T9" fmla="*/ 17 h 20"/>
                <a:gd name="T10" fmla="*/ 0 w 137"/>
                <a:gd name="T11" fmla="*/ 16 h 20"/>
                <a:gd name="T12" fmla="*/ 0 w 137"/>
                <a:gd name="T13" fmla="*/ 4 h 20"/>
                <a:gd name="T14" fmla="*/ 0 w 137"/>
                <a:gd name="T15" fmla="*/ 2 h 20"/>
                <a:gd name="T16" fmla="*/ 1 w 137"/>
                <a:gd name="T17" fmla="*/ 1 h 20"/>
                <a:gd name="T18" fmla="*/ 2 w 137"/>
                <a:gd name="T19" fmla="*/ 0 h 20"/>
                <a:gd name="T20" fmla="*/ 5 w 137"/>
                <a:gd name="T21" fmla="*/ 0 h 20"/>
                <a:gd name="T22" fmla="*/ 133 w 137"/>
                <a:gd name="T23" fmla="*/ 0 h 20"/>
                <a:gd name="T24" fmla="*/ 135 w 137"/>
                <a:gd name="T25" fmla="*/ 0 h 20"/>
                <a:gd name="T26" fmla="*/ 136 w 137"/>
                <a:gd name="T27" fmla="*/ 1 h 20"/>
                <a:gd name="T28" fmla="*/ 137 w 137"/>
                <a:gd name="T29" fmla="*/ 2 h 20"/>
                <a:gd name="T30" fmla="*/ 137 w 137"/>
                <a:gd name="T31" fmla="*/ 4 h 20"/>
                <a:gd name="T32" fmla="*/ 137 w 137"/>
                <a:gd name="T33" fmla="*/ 16 h 20"/>
                <a:gd name="T34" fmla="*/ 137 w 137"/>
                <a:gd name="T35" fmla="*/ 17 h 20"/>
                <a:gd name="T36" fmla="*/ 136 w 137"/>
                <a:gd name="T37" fmla="*/ 19 h 20"/>
                <a:gd name="T38" fmla="*/ 135 w 137"/>
                <a:gd name="T39" fmla="*/ 20 h 20"/>
                <a:gd name="T40" fmla="*/ 133 w 137"/>
                <a:gd name="T41" fmla="*/ 20 h 20"/>
                <a:gd name="T42" fmla="*/ 9 w 137"/>
                <a:gd name="T43" fmla="*/ 12 h 20"/>
                <a:gd name="T44" fmla="*/ 9 w 137"/>
                <a:gd name="T45" fmla="*/ 12 h 20"/>
                <a:gd name="T46" fmla="*/ 129 w 137"/>
                <a:gd name="T47" fmla="*/ 12 h 20"/>
                <a:gd name="T48" fmla="*/ 129 w 137"/>
                <a:gd name="T49" fmla="*/ 8 h 20"/>
                <a:gd name="T50" fmla="*/ 9 w 137"/>
                <a:gd name="T51" fmla="*/ 8 h 20"/>
                <a:gd name="T52" fmla="*/ 9 w 137"/>
                <a:gd name="T5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20">
                  <a:moveTo>
                    <a:pt x="133" y="20"/>
                  </a:moveTo>
                  <a:lnTo>
                    <a:pt x="5" y="20"/>
                  </a:lnTo>
                  <a:lnTo>
                    <a:pt x="2" y="20"/>
                  </a:lnTo>
                  <a:lnTo>
                    <a:pt x="1" y="19"/>
                  </a:lnTo>
                  <a:lnTo>
                    <a:pt x="0" y="17"/>
                  </a:lnTo>
                  <a:lnTo>
                    <a:pt x="0" y="16"/>
                  </a:lnTo>
                  <a:lnTo>
                    <a:pt x="0" y="4"/>
                  </a:lnTo>
                  <a:lnTo>
                    <a:pt x="0" y="2"/>
                  </a:lnTo>
                  <a:lnTo>
                    <a:pt x="1" y="1"/>
                  </a:lnTo>
                  <a:lnTo>
                    <a:pt x="2" y="0"/>
                  </a:lnTo>
                  <a:lnTo>
                    <a:pt x="5" y="0"/>
                  </a:lnTo>
                  <a:lnTo>
                    <a:pt x="133" y="0"/>
                  </a:lnTo>
                  <a:lnTo>
                    <a:pt x="135" y="0"/>
                  </a:lnTo>
                  <a:lnTo>
                    <a:pt x="136" y="1"/>
                  </a:lnTo>
                  <a:lnTo>
                    <a:pt x="137" y="2"/>
                  </a:lnTo>
                  <a:lnTo>
                    <a:pt x="137" y="4"/>
                  </a:lnTo>
                  <a:lnTo>
                    <a:pt x="137" y="16"/>
                  </a:lnTo>
                  <a:lnTo>
                    <a:pt x="137" y="17"/>
                  </a:lnTo>
                  <a:lnTo>
                    <a:pt x="136" y="19"/>
                  </a:lnTo>
                  <a:lnTo>
                    <a:pt x="135" y="20"/>
                  </a:lnTo>
                  <a:lnTo>
                    <a:pt x="133" y="20"/>
                  </a:lnTo>
                  <a:close/>
                  <a:moveTo>
                    <a:pt x="9" y="12"/>
                  </a:moveTo>
                  <a:lnTo>
                    <a:pt x="9" y="12"/>
                  </a:lnTo>
                  <a:lnTo>
                    <a:pt x="129" y="12"/>
                  </a:lnTo>
                  <a:lnTo>
                    <a:pt x="129" y="8"/>
                  </a:lnTo>
                  <a:lnTo>
                    <a:pt x="9" y="8"/>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1901">
              <a:extLst>
                <a:ext uri="{FF2B5EF4-FFF2-40B4-BE49-F238E27FC236}">
                  <a16:creationId xmlns:a16="http://schemas.microsoft.com/office/drawing/2014/main" id="{050141D1-1959-8C02-7184-F2B9878D0343}"/>
                </a:ext>
              </a:extLst>
            </p:cNvPr>
            <p:cNvSpPr>
              <a:spLocks/>
            </p:cNvSpPr>
            <p:nvPr/>
          </p:nvSpPr>
          <p:spPr bwMode="auto">
            <a:xfrm>
              <a:off x="1438963" y="1717705"/>
              <a:ext cx="101807" cy="302654"/>
            </a:xfrm>
            <a:custGeom>
              <a:avLst/>
              <a:gdLst>
                <a:gd name="T0" fmla="*/ 98 w 102"/>
                <a:gd name="T1" fmla="*/ 266 h 266"/>
                <a:gd name="T2" fmla="*/ 4 w 102"/>
                <a:gd name="T3" fmla="*/ 266 h 266"/>
                <a:gd name="T4" fmla="*/ 2 w 102"/>
                <a:gd name="T5" fmla="*/ 266 h 266"/>
                <a:gd name="T6" fmla="*/ 1 w 102"/>
                <a:gd name="T7" fmla="*/ 265 h 266"/>
                <a:gd name="T8" fmla="*/ 0 w 102"/>
                <a:gd name="T9" fmla="*/ 264 h 266"/>
                <a:gd name="T10" fmla="*/ 0 w 102"/>
                <a:gd name="T11" fmla="*/ 262 h 266"/>
                <a:gd name="T12" fmla="*/ 0 w 102"/>
                <a:gd name="T13" fmla="*/ 240 h 266"/>
                <a:gd name="T14" fmla="*/ 0 w 102"/>
                <a:gd name="T15" fmla="*/ 238 h 266"/>
                <a:gd name="T16" fmla="*/ 1 w 102"/>
                <a:gd name="T17" fmla="*/ 237 h 266"/>
                <a:gd name="T18" fmla="*/ 2 w 102"/>
                <a:gd name="T19" fmla="*/ 236 h 266"/>
                <a:gd name="T20" fmla="*/ 4 w 102"/>
                <a:gd name="T21" fmla="*/ 236 h 266"/>
                <a:gd name="T22" fmla="*/ 5 w 102"/>
                <a:gd name="T23" fmla="*/ 236 h 266"/>
                <a:gd name="T24" fmla="*/ 6 w 102"/>
                <a:gd name="T25" fmla="*/ 237 h 266"/>
                <a:gd name="T26" fmla="*/ 7 w 102"/>
                <a:gd name="T27" fmla="*/ 238 h 266"/>
                <a:gd name="T28" fmla="*/ 8 w 102"/>
                <a:gd name="T29" fmla="*/ 240 h 266"/>
                <a:gd name="T30" fmla="*/ 8 w 102"/>
                <a:gd name="T31" fmla="*/ 258 h 266"/>
                <a:gd name="T32" fmla="*/ 94 w 102"/>
                <a:gd name="T33" fmla="*/ 258 h 266"/>
                <a:gd name="T34" fmla="*/ 94 w 102"/>
                <a:gd name="T35" fmla="*/ 8 h 266"/>
                <a:gd name="T36" fmla="*/ 8 w 102"/>
                <a:gd name="T37" fmla="*/ 8 h 266"/>
                <a:gd name="T38" fmla="*/ 8 w 102"/>
                <a:gd name="T39" fmla="*/ 23 h 266"/>
                <a:gd name="T40" fmla="*/ 7 w 102"/>
                <a:gd name="T41" fmla="*/ 24 h 266"/>
                <a:gd name="T42" fmla="*/ 6 w 102"/>
                <a:gd name="T43" fmla="*/ 26 h 266"/>
                <a:gd name="T44" fmla="*/ 5 w 102"/>
                <a:gd name="T45" fmla="*/ 26 h 266"/>
                <a:gd name="T46" fmla="*/ 4 w 102"/>
                <a:gd name="T47" fmla="*/ 27 h 266"/>
                <a:gd name="T48" fmla="*/ 2 w 102"/>
                <a:gd name="T49" fmla="*/ 26 h 266"/>
                <a:gd name="T50" fmla="*/ 1 w 102"/>
                <a:gd name="T51" fmla="*/ 26 h 266"/>
                <a:gd name="T52" fmla="*/ 0 w 102"/>
                <a:gd name="T53" fmla="*/ 24 h 266"/>
                <a:gd name="T54" fmla="*/ 0 w 102"/>
                <a:gd name="T55" fmla="*/ 23 h 266"/>
                <a:gd name="T56" fmla="*/ 0 w 102"/>
                <a:gd name="T57" fmla="*/ 4 h 266"/>
                <a:gd name="T58" fmla="*/ 0 w 102"/>
                <a:gd name="T59" fmla="*/ 2 h 266"/>
                <a:gd name="T60" fmla="*/ 1 w 102"/>
                <a:gd name="T61" fmla="*/ 1 h 266"/>
                <a:gd name="T62" fmla="*/ 2 w 102"/>
                <a:gd name="T63" fmla="*/ 0 h 266"/>
                <a:gd name="T64" fmla="*/ 4 w 102"/>
                <a:gd name="T65" fmla="*/ 0 h 266"/>
                <a:gd name="T66" fmla="*/ 98 w 102"/>
                <a:gd name="T67" fmla="*/ 0 h 266"/>
                <a:gd name="T68" fmla="*/ 99 w 102"/>
                <a:gd name="T69" fmla="*/ 0 h 266"/>
                <a:gd name="T70" fmla="*/ 100 w 102"/>
                <a:gd name="T71" fmla="*/ 1 h 266"/>
                <a:gd name="T72" fmla="*/ 101 w 102"/>
                <a:gd name="T73" fmla="*/ 2 h 266"/>
                <a:gd name="T74" fmla="*/ 102 w 102"/>
                <a:gd name="T75" fmla="*/ 4 h 266"/>
                <a:gd name="T76" fmla="*/ 102 w 102"/>
                <a:gd name="T77" fmla="*/ 262 h 266"/>
                <a:gd name="T78" fmla="*/ 101 w 102"/>
                <a:gd name="T79" fmla="*/ 264 h 266"/>
                <a:gd name="T80" fmla="*/ 100 w 102"/>
                <a:gd name="T81" fmla="*/ 265 h 266"/>
                <a:gd name="T82" fmla="*/ 99 w 102"/>
                <a:gd name="T83" fmla="*/ 266 h 266"/>
                <a:gd name="T84" fmla="*/ 98 w 102"/>
                <a:gd name="T8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66">
                  <a:moveTo>
                    <a:pt x="98" y="266"/>
                  </a:moveTo>
                  <a:lnTo>
                    <a:pt x="4" y="266"/>
                  </a:lnTo>
                  <a:lnTo>
                    <a:pt x="2" y="266"/>
                  </a:lnTo>
                  <a:lnTo>
                    <a:pt x="1" y="265"/>
                  </a:lnTo>
                  <a:lnTo>
                    <a:pt x="0" y="264"/>
                  </a:lnTo>
                  <a:lnTo>
                    <a:pt x="0" y="262"/>
                  </a:lnTo>
                  <a:lnTo>
                    <a:pt x="0" y="240"/>
                  </a:lnTo>
                  <a:lnTo>
                    <a:pt x="0" y="238"/>
                  </a:lnTo>
                  <a:lnTo>
                    <a:pt x="1" y="237"/>
                  </a:lnTo>
                  <a:lnTo>
                    <a:pt x="2" y="236"/>
                  </a:lnTo>
                  <a:lnTo>
                    <a:pt x="4" y="236"/>
                  </a:lnTo>
                  <a:lnTo>
                    <a:pt x="5" y="236"/>
                  </a:lnTo>
                  <a:lnTo>
                    <a:pt x="6" y="237"/>
                  </a:lnTo>
                  <a:lnTo>
                    <a:pt x="7" y="238"/>
                  </a:lnTo>
                  <a:lnTo>
                    <a:pt x="8" y="240"/>
                  </a:lnTo>
                  <a:lnTo>
                    <a:pt x="8" y="258"/>
                  </a:lnTo>
                  <a:lnTo>
                    <a:pt x="94" y="258"/>
                  </a:lnTo>
                  <a:lnTo>
                    <a:pt x="94" y="8"/>
                  </a:lnTo>
                  <a:lnTo>
                    <a:pt x="8" y="8"/>
                  </a:lnTo>
                  <a:lnTo>
                    <a:pt x="8" y="23"/>
                  </a:lnTo>
                  <a:lnTo>
                    <a:pt x="7" y="24"/>
                  </a:lnTo>
                  <a:lnTo>
                    <a:pt x="6" y="26"/>
                  </a:lnTo>
                  <a:lnTo>
                    <a:pt x="5" y="26"/>
                  </a:lnTo>
                  <a:lnTo>
                    <a:pt x="4" y="27"/>
                  </a:lnTo>
                  <a:lnTo>
                    <a:pt x="2" y="26"/>
                  </a:lnTo>
                  <a:lnTo>
                    <a:pt x="1" y="26"/>
                  </a:lnTo>
                  <a:lnTo>
                    <a:pt x="0" y="24"/>
                  </a:lnTo>
                  <a:lnTo>
                    <a:pt x="0" y="23"/>
                  </a:lnTo>
                  <a:lnTo>
                    <a:pt x="0" y="4"/>
                  </a:lnTo>
                  <a:lnTo>
                    <a:pt x="0" y="2"/>
                  </a:lnTo>
                  <a:lnTo>
                    <a:pt x="1" y="1"/>
                  </a:lnTo>
                  <a:lnTo>
                    <a:pt x="2" y="0"/>
                  </a:lnTo>
                  <a:lnTo>
                    <a:pt x="4" y="0"/>
                  </a:lnTo>
                  <a:lnTo>
                    <a:pt x="98" y="0"/>
                  </a:lnTo>
                  <a:lnTo>
                    <a:pt x="99" y="0"/>
                  </a:lnTo>
                  <a:lnTo>
                    <a:pt x="100" y="1"/>
                  </a:lnTo>
                  <a:lnTo>
                    <a:pt x="101" y="2"/>
                  </a:lnTo>
                  <a:lnTo>
                    <a:pt x="102" y="4"/>
                  </a:lnTo>
                  <a:lnTo>
                    <a:pt x="102" y="262"/>
                  </a:lnTo>
                  <a:lnTo>
                    <a:pt x="101" y="264"/>
                  </a:lnTo>
                  <a:lnTo>
                    <a:pt x="100" y="265"/>
                  </a:lnTo>
                  <a:lnTo>
                    <a:pt x="99" y="266"/>
                  </a:lnTo>
                  <a:lnTo>
                    <a:pt x="98"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902">
              <a:extLst>
                <a:ext uri="{FF2B5EF4-FFF2-40B4-BE49-F238E27FC236}">
                  <a16:creationId xmlns:a16="http://schemas.microsoft.com/office/drawing/2014/main" id="{D326A022-B267-69F1-0444-358674616C8E}"/>
                </a:ext>
              </a:extLst>
            </p:cNvPr>
            <p:cNvSpPr>
              <a:spLocks/>
            </p:cNvSpPr>
            <p:nvPr/>
          </p:nvSpPr>
          <p:spPr bwMode="auto">
            <a:xfrm>
              <a:off x="1438963" y="1754390"/>
              <a:ext cx="8144" cy="220112"/>
            </a:xfrm>
            <a:custGeom>
              <a:avLst/>
              <a:gdLst>
                <a:gd name="T0" fmla="*/ 4 w 8"/>
                <a:gd name="T1" fmla="*/ 192 h 192"/>
                <a:gd name="T2" fmla="*/ 2 w 8"/>
                <a:gd name="T3" fmla="*/ 192 h 192"/>
                <a:gd name="T4" fmla="*/ 1 w 8"/>
                <a:gd name="T5" fmla="*/ 191 h 192"/>
                <a:gd name="T6" fmla="*/ 0 w 8"/>
                <a:gd name="T7" fmla="*/ 190 h 192"/>
                <a:gd name="T8" fmla="*/ 0 w 8"/>
                <a:gd name="T9" fmla="*/ 187 h 192"/>
                <a:gd name="T10" fmla="*/ 0 w 8"/>
                <a:gd name="T11" fmla="*/ 4 h 192"/>
                <a:gd name="T12" fmla="*/ 0 w 8"/>
                <a:gd name="T13" fmla="*/ 3 h 192"/>
                <a:gd name="T14" fmla="*/ 1 w 8"/>
                <a:gd name="T15" fmla="*/ 1 h 192"/>
                <a:gd name="T16" fmla="*/ 2 w 8"/>
                <a:gd name="T17" fmla="*/ 1 h 192"/>
                <a:gd name="T18" fmla="*/ 4 w 8"/>
                <a:gd name="T19" fmla="*/ 0 h 192"/>
                <a:gd name="T20" fmla="*/ 5 w 8"/>
                <a:gd name="T21" fmla="*/ 1 h 192"/>
                <a:gd name="T22" fmla="*/ 6 w 8"/>
                <a:gd name="T23" fmla="*/ 1 h 192"/>
                <a:gd name="T24" fmla="*/ 7 w 8"/>
                <a:gd name="T25" fmla="*/ 3 h 192"/>
                <a:gd name="T26" fmla="*/ 8 w 8"/>
                <a:gd name="T27" fmla="*/ 4 h 192"/>
                <a:gd name="T28" fmla="*/ 8 w 8"/>
                <a:gd name="T29" fmla="*/ 187 h 192"/>
                <a:gd name="T30" fmla="*/ 7 w 8"/>
                <a:gd name="T31" fmla="*/ 190 h 192"/>
                <a:gd name="T32" fmla="*/ 6 w 8"/>
                <a:gd name="T33" fmla="*/ 191 h 192"/>
                <a:gd name="T34" fmla="*/ 5 w 8"/>
                <a:gd name="T35" fmla="*/ 192 h 192"/>
                <a:gd name="T36" fmla="*/ 4 w 8"/>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2">
                  <a:moveTo>
                    <a:pt x="4" y="192"/>
                  </a:moveTo>
                  <a:lnTo>
                    <a:pt x="2" y="192"/>
                  </a:lnTo>
                  <a:lnTo>
                    <a:pt x="1" y="191"/>
                  </a:lnTo>
                  <a:lnTo>
                    <a:pt x="0" y="190"/>
                  </a:lnTo>
                  <a:lnTo>
                    <a:pt x="0" y="187"/>
                  </a:lnTo>
                  <a:lnTo>
                    <a:pt x="0" y="4"/>
                  </a:lnTo>
                  <a:lnTo>
                    <a:pt x="0" y="3"/>
                  </a:lnTo>
                  <a:lnTo>
                    <a:pt x="1" y="1"/>
                  </a:lnTo>
                  <a:lnTo>
                    <a:pt x="2" y="1"/>
                  </a:lnTo>
                  <a:lnTo>
                    <a:pt x="4" y="0"/>
                  </a:lnTo>
                  <a:lnTo>
                    <a:pt x="5" y="1"/>
                  </a:lnTo>
                  <a:lnTo>
                    <a:pt x="6" y="1"/>
                  </a:lnTo>
                  <a:lnTo>
                    <a:pt x="7" y="3"/>
                  </a:lnTo>
                  <a:lnTo>
                    <a:pt x="8" y="4"/>
                  </a:lnTo>
                  <a:lnTo>
                    <a:pt x="8" y="187"/>
                  </a:lnTo>
                  <a:lnTo>
                    <a:pt x="7" y="190"/>
                  </a:lnTo>
                  <a:lnTo>
                    <a:pt x="6" y="191"/>
                  </a:lnTo>
                  <a:lnTo>
                    <a:pt x="5" y="192"/>
                  </a:lnTo>
                  <a:lnTo>
                    <a:pt x="4"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903">
              <a:extLst>
                <a:ext uri="{FF2B5EF4-FFF2-40B4-BE49-F238E27FC236}">
                  <a16:creationId xmlns:a16="http://schemas.microsoft.com/office/drawing/2014/main" id="{217025D7-066F-D7FC-F4A9-65893823146F}"/>
                </a:ext>
              </a:extLst>
            </p:cNvPr>
            <p:cNvSpPr>
              <a:spLocks/>
            </p:cNvSpPr>
            <p:nvPr/>
          </p:nvSpPr>
          <p:spPr bwMode="auto">
            <a:xfrm>
              <a:off x="1007308"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904">
              <a:extLst>
                <a:ext uri="{FF2B5EF4-FFF2-40B4-BE49-F238E27FC236}">
                  <a16:creationId xmlns:a16="http://schemas.microsoft.com/office/drawing/2014/main" id="{4A0EDF3D-8A61-4214-8828-E6C1C5D02DFA}"/>
                </a:ext>
              </a:extLst>
            </p:cNvPr>
            <p:cNvSpPr>
              <a:spLocks/>
            </p:cNvSpPr>
            <p:nvPr/>
          </p:nvSpPr>
          <p:spPr bwMode="auto">
            <a:xfrm>
              <a:off x="1052101" y="1630576"/>
              <a:ext cx="8144" cy="142157"/>
            </a:xfrm>
            <a:custGeom>
              <a:avLst/>
              <a:gdLst>
                <a:gd name="T0" fmla="*/ 4 w 8"/>
                <a:gd name="T1" fmla="*/ 121 h 121"/>
                <a:gd name="T2" fmla="*/ 2 w 8"/>
                <a:gd name="T3" fmla="*/ 121 h 121"/>
                <a:gd name="T4" fmla="*/ 1 w 8"/>
                <a:gd name="T5" fmla="*/ 120 h 121"/>
                <a:gd name="T6" fmla="*/ 0 w 8"/>
                <a:gd name="T7" fmla="*/ 119 h 121"/>
                <a:gd name="T8" fmla="*/ 0 w 8"/>
                <a:gd name="T9" fmla="*/ 117 h 121"/>
                <a:gd name="T10" fmla="*/ 0 w 8"/>
                <a:gd name="T11" fmla="*/ 4 h 121"/>
                <a:gd name="T12" fmla="*/ 0 w 8"/>
                <a:gd name="T13" fmla="*/ 2 h 121"/>
                <a:gd name="T14" fmla="*/ 1 w 8"/>
                <a:gd name="T15" fmla="*/ 1 h 121"/>
                <a:gd name="T16" fmla="*/ 2 w 8"/>
                <a:gd name="T17" fmla="*/ 0 h 121"/>
                <a:gd name="T18" fmla="*/ 4 w 8"/>
                <a:gd name="T19" fmla="*/ 0 h 121"/>
                <a:gd name="T20" fmla="*/ 5 w 8"/>
                <a:gd name="T21" fmla="*/ 0 h 121"/>
                <a:gd name="T22" fmla="*/ 7 w 8"/>
                <a:gd name="T23" fmla="*/ 1 h 121"/>
                <a:gd name="T24" fmla="*/ 8 w 8"/>
                <a:gd name="T25" fmla="*/ 2 h 121"/>
                <a:gd name="T26" fmla="*/ 8 w 8"/>
                <a:gd name="T27" fmla="*/ 4 h 121"/>
                <a:gd name="T28" fmla="*/ 8 w 8"/>
                <a:gd name="T29" fmla="*/ 117 h 121"/>
                <a:gd name="T30" fmla="*/ 8 w 8"/>
                <a:gd name="T31" fmla="*/ 119 h 121"/>
                <a:gd name="T32" fmla="*/ 7 w 8"/>
                <a:gd name="T33" fmla="*/ 120 h 121"/>
                <a:gd name="T34" fmla="*/ 5 w 8"/>
                <a:gd name="T35" fmla="*/ 121 h 121"/>
                <a:gd name="T36" fmla="*/ 4 w 8"/>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1">
                  <a:moveTo>
                    <a:pt x="4" y="121"/>
                  </a:moveTo>
                  <a:lnTo>
                    <a:pt x="2" y="121"/>
                  </a:lnTo>
                  <a:lnTo>
                    <a:pt x="1" y="120"/>
                  </a:lnTo>
                  <a:lnTo>
                    <a:pt x="0" y="119"/>
                  </a:lnTo>
                  <a:lnTo>
                    <a:pt x="0" y="117"/>
                  </a:lnTo>
                  <a:lnTo>
                    <a:pt x="0" y="4"/>
                  </a:lnTo>
                  <a:lnTo>
                    <a:pt x="0" y="2"/>
                  </a:lnTo>
                  <a:lnTo>
                    <a:pt x="1" y="1"/>
                  </a:lnTo>
                  <a:lnTo>
                    <a:pt x="2" y="0"/>
                  </a:lnTo>
                  <a:lnTo>
                    <a:pt x="4" y="0"/>
                  </a:lnTo>
                  <a:lnTo>
                    <a:pt x="5" y="0"/>
                  </a:lnTo>
                  <a:lnTo>
                    <a:pt x="7" y="1"/>
                  </a:lnTo>
                  <a:lnTo>
                    <a:pt x="8" y="2"/>
                  </a:lnTo>
                  <a:lnTo>
                    <a:pt x="8" y="4"/>
                  </a:lnTo>
                  <a:lnTo>
                    <a:pt x="8" y="117"/>
                  </a:lnTo>
                  <a:lnTo>
                    <a:pt x="8" y="119"/>
                  </a:lnTo>
                  <a:lnTo>
                    <a:pt x="7" y="120"/>
                  </a:lnTo>
                  <a:lnTo>
                    <a:pt x="5" y="121"/>
                  </a:lnTo>
                  <a:lnTo>
                    <a:pt x="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905">
              <a:extLst>
                <a:ext uri="{FF2B5EF4-FFF2-40B4-BE49-F238E27FC236}">
                  <a16:creationId xmlns:a16="http://schemas.microsoft.com/office/drawing/2014/main" id="{2DE23C03-A236-5C53-3AFC-F85C2866225F}"/>
                </a:ext>
              </a:extLst>
            </p:cNvPr>
            <p:cNvSpPr>
              <a:spLocks/>
            </p:cNvSpPr>
            <p:nvPr/>
          </p:nvSpPr>
          <p:spPr bwMode="auto">
            <a:xfrm>
              <a:off x="1027668" y="1630576"/>
              <a:ext cx="8144" cy="142157"/>
            </a:xfrm>
            <a:custGeom>
              <a:avLst/>
              <a:gdLst>
                <a:gd name="T0" fmla="*/ 4 w 8"/>
                <a:gd name="T1" fmla="*/ 121 h 121"/>
                <a:gd name="T2" fmla="*/ 2 w 8"/>
                <a:gd name="T3" fmla="*/ 121 h 121"/>
                <a:gd name="T4" fmla="*/ 1 w 8"/>
                <a:gd name="T5" fmla="*/ 120 h 121"/>
                <a:gd name="T6" fmla="*/ 0 w 8"/>
                <a:gd name="T7" fmla="*/ 119 h 121"/>
                <a:gd name="T8" fmla="*/ 0 w 8"/>
                <a:gd name="T9" fmla="*/ 117 h 121"/>
                <a:gd name="T10" fmla="*/ 0 w 8"/>
                <a:gd name="T11" fmla="*/ 4 h 121"/>
                <a:gd name="T12" fmla="*/ 0 w 8"/>
                <a:gd name="T13" fmla="*/ 2 h 121"/>
                <a:gd name="T14" fmla="*/ 1 w 8"/>
                <a:gd name="T15" fmla="*/ 1 h 121"/>
                <a:gd name="T16" fmla="*/ 2 w 8"/>
                <a:gd name="T17" fmla="*/ 0 h 121"/>
                <a:gd name="T18" fmla="*/ 4 w 8"/>
                <a:gd name="T19" fmla="*/ 0 h 121"/>
                <a:gd name="T20" fmla="*/ 5 w 8"/>
                <a:gd name="T21" fmla="*/ 0 h 121"/>
                <a:gd name="T22" fmla="*/ 7 w 8"/>
                <a:gd name="T23" fmla="*/ 1 h 121"/>
                <a:gd name="T24" fmla="*/ 8 w 8"/>
                <a:gd name="T25" fmla="*/ 2 h 121"/>
                <a:gd name="T26" fmla="*/ 8 w 8"/>
                <a:gd name="T27" fmla="*/ 4 h 121"/>
                <a:gd name="T28" fmla="*/ 8 w 8"/>
                <a:gd name="T29" fmla="*/ 117 h 121"/>
                <a:gd name="T30" fmla="*/ 8 w 8"/>
                <a:gd name="T31" fmla="*/ 119 h 121"/>
                <a:gd name="T32" fmla="*/ 7 w 8"/>
                <a:gd name="T33" fmla="*/ 120 h 121"/>
                <a:gd name="T34" fmla="*/ 5 w 8"/>
                <a:gd name="T35" fmla="*/ 121 h 121"/>
                <a:gd name="T36" fmla="*/ 4 w 8"/>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1">
                  <a:moveTo>
                    <a:pt x="4" y="121"/>
                  </a:moveTo>
                  <a:lnTo>
                    <a:pt x="2" y="121"/>
                  </a:lnTo>
                  <a:lnTo>
                    <a:pt x="1" y="120"/>
                  </a:lnTo>
                  <a:lnTo>
                    <a:pt x="0" y="119"/>
                  </a:lnTo>
                  <a:lnTo>
                    <a:pt x="0" y="117"/>
                  </a:lnTo>
                  <a:lnTo>
                    <a:pt x="0" y="4"/>
                  </a:lnTo>
                  <a:lnTo>
                    <a:pt x="0" y="2"/>
                  </a:lnTo>
                  <a:lnTo>
                    <a:pt x="1" y="1"/>
                  </a:lnTo>
                  <a:lnTo>
                    <a:pt x="2" y="0"/>
                  </a:lnTo>
                  <a:lnTo>
                    <a:pt x="4" y="0"/>
                  </a:lnTo>
                  <a:lnTo>
                    <a:pt x="5" y="0"/>
                  </a:lnTo>
                  <a:lnTo>
                    <a:pt x="7" y="1"/>
                  </a:lnTo>
                  <a:lnTo>
                    <a:pt x="8" y="2"/>
                  </a:lnTo>
                  <a:lnTo>
                    <a:pt x="8" y="4"/>
                  </a:lnTo>
                  <a:lnTo>
                    <a:pt x="8" y="117"/>
                  </a:lnTo>
                  <a:lnTo>
                    <a:pt x="8" y="119"/>
                  </a:lnTo>
                  <a:lnTo>
                    <a:pt x="7" y="120"/>
                  </a:lnTo>
                  <a:lnTo>
                    <a:pt x="5" y="121"/>
                  </a:lnTo>
                  <a:lnTo>
                    <a:pt x="4"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906">
              <a:extLst>
                <a:ext uri="{FF2B5EF4-FFF2-40B4-BE49-F238E27FC236}">
                  <a16:creationId xmlns:a16="http://schemas.microsoft.com/office/drawing/2014/main" id="{22FAEA23-C289-7C35-5849-57C01A5CC402}"/>
                </a:ext>
              </a:extLst>
            </p:cNvPr>
            <p:cNvSpPr>
              <a:spLocks/>
            </p:cNvSpPr>
            <p:nvPr/>
          </p:nvSpPr>
          <p:spPr bwMode="auto">
            <a:xfrm>
              <a:off x="1052101" y="1823174"/>
              <a:ext cx="8144" cy="114643"/>
            </a:xfrm>
            <a:custGeom>
              <a:avLst/>
              <a:gdLst>
                <a:gd name="T0" fmla="*/ 4 w 8"/>
                <a:gd name="T1" fmla="*/ 100 h 100"/>
                <a:gd name="T2" fmla="*/ 2 w 8"/>
                <a:gd name="T3" fmla="*/ 99 h 100"/>
                <a:gd name="T4" fmla="*/ 1 w 8"/>
                <a:gd name="T5" fmla="*/ 98 h 100"/>
                <a:gd name="T6" fmla="*/ 0 w 8"/>
                <a:gd name="T7" fmla="*/ 97 h 100"/>
                <a:gd name="T8" fmla="*/ 0 w 8"/>
                <a:gd name="T9" fmla="*/ 96 h 100"/>
                <a:gd name="T10" fmla="*/ 0 w 8"/>
                <a:gd name="T11" fmla="*/ 4 h 100"/>
                <a:gd name="T12" fmla="*/ 0 w 8"/>
                <a:gd name="T13" fmla="*/ 2 h 100"/>
                <a:gd name="T14" fmla="*/ 1 w 8"/>
                <a:gd name="T15" fmla="*/ 1 h 100"/>
                <a:gd name="T16" fmla="*/ 2 w 8"/>
                <a:gd name="T17" fmla="*/ 0 h 100"/>
                <a:gd name="T18" fmla="*/ 4 w 8"/>
                <a:gd name="T19" fmla="*/ 0 h 100"/>
                <a:gd name="T20" fmla="*/ 5 w 8"/>
                <a:gd name="T21" fmla="*/ 0 h 100"/>
                <a:gd name="T22" fmla="*/ 7 w 8"/>
                <a:gd name="T23" fmla="*/ 1 h 100"/>
                <a:gd name="T24" fmla="*/ 8 w 8"/>
                <a:gd name="T25" fmla="*/ 2 h 100"/>
                <a:gd name="T26" fmla="*/ 8 w 8"/>
                <a:gd name="T27" fmla="*/ 4 h 100"/>
                <a:gd name="T28" fmla="*/ 8 w 8"/>
                <a:gd name="T29" fmla="*/ 96 h 100"/>
                <a:gd name="T30" fmla="*/ 8 w 8"/>
                <a:gd name="T31" fmla="*/ 97 h 100"/>
                <a:gd name="T32" fmla="*/ 7 w 8"/>
                <a:gd name="T33" fmla="*/ 98 h 100"/>
                <a:gd name="T34" fmla="*/ 5 w 8"/>
                <a:gd name="T35" fmla="*/ 99 h 100"/>
                <a:gd name="T36" fmla="*/ 4 w 8"/>
                <a:gd name="T3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0">
                  <a:moveTo>
                    <a:pt x="4" y="100"/>
                  </a:moveTo>
                  <a:lnTo>
                    <a:pt x="2" y="99"/>
                  </a:lnTo>
                  <a:lnTo>
                    <a:pt x="1" y="98"/>
                  </a:lnTo>
                  <a:lnTo>
                    <a:pt x="0" y="97"/>
                  </a:lnTo>
                  <a:lnTo>
                    <a:pt x="0" y="96"/>
                  </a:lnTo>
                  <a:lnTo>
                    <a:pt x="0" y="4"/>
                  </a:lnTo>
                  <a:lnTo>
                    <a:pt x="0" y="2"/>
                  </a:lnTo>
                  <a:lnTo>
                    <a:pt x="1" y="1"/>
                  </a:lnTo>
                  <a:lnTo>
                    <a:pt x="2" y="0"/>
                  </a:lnTo>
                  <a:lnTo>
                    <a:pt x="4" y="0"/>
                  </a:lnTo>
                  <a:lnTo>
                    <a:pt x="5" y="0"/>
                  </a:lnTo>
                  <a:lnTo>
                    <a:pt x="7" y="1"/>
                  </a:lnTo>
                  <a:lnTo>
                    <a:pt x="8" y="2"/>
                  </a:lnTo>
                  <a:lnTo>
                    <a:pt x="8" y="4"/>
                  </a:lnTo>
                  <a:lnTo>
                    <a:pt x="8" y="96"/>
                  </a:lnTo>
                  <a:lnTo>
                    <a:pt x="8" y="97"/>
                  </a:lnTo>
                  <a:lnTo>
                    <a:pt x="7" y="98"/>
                  </a:lnTo>
                  <a:lnTo>
                    <a:pt x="5" y="99"/>
                  </a:lnTo>
                  <a:lnTo>
                    <a:pt x="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907">
              <a:extLst>
                <a:ext uri="{FF2B5EF4-FFF2-40B4-BE49-F238E27FC236}">
                  <a16:creationId xmlns:a16="http://schemas.microsoft.com/office/drawing/2014/main" id="{8B90FECB-0421-531A-9A7E-76CD9945A442}"/>
                </a:ext>
              </a:extLst>
            </p:cNvPr>
            <p:cNvSpPr>
              <a:spLocks/>
            </p:cNvSpPr>
            <p:nvPr/>
          </p:nvSpPr>
          <p:spPr bwMode="auto">
            <a:xfrm>
              <a:off x="1027668" y="1823174"/>
              <a:ext cx="8144" cy="210941"/>
            </a:xfrm>
            <a:custGeom>
              <a:avLst/>
              <a:gdLst>
                <a:gd name="T0" fmla="*/ 4 w 8"/>
                <a:gd name="T1" fmla="*/ 184 h 184"/>
                <a:gd name="T2" fmla="*/ 2 w 8"/>
                <a:gd name="T3" fmla="*/ 183 h 184"/>
                <a:gd name="T4" fmla="*/ 1 w 8"/>
                <a:gd name="T5" fmla="*/ 182 h 184"/>
                <a:gd name="T6" fmla="*/ 0 w 8"/>
                <a:gd name="T7" fmla="*/ 181 h 184"/>
                <a:gd name="T8" fmla="*/ 0 w 8"/>
                <a:gd name="T9" fmla="*/ 179 h 184"/>
                <a:gd name="T10" fmla="*/ 0 w 8"/>
                <a:gd name="T11" fmla="*/ 4 h 184"/>
                <a:gd name="T12" fmla="*/ 0 w 8"/>
                <a:gd name="T13" fmla="*/ 2 h 184"/>
                <a:gd name="T14" fmla="*/ 1 w 8"/>
                <a:gd name="T15" fmla="*/ 1 h 184"/>
                <a:gd name="T16" fmla="*/ 2 w 8"/>
                <a:gd name="T17" fmla="*/ 0 h 184"/>
                <a:gd name="T18" fmla="*/ 4 w 8"/>
                <a:gd name="T19" fmla="*/ 0 h 184"/>
                <a:gd name="T20" fmla="*/ 5 w 8"/>
                <a:gd name="T21" fmla="*/ 0 h 184"/>
                <a:gd name="T22" fmla="*/ 7 w 8"/>
                <a:gd name="T23" fmla="*/ 1 h 184"/>
                <a:gd name="T24" fmla="*/ 8 w 8"/>
                <a:gd name="T25" fmla="*/ 2 h 184"/>
                <a:gd name="T26" fmla="*/ 8 w 8"/>
                <a:gd name="T27" fmla="*/ 4 h 184"/>
                <a:gd name="T28" fmla="*/ 8 w 8"/>
                <a:gd name="T29" fmla="*/ 179 h 184"/>
                <a:gd name="T30" fmla="*/ 8 w 8"/>
                <a:gd name="T31" fmla="*/ 181 h 184"/>
                <a:gd name="T32" fmla="*/ 7 w 8"/>
                <a:gd name="T33" fmla="*/ 182 h 184"/>
                <a:gd name="T34" fmla="*/ 5 w 8"/>
                <a:gd name="T35" fmla="*/ 183 h 184"/>
                <a:gd name="T36" fmla="*/ 4 w 8"/>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4">
                  <a:moveTo>
                    <a:pt x="4" y="184"/>
                  </a:moveTo>
                  <a:lnTo>
                    <a:pt x="2" y="183"/>
                  </a:lnTo>
                  <a:lnTo>
                    <a:pt x="1" y="182"/>
                  </a:lnTo>
                  <a:lnTo>
                    <a:pt x="0" y="181"/>
                  </a:lnTo>
                  <a:lnTo>
                    <a:pt x="0" y="179"/>
                  </a:lnTo>
                  <a:lnTo>
                    <a:pt x="0" y="4"/>
                  </a:lnTo>
                  <a:lnTo>
                    <a:pt x="0" y="2"/>
                  </a:lnTo>
                  <a:lnTo>
                    <a:pt x="1" y="1"/>
                  </a:lnTo>
                  <a:lnTo>
                    <a:pt x="2" y="0"/>
                  </a:lnTo>
                  <a:lnTo>
                    <a:pt x="4" y="0"/>
                  </a:lnTo>
                  <a:lnTo>
                    <a:pt x="5" y="0"/>
                  </a:lnTo>
                  <a:lnTo>
                    <a:pt x="7" y="1"/>
                  </a:lnTo>
                  <a:lnTo>
                    <a:pt x="8" y="2"/>
                  </a:lnTo>
                  <a:lnTo>
                    <a:pt x="8" y="4"/>
                  </a:lnTo>
                  <a:lnTo>
                    <a:pt x="8" y="179"/>
                  </a:lnTo>
                  <a:lnTo>
                    <a:pt x="8" y="181"/>
                  </a:lnTo>
                  <a:lnTo>
                    <a:pt x="7" y="182"/>
                  </a:lnTo>
                  <a:lnTo>
                    <a:pt x="5" y="183"/>
                  </a:lnTo>
                  <a:lnTo>
                    <a:pt x="4"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908">
              <a:extLst>
                <a:ext uri="{FF2B5EF4-FFF2-40B4-BE49-F238E27FC236}">
                  <a16:creationId xmlns:a16="http://schemas.microsoft.com/office/drawing/2014/main" id="{26B79D03-987D-8893-F275-82D94B9BC8D1}"/>
                </a:ext>
              </a:extLst>
            </p:cNvPr>
            <p:cNvSpPr>
              <a:spLocks noEditPoints="1"/>
            </p:cNvSpPr>
            <p:nvPr/>
          </p:nvSpPr>
          <p:spPr bwMode="auto">
            <a:xfrm>
              <a:off x="1019523" y="1758974"/>
              <a:ext cx="48867" cy="73371"/>
            </a:xfrm>
            <a:custGeom>
              <a:avLst/>
              <a:gdLst>
                <a:gd name="T0" fmla="*/ 41 w 46"/>
                <a:gd name="T1" fmla="*/ 62 h 62"/>
                <a:gd name="T2" fmla="*/ 4 w 46"/>
                <a:gd name="T3" fmla="*/ 62 h 62"/>
                <a:gd name="T4" fmla="*/ 3 w 46"/>
                <a:gd name="T5" fmla="*/ 61 h 62"/>
                <a:gd name="T6" fmla="*/ 2 w 46"/>
                <a:gd name="T7" fmla="*/ 61 h 62"/>
                <a:gd name="T8" fmla="*/ 1 w 46"/>
                <a:gd name="T9" fmla="*/ 59 h 62"/>
                <a:gd name="T10" fmla="*/ 0 w 46"/>
                <a:gd name="T11" fmla="*/ 58 h 62"/>
                <a:gd name="T12" fmla="*/ 0 w 46"/>
                <a:gd name="T13" fmla="*/ 4 h 62"/>
                <a:gd name="T14" fmla="*/ 1 w 46"/>
                <a:gd name="T15" fmla="*/ 3 h 62"/>
                <a:gd name="T16" fmla="*/ 2 w 46"/>
                <a:gd name="T17" fmla="*/ 2 h 62"/>
                <a:gd name="T18" fmla="*/ 3 w 46"/>
                <a:gd name="T19" fmla="*/ 1 h 62"/>
                <a:gd name="T20" fmla="*/ 4 w 46"/>
                <a:gd name="T21" fmla="*/ 0 h 62"/>
                <a:gd name="T22" fmla="*/ 41 w 46"/>
                <a:gd name="T23" fmla="*/ 0 h 62"/>
                <a:gd name="T24" fmla="*/ 43 w 46"/>
                <a:gd name="T25" fmla="*/ 1 h 62"/>
                <a:gd name="T26" fmla="*/ 45 w 46"/>
                <a:gd name="T27" fmla="*/ 2 h 62"/>
                <a:gd name="T28" fmla="*/ 46 w 46"/>
                <a:gd name="T29" fmla="*/ 3 h 62"/>
                <a:gd name="T30" fmla="*/ 46 w 46"/>
                <a:gd name="T31" fmla="*/ 4 h 62"/>
                <a:gd name="T32" fmla="*/ 46 w 46"/>
                <a:gd name="T33" fmla="*/ 58 h 62"/>
                <a:gd name="T34" fmla="*/ 46 w 46"/>
                <a:gd name="T35" fmla="*/ 59 h 62"/>
                <a:gd name="T36" fmla="*/ 45 w 46"/>
                <a:gd name="T37" fmla="*/ 61 h 62"/>
                <a:gd name="T38" fmla="*/ 43 w 46"/>
                <a:gd name="T39" fmla="*/ 61 h 62"/>
                <a:gd name="T40" fmla="*/ 41 w 46"/>
                <a:gd name="T41" fmla="*/ 62 h 62"/>
                <a:gd name="T42" fmla="*/ 8 w 46"/>
                <a:gd name="T43" fmla="*/ 54 h 62"/>
                <a:gd name="T44" fmla="*/ 8 w 46"/>
                <a:gd name="T45" fmla="*/ 54 h 62"/>
                <a:gd name="T46" fmla="*/ 37 w 46"/>
                <a:gd name="T47" fmla="*/ 54 h 62"/>
                <a:gd name="T48" fmla="*/ 37 w 46"/>
                <a:gd name="T49" fmla="*/ 8 h 62"/>
                <a:gd name="T50" fmla="*/ 8 w 46"/>
                <a:gd name="T51" fmla="*/ 8 h 62"/>
                <a:gd name="T52" fmla="*/ 8 w 46"/>
                <a:gd name="T5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2">
                  <a:moveTo>
                    <a:pt x="41" y="62"/>
                  </a:moveTo>
                  <a:lnTo>
                    <a:pt x="4" y="62"/>
                  </a:lnTo>
                  <a:lnTo>
                    <a:pt x="3" y="61"/>
                  </a:lnTo>
                  <a:lnTo>
                    <a:pt x="2" y="61"/>
                  </a:lnTo>
                  <a:lnTo>
                    <a:pt x="1" y="59"/>
                  </a:lnTo>
                  <a:lnTo>
                    <a:pt x="0" y="58"/>
                  </a:lnTo>
                  <a:lnTo>
                    <a:pt x="0" y="4"/>
                  </a:lnTo>
                  <a:lnTo>
                    <a:pt x="1" y="3"/>
                  </a:lnTo>
                  <a:lnTo>
                    <a:pt x="2" y="2"/>
                  </a:lnTo>
                  <a:lnTo>
                    <a:pt x="3" y="1"/>
                  </a:lnTo>
                  <a:lnTo>
                    <a:pt x="4" y="0"/>
                  </a:lnTo>
                  <a:lnTo>
                    <a:pt x="41" y="0"/>
                  </a:lnTo>
                  <a:lnTo>
                    <a:pt x="43" y="1"/>
                  </a:lnTo>
                  <a:lnTo>
                    <a:pt x="45" y="2"/>
                  </a:lnTo>
                  <a:lnTo>
                    <a:pt x="46" y="3"/>
                  </a:lnTo>
                  <a:lnTo>
                    <a:pt x="46" y="4"/>
                  </a:lnTo>
                  <a:lnTo>
                    <a:pt x="46" y="58"/>
                  </a:lnTo>
                  <a:lnTo>
                    <a:pt x="46" y="59"/>
                  </a:lnTo>
                  <a:lnTo>
                    <a:pt x="45" y="61"/>
                  </a:lnTo>
                  <a:lnTo>
                    <a:pt x="43" y="61"/>
                  </a:lnTo>
                  <a:lnTo>
                    <a:pt x="41" y="62"/>
                  </a:lnTo>
                  <a:close/>
                  <a:moveTo>
                    <a:pt x="8" y="54"/>
                  </a:moveTo>
                  <a:lnTo>
                    <a:pt x="8" y="54"/>
                  </a:lnTo>
                  <a:lnTo>
                    <a:pt x="37" y="54"/>
                  </a:lnTo>
                  <a:lnTo>
                    <a:pt x="37" y="8"/>
                  </a:lnTo>
                  <a:lnTo>
                    <a:pt x="8" y="8"/>
                  </a:lnTo>
                  <a:lnTo>
                    <a:pt x="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909">
              <a:extLst>
                <a:ext uri="{FF2B5EF4-FFF2-40B4-BE49-F238E27FC236}">
                  <a16:creationId xmlns:a16="http://schemas.microsoft.com/office/drawing/2014/main" id="{F83CA9C3-9329-5C21-1E5C-BBA06C84445D}"/>
                </a:ext>
              </a:extLst>
            </p:cNvPr>
            <p:cNvSpPr>
              <a:spLocks noEditPoints="1"/>
            </p:cNvSpPr>
            <p:nvPr/>
          </p:nvSpPr>
          <p:spPr bwMode="auto">
            <a:xfrm>
              <a:off x="1019523" y="1758974"/>
              <a:ext cx="48867" cy="73371"/>
            </a:xfrm>
            <a:custGeom>
              <a:avLst/>
              <a:gdLst>
                <a:gd name="T0" fmla="*/ 41 w 46"/>
                <a:gd name="T1" fmla="*/ 62 h 62"/>
                <a:gd name="T2" fmla="*/ 4 w 46"/>
                <a:gd name="T3" fmla="*/ 62 h 62"/>
                <a:gd name="T4" fmla="*/ 3 w 46"/>
                <a:gd name="T5" fmla="*/ 61 h 62"/>
                <a:gd name="T6" fmla="*/ 2 w 46"/>
                <a:gd name="T7" fmla="*/ 61 h 62"/>
                <a:gd name="T8" fmla="*/ 1 w 46"/>
                <a:gd name="T9" fmla="*/ 59 h 62"/>
                <a:gd name="T10" fmla="*/ 0 w 46"/>
                <a:gd name="T11" fmla="*/ 58 h 62"/>
                <a:gd name="T12" fmla="*/ 0 w 46"/>
                <a:gd name="T13" fmla="*/ 4 h 62"/>
                <a:gd name="T14" fmla="*/ 1 w 46"/>
                <a:gd name="T15" fmla="*/ 3 h 62"/>
                <a:gd name="T16" fmla="*/ 2 w 46"/>
                <a:gd name="T17" fmla="*/ 2 h 62"/>
                <a:gd name="T18" fmla="*/ 3 w 46"/>
                <a:gd name="T19" fmla="*/ 1 h 62"/>
                <a:gd name="T20" fmla="*/ 4 w 46"/>
                <a:gd name="T21" fmla="*/ 0 h 62"/>
                <a:gd name="T22" fmla="*/ 41 w 46"/>
                <a:gd name="T23" fmla="*/ 0 h 62"/>
                <a:gd name="T24" fmla="*/ 43 w 46"/>
                <a:gd name="T25" fmla="*/ 1 h 62"/>
                <a:gd name="T26" fmla="*/ 45 w 46"/>
                <a:gd name="T27" fmla="*/ 2 h 62"/>
                <a:gd name="T28" fmla="*/ 46 w 46"/>
                <a:gd name="T29" fmla="*/ 3 h 62"/>
                <a:gd name="T30" fmla="*/ 46 w 46"/>
                <a:gd name="T31" fmla="*/ 4 h 62"/>
                <a:gd name="T32" fmla="*/ 46 w 46"/>
                <a:gd name="T33" fmla="*/ 58 h 62"/>
                <a:gd name="T34" fmla="*/ 46 w 46"/>
                <a:gd name="T35" fmla="*/ 59 h 62"/>
                <a:gd name="T36" fmla="*/ 45 w 46"/>
                <a:gd name="T37" fmla="*/ 61 h 62"/>
                <a:gd name="T38" fmla="*/ 43 w 46"/>
                <a:gd name="T39" fmla="*/ 61 h 62"/>
                <a:gd name="T40" fmla="*/ 41 w 46"/>
                <a:gd name="T41" fmla="*/ 62 h 62"/>
                <a:gd name="T42" fmla="*/ 8 w 46"/>
                <a:gd name="T43" fmla="*/ 54 h 62"/>
                <a:gd name="T44" fmla="*/ 8 w 46"/>
                <a:gd name="T45" fmla="*/ 54 h 62"/>
                <a:gd name="T46" fmla="*/ 37 w 46"/>
                <a:gd name="T47" fmla="*/ 54 h 62"/>
                <a:gd name="T48" fmla="*/ 37 w 46"/>
                <a:gd name="T49" fmla="*/ 8 h 62"/>
                <a:gd name="T50" fmla="*/ 8 w 46"/>
                <a:gd name="T51" fmla="*/ 8 h 62"/>
                <a:gd name="T52" fmla="*/ 8 w 46"/>
                <a:gd name="T5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2">
                  <a:moveTo>
                    <a:pt x="41" y="62"/>
                  </a:moveTo>
                  <a:lnTo>
                    <a:pt x="4" y="62"/>
                  </a:lnTo>
                  <a:lnTo>
                    <a:pt x="3" y="61"/>
                  </a:lnTo>
                  <a:lnTo>
                    <a:pt x="2" y="61"/>
                  </a:lnTo>
                  <a:lnTo>
                    <a:pt x="1" y="59"/>
                  </a:lnTo>
                  <a:lnTo>
                    <a:pt x="0" y="58"/>
                  </a:lnTo>
                  <a:lnTo>
                    <a:pt x="0" y="4"/>
                  </a:lnTo>
                  <a:lnTo>
                    <a:pt x="1" y="3"/>
                  </a:lnTo>
                  <a:lnTo>
                    <a:pt x="2" y="2"/>
                  </a:lnTo>
                  <a:lnTo>
                    <a:pt x="3" y="1"/>
                  </a:lnTo>
                  <a:lnTo>
                    <a:pt x="4" y="0"/>
                  </a:lnTo>
                  <a:lnTo>
                    <a:pt x="41" y="0"/>
                  </a:lnTo>
                  <a:lnTo>
                    <a:pt x="43" y="1"/>
                  </a:lnTo>
                  <a:lnTo>
                    <a:pt x="45" y="2"/>
                  </a:lnTo>
                  <a:lnTo>
                    <a:pt x="46" y="3"/>
                  </a:lnTo>
                  <a:lnTo>
                    <a:pt x="46" y="4"/>
                  </a:lnTo>
                  <a:lnTo>
                    <a:pt x="46" y="58"/>
                  </a:lnTo>
                  <a:lnTo>
                    <a:pt x="46" y="59"/>
                  </a:lnTo>
                  <a:lnTo>
                    <a:pt x="45" y="61"/>
                  </a:lnTo>
                  <a:lnTo>
                    <a:pt x="43" y="61"/>
                  </a:lnTo>
                  <a:lnTo>
                    <a:pt x="41" y="62"/>
                  </a:lnTo>
                  <a:close/>
                  <a:moveTo>
                    <a:pt x="8" y="54"/>
                  </a:moveTo>
                  <a:lnTo>
                    <a:pt x="8" y="54"/>
                  </a:lnTo>
                  <a:lnTo>
                    <a:pt x="37" y="54"/>
                  </a:lnTo>
                  <a:lnTo>
                    <a:pt x="37" y="8"/>
                  </a:lnTo>
                  <a:lnTo>
                    <a:pt x="8" y="8"/>
                  </a:lnTo>
                  <a:lnTo>
                    <a:pt x="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1910">
              <a:extLst>
                <a:ext uri="{FF2B5EF4-FFF2-40B4-BE49-F238E27FC236}">
                  <a16:creationId xmlns:a16="http://schemas.microsoft.com/office/drawing/2014/main" id="{446C6AFC-9027-B1A5-0979-288E516AF950}"/>
                </a:ext>
              </a:extLst>
            </p:cNvPr>
            <p:cNvSpPr>
              <a:spLocks noEditPoints="1"/>
            </p:cNvSpPr>
            <p:nvPr/>
          </p:nvSpPr>
          <p:spPr bwMode="auto">
            <a:xfrm>
              <a:off x="1561129" y="1928645"/>
              <a:ext cx="77373" cy="68786"/>
            </a:xfrm>
            <a:custGeom>
              <a:avLst/>
              <a:gdLst>
                <a:gd name="T0" fmla="*/ 74 w 78"/>
                <a:gd name="T1" fmla="*/ 61 h 61"/>
                <a:gd name="T2" fmla="*/ 4 w 78"/>
                <a:gd name="T3" fmla="*/ 61 h 61"/>
                <a:gd name="T4" fmla="*/ 3 w 78"/>
                <a:gd name="T5" fmla="*/ 61 h 61"/>
                <a:gd name="T6" fmla="*/ 2 w 78"/>
                <a:gd name="T7" fmla="*/ 60 h 61"/>
                <a:gd name="T8" fmla="*/ 1 w 78"/>
                <a:gd name="T9" fmla="*/ 59 h 61"/>
                <a:gd name="T10" fmla="*/ 0 w 78"/>
                <a:gd name="T11" fmla="*/ 57 h 61"/>
                <a:gd name="T12" fmla="*/ 0 w 78"/>
                <a:gd name="T13" fmla="*/ 4 h 61"/>
                <a:gd name="T14" fmla="*/ 1 w 78"/>
                <a:gd name="T15" fmla="*/ 3 h 61"/>
                <a:gd name="T16" fmla="*/ 2 w 78"/>
                <a:gd name="T17" fmla="*/ 1 h 61"/>
                <a:gd name="T18" fmla="*/ 3 w 78"/>
                <a:gd name="T19" fmla="*/ 0 h 61"/>
                <a:gd name="T20" fmla="*/ 4 w 78"/>
                <a:gd name="T21" fmla="*/ 0 h 61"/>
                <a:gd name="T22" fmla="*/ 74 w 78"/>
                <a:gd name="T23" fmla="*/ 0 h 61"/>
                <a:gd name="T24" fmla="*/ 75 w 78"/>
                <a:gd name="T25" fmla="*/ 0 h 61"/>
                <a:gd name="T26" fmla="*/ 76 w 78"/>
                <a:gd name="T27" fmla="*/ 1 h 61"/>
                <a:gd name="T28" fmla="*/ 77 w 78"/>
                <a:gd name="T29" fmla="*/ 3 h 61"/>
                <a:gd name="T30" fmla="*/ 78 w 78"/>
                <a:gd name="T31" fmla="*/ 4 h 61"/>
                <a:gd name="T32" fmla="*/ 78 w 78"/>
                <a:gd name="T33" fmla="*/ 57 h 61"/>
                <a:gd name="T34" fmla="*/ 77 w 78"/>
                <a:gd name="T35" fmla="*/ 59 h 61"/>
                <a:gd name="T36" fmla="*/ 76 w 78"/>
                <a:gd name="T37" fmla="*/ 60 h 61"/>
                <a:gd name="T38" fmla="*/ 75 w 78"/>
                <a:gd name="T39" fmla="*/ 61 h 61"/>
                <a:gd name="T40" fmla="*/ 74 w 78"/>
                <a:gd name="T41" fmla="*/ 61 h 61"/>
                <a:gd name="T42" fmla="*/ 8 w 78"/>
                <a:gd name="T43" fmla="*/ 53 h 61"/>
                <a:gd name="T44" fmla="*/ 8 w 78"/>
                <a:gd name="T45" fmla="*/ 53 h 61"/>
                <a:gd name="T46" fmla="*/ 69 w 78"/>
                <a:gd name="T47" fmla="*/ 53 h 61"/>
                <a:gd name="T48" fmla="*/ 69 w 78"/>
                <a:gd name="T49" fmla="*/ 8 h 61"/>
                <a:gd name="T50" fmla="*/ 8 w 78"/>
                <a:gd name="T51" fmla="*/ 8 h 61"/>
                <a:gd name="T52" fmla="*/ 8 w 78"/>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1">
                  <a:moveTo>
                    <a:pt x="74" y="61"/>
                  </a:moveTo>
                  <a:lnTo>
                    <a:pt x="4" y="61"/>
                  </a:lnTo>
                  <a:lnTo>
                    <a:pt x="3" y="61"/>
                  </a:lnTo>
                  <a:lnTo>
                    <a:pt x="2" y="60"/>
                  </a:lnTo>
                  <a:lnTo>
                    <a:pt x="1" y="59"/>
                  </a:lnTo>
                  <a:lnTo>
                    <a:pt x="0" y="57"/>
                  </a:lnTo>
                  <a:lnTo>
                    <a:pt x="0" y="4"/>
                  </a:lnTo>
                  <a:lnTo>
                    <a:pt x="1" y="3"/>
                  </a:lnTo>
                  <a:lnTo>
                    <a:pt x="2" y="1"/>
                  </a:lnTo>
                  <a:lnTo>
                    <a:pt x="3" y="0"/>
                  </a:lnTo>
                  <a:lnTo>
                    <a:pt x="4" y="0"/>
                  </a:lnTo>
                  <a:lnTo>
                    <a:pt x="74" y="0"/>
                  </a:lnTo>
                  <a:lnTo>
                    <a:pt x="75" y="0"/>
                  </a:lnTo>
                  <a:lnTo>
                    <a:pt x="76" y="1"/>
                  </a:lnTo>
                  <a:lnTo>
                    <a:pt x="77" y="3"/>
                  </a:lnTo>
                  <a:lnTo>
                    <a:pt x="78" y="4"/>
                  </a:lnTo>
                  <a:lnTo>
                    <a:pt x="78" y="57"/>
                  </a:lnTo>
                  <a:lnTo>
                    <a:pt x="77" y="59"/>
                  </a:lnTo>
                  <a:lnTo>
                    <a:pt x="76" y="60"/>
                  </a:lnTo>
                  <a:lnTo>
                    <a:pt x="75" y="61"/>
                  </a:lnTo>
                  <a:lnTo>
                    <a:pt x="74" y="61"/>
                  </a:lnTo>
                  <a:close/>
                  <a:moveTo>
                    <a:pt x="8" y="53"/>
                  </a:moveTo>
                  <a:lnTo>
                    <a:pt x="8" y="53"/>
                  </a:lnTo>
                  <a:lnTo>
                    <a:pt x="69" y="53"/>
                  </a:lnTo>
                  <a:lnTo>
                    <a:pt x="69" y="8"/>
                  </a:lnTo>
                  <a:lnTo>
                    <a:pt x="8" y="8"/>
                  </a:lnTo>
                  <a:lnTo>
                    <a:pt x="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911">
              <a:extLst>
                <a:ext uri="{FF2B5EF4-FFF2-40B4-BE49-F238E27FC236}">
                  <a16:creationId xmlns:a16="http://schemas.microsoft.com/office/drawing/2014/main" id="{0383DB52-B60B-2767-40F1-4D0B6936B549}"/>
                </a:ext>
              </a:extLst>
            </p:cNvPr>
            <p:cNvSpPr>
              <a:spLocks noEditPoints="1"/>
            </p:cNvSpPr>
            <p:nvPr/>
          </p:nvSpPr>
          <p:spPr bwMode="auto">
            <a:xfrm>
              <a:off x="1031741" y="1777317"/>
              <a:ext cx="24433" cy="27514"/>
            </a:xfrm>
            <a:custGeom>
              <a:avLst/>
              <a:gdLst>
                <a:gd name="T0" fmla="*/ 12 w 23"/>
                <a:gd name="T1" fmla="*/ 24 h 24"/>
                <a:gd name="T2" fmla="*/ 7 w 23"/>
                <a:gd name="T3" fmla="*/ 23 h 24"/>
                <a:gd name="T4" fmla="*/ 4 w 23"/>
                <a:gd name="T5" fmla="*/ 20 h 24"/>
                <a:gd name="T6" fmla="*/ 1 w 23"/>
                <a:gd name="T7" fmla="*/ 17 h 24"/>
                <a:gd name="T8" fmla="*/ 0 w 23"/>
                <a:gd name="T9" fmla="*/ 11 h 24"/>
                <a:gd name="T10" fmla="*/ 1 w 23"/>
                <a:gd name="T11" fmla="*/ 7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7 h 24"/>
                <a:gd name="T24" fmla="*/ 23 w 23"/>
                <a:gd name="T25" fmla="*/ 11 h 24"/>
                <a:gd name="T26" fmla="*/ 22 w 23"/>
                <a:gd name="T27" fmla="*/ 17 h 24"/>
                <a:gd name="T28" fmla="*/ 20 w 23"/>
                <a:gd name="T29" fmla="*/ 20 h 24"/>
                <a:gd name="T30" fmla="*/ 16 w 23"/>
                <a:gd name="T31" fmla="*/ 23 h 24"/>
                <a:gd name="T32" fmla="*/ 12 w 23"/>
                <a:gd name="T33" fmla="*/ 24 h 24"/>
                <a:gd name="T34" fmla="*/ 12 w 23"/>
                <a:gd name="T35" fmla="*/ 8 h 24"/>
                <a:gd name="T36" fmla="*/ 12 w 23"/>
                <a:gd name="T37" fmla="*/ 8 h 24"/>
                <a:gd name="T38" fmla="*/ 10 w 23"/>
                <a:gd name="T39" fmla="*/ 9 h 24"/>
                <a:gd name="T40" fmla="*/ 9 w 23"/>
                <a:gd name="T41" fmla="*/ 11 h 24"/>
                <a:gd name="T42" fmla="*/ 10 w 23"/>
                <a:gd name="T43" fmla="*/ 14 h 24"/>
                <a:gd name="T44" fmla="*/ 12 w 23"/>
                <a:gd name="T45" fmla="*/ 15 h 24"/>
                <a:gd name="T46" fmla="*/ 14 w 23"/>
                <a:gd name="T47" fmla="*/ 14 h 24"/>
                <a:gd name="T48" fmla="*/ 15 w 23"/>
                <a:gd name="T49" fmla="*/ 11 h 24"/>
                <a:gd name="T50" fmla="*/ 14 w 23"/>
                <a:gd name="T51" fmla="*/ 9 h 24"/>
                <a:gd name="T52" fmla="*/ 12 w 23"/>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4">
                  <a:moveTo>
                    <a:pt x="12" y="24"/>
                  </a:moveTo>
                  <a:lnTo>
                    <a:pt x="7" y="23"/>
                  </a:lnTo>
                  <a:lnTo>
                    <a:pt x="4" y="20"/>
                  </a:lnTo>
                  <a:lnTo>
                    <a:pt x="1" y="17"/>
                  </a:lnTo>
                  <a:lnTo>
                    <a:pt x="0" y="11"/>
                  </a:lnTo>
                  <a:lnTo>
                    <a:pt x="1" y="7"/>
                  </a:lnTo>
                  <a:lnTo>
                    <a:pt x="4" y="3"/>
                  </a:lnTo>
                  <a:lnTo>
                    <a:pt x="7" y="1"/>
                  </a:lnTo>
                  <a:lnTo>
                    <a:pt x="12" y="0"/>
                  </a:lnTo>
                  <a:lnTo>
                    <a:pt x="16" y="1"/>
                  </a:lnTo>
                  <a:lnTo>
                    <a:pt x="20" y="3"/>
                  </a:lnTo>
                  <a:lnTo>
                    <a:pt x="22" y="7"/>
                  </a:lnTo>
                  <a:lnTo>
                    <a:pt x="23" y="11"/>
                  </a:lnTo>
                  <a:lnTo>
                    <a:pt x="22" y="17"/>
                  </a:lnTo>
                  <a:lnTo>
                    <a:pt x="20" y="20"/>
                  </a:lnTo>
                  <a:lnTo>
                    <a:pt x="16" y="23"/>
                  </a:lnTo>
                  <a:lnTo>
                    <a:pt x="12" y="24"/>
                  </a:lnTo>
                  <a:close/>
                  <a:moveTo>
                    <a:pt x="12" y="8"/>
                  </a:moveTo>
                  <a:lnTo>
                    <a:pt x="12" y="8"/>
                  </a:lnTo>
                  <a:lnTo>
                    <a:pt x="10" y="9"/>
                  </a:lnTo>
                  <a:lnTo>
                    <a:pt x="9" y="11"/>
                  </a:lnTo>
                  <a:lnTo>
                    <a:pt x="10" y="14"/>
                  </a:lnTo>
                  <a:lnTo>
                    <a:pt x="12" y="15"/>
                  </a:lnTo>
                  <a:lnTo>
                    <a:pt x="14" y="14"/>
                  </a:lnTo>
                  <a:lnTo>
                    <a:pt x="15" y="11"/>
                  </a:lnTo>
                  <a:lnTo>
                    <a:pt x="14" y="9"/>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912">
              <a:extLst>
                <a:ext uri="{FF2B5EF4-FFF2-40B4-BE49-F238E27FC236}">
                  <a16:creationId xmlns:a16="http://schemas.microsoft.com/office/drawing/2014/main" id="{08FCED2C-33C7-2FEA-C6A2-88F88515BF21}"/>
                </a:ext>
              </a:extLst>
            </p:cNvPr>
            <p:cNvSpPr>
              <a:spLocks noEditPoints="1"/>
            </p:cNvSpPr>
            <p:nvPr/>
          </p:nvSpPr>
          <p:spPr bwMode="auto">
            <a:xfrm>
              <a:off x="1031741" y="1777317"/>
              <a:ext cx="85518" cy="224699"/>
            </a:xfrm>
            <a:custGeom>
              <a:avLst/>
              <a:gdLst>
                <a:gd name="T0" fmla="*/ 79 w 84"/>
                <a:gd name="T1" fmla="*/ 196 h 196"/>
                <a:gd name="T2" fmla="*/ 15 w 84"/>
                <a:gd name="T3" fmla="*/ 196 h 196"/>
                <a:gd name="T4" fmla="*/ 14 w 84"/>
                <a:gd name="T5" fmla="*/ 195 h 196"/>
                <a:gd name="T6" fmla="*/ 12 w 84"/>
                <a:gd name="T7" fmla="*/ 194 h 196"/>
                <a:gd name="T8" fmla="*/ 12 w 84"/>
                <a:gd name="T9" fmla="*/ 193 h 196"/>
                <a:gd name="T10" fmla="*/ 11 w 84"/>
                <a:gd name="T11" fmla="*/ 192 h 196"/>
                <a:gd name="T12" fmla="*/ 11 w 84"/>
                <a:gd name="T13" fmla="*/ 138 h 196"/>
                <a:gd name="T14" fmla="*/ 12 w 84"/>
                <a:gd name="T15" fmla="*/ 137 h 196"/>
                <a:gd name="T16" fmla="*/ 12 w 84"/>
                <a:gd name="T17" fmla="*/ 135 h 196"/>
                <a:gd name="T18" fmla="*/ 14 w 84"/>
                <a:gd name="T19" fmla="*/ 135 h 196"/>
                <a:gd name="T20" fmla="*/ 15 w 84"/>
                <a:gd name="T21" fmla="*/ 134 h 196"/>
                <a:gd name="T22" fmla="*/ 79 w 84"/>
                <a:gd name="T23" fmla="*/ 134 h 196"/>
                <a:gd name="T24" fmla="*/ 80 w 84"/>
                <a:gd name="T25" fmla="*/ 135 h 196"/>
                <a:gd name="T26" fmla="*/ 81 w 84"/>
                <a:gd name="T27" fmla="*/ 135 h 196"/>
                <a:gd name="T28" fmla="*/ 82 w 84"/>
                <a:gd name="T29" fmla="*/ 137 h 196"/>
                <a:gd name="T30" fmla="*/ 84 w 84"/>
                <a:gd name="T31" fmla="*/ 138 h 196"/>
                <a:gd name="T32" fmla="*/ 84 w 84"/>
                <a:gd name="T33" fmla="*/ 192 h 196"/>
                <a:gd name="T34" fmla="*/ 82 w 84"/>
                <a:gd name="T35" fmla="*/ 193 h 196"/>
                <a:gd name="T36" fmla="*/ 81 w 84"/>
                <a:gd name="T37" fmla="*/ 194 h 196"/>
                <a:gd name="T38" fmla="*/ 80 w 84"/>
                <a:gd name="T39" fmla="*/ 195 h 196"/>
                <a:gd name="T40" fmla="*/ 79 w 84"/>
                <a:gd name="T41" fmla="*/ 196 h 196"/>
                <a:gd name="T42" fmla="*/ 19 w 84"/>
                <a:gd name="T43" fmla="*/ 188 h 196"/>
                <a:gd name="T44" fmla="*/ 19 w 84"/>
                <a:gd name="T45" fmla="*/ 188 h 196"/>
                <a:gd name="T46" fmla="*/ 75 w 84"/>
                <a:gd name="T47" fmla="*/ 188 h 196"/>
                <a:gd name="T48" fmla="*/ 75 w 84"/>
                <a:gd name="T49" fmla="*/ 142 h 196"/>
                <a:gd name="T50" fmla="*/ 19 w 84"/>
                <a:gd name="T51" fmla="*/ 142 h 196"/>
                <a:gd name="T52" fmla="*/ 19 w 84"/>
                <a:gd name="T53" fmla="*/ 188 h 196"/>
                <a:gd name="T54" fmla="*/ 12 w 84"/>
                <a:gd name="T55" fmla="*/ 24 h 196"/>
                <a:gd name="T56" fmla="*/ 12 w 84"/>
                <a:gd name="T57" fmla="*/ 24 h 196"/>
                <a:gd name="T58" fmla="*/ 7 w 84"/>
                <a:gd name="T59" fmla="*/ 23 h 196"/>
                <a:gd name="T60" fmla="*/ 4 w 84"/>
                <a:gd name="T61" fmla="*/ 20 h 196"/>
                <a:gd name="T62" fmla="*/ 1 w 84"/>
                <a:gd name="T63" fmla="*/ 17 h 196"/>
                <a:gd name="T64" fmla="*/ 0 w 84"/>
                <a:gd name="T65" fmla="*/ 11 h 196"/>
                <a:gd name="T66" fmla="*/ 1 w 84"/>
                <a:gd name="T67" fmla="*/ 7 h 196"/>
                <a:gd name="T68" fmla="*/ 4 w 84"/>
                <a:gd name="T69" fmla="*/ 3 h 196"/>
                <a:gd name="T70" fmla="*/ 7 w 84"/>
                <a:gd name="T71" fmla="*/ 1 h 196"/>
                <a:gd name="T72" fmla="*/ 12 w 84"/>
                <a:gd name="T73" fmla="*/ 0 h 196"/>
                <a:gd name="T74" fmla="*/ 16 w 84"/>
                <a:gd name="T75" fmla="*/ 1 h 196"/>
                <a:gd name="T76" fmla="*/ 20 w 84"/>
                <a:gd name="T77" fmla="*/ 3 h 196"/>
                <a:gd name="T78" fmla="*/ 22 w 84"/>
                <a:gd name="T79" fmla="*/ 7 h 196"/>
                <a:gd name="T80" fmla="*/ 23 w 84"/>
                <a:gd name="T81" fmla="*/ 11 h 196"/>
                <a:gd name="T82" fmla="*/ 22 w 84"/>
                <a:gd name="T83" fmla="*/ 17 h 196"/>
                <a:gd name="T84" fmla="*/ 20 w 84"/>
                <a:gd name="T85" fmla="*/ 20 h 196"/>
                <a:gd name="T86" fmla="*/ 16 w 84"/>
                <a:gd name="T87" fmla="*/ 23 h 196"/>
                <a:gd name="T88" fmla="*/ 12 w 84"/>
                <a:gd name="T89" fmla="*/ 24 h 196"/>
                <a:gd name="T90" fmla="*/ 12 w 84"/>
                <a:gd name="T91" fmla="*/ 8 h 196"/>
                <a:gd name="T92" fmla="*/ 12 w 84"/>
                <a:gd name="T93" fmla="*/ 8 h 196"/>
                <a:gd name="T94" fmla="*/ 10 w 84"/>
                <a:gd name="T95" fmla="*/ 9 h 196"/>
                <a:gd name="T96" fmla="*/ 9 w 84"/>
                <a:gd name="T97" fmla="*/ 11 h 196"/>
                <a:gd name="T98" fmla="*/ 10 w 84"/>
                <a:gd name="T99" fmla="*/ 14 h 196"/>
                <a:gd name="T100" fmla="*/ 12 w 84"/>
                <a:gd name="T101" fmla="*/ 15 h 196"/>
                <a:gd name="T102" fmla="*/ 14 w 84"/>
                <a:gd name="T103" fmla="*/ 14 h 196"/>
                <a:gd name="T104" fmla="*/ 15 w 84"/>
                <a:gd name="T105" fmla="*/ 11 h 196"/>
                <a:gd name="T106" fmla="*/ 14 w 84"/>
                <a:gd name="T107" fmla="*/ 9 h 196"/>
                <a:gd name="T108" fmla="*/ 12 w 84"/>
                <a:gd name="T109"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96">
                  <a:moveTo>
                    <a:pt x="79" y="196"/>
                  </a:moveTo>
                  <a:lnTo>
                    <a:pt x="15" y="196"/>
                  </a:lnTo>
                  <a:lnTo>
                    <a:pt x="14" y="195"/>
                  </a:lnTo>
                  <a:lnTo>
                    <a:pt x="12" y="194"/>
                  </a:lnTo>
                  <a:lnTo>
                    <a:pt x="12" y="193"/>
                  </a:lnTo>
                  <a:lnTo>
                    <a:pt x="11" y="192"/>
                  </a:lnTo>
                  <a:lnTo>
                    <a:pt x="11" y="138"/>
                  </a:lnTo>
                  <a:lnTo>
                    <a:pt x="12" y="137"/>
                  </a:lnTo>
                  <a:lnTo>
                    <a:pt x="12" y="135"/>
                  </a:lnTo>
                  <a:lnTo>
                    <a:pt x="14" y="135"/>
                  </a:lnTo>
                  <a:lnTo>
                    <a:pt x="15" y="134"/>
                  </a:lnTo>
                  <a:lnTo>
                    <a:pt x="79" y="134"/>
                  </a:lnTo>
                  <a:lnTo>
                    <a:pt x="80" y="135"/>
                  </a:lnTo>
                  <a:lnTo>
                    <a:pt x="81" y="135"/>
                  </a:lnTo>
                  <a:lnTo>
                    <a:pt x="82" y="137"/>
                  </a:lnTo>
                  <a:lnTo>
                    <a:pt x="84" y="138"/>
                  </a:lnTo>
                  <a:lnTo>
                    <a:pt x="84" y="192"/>
                  </a:lnTo>
                  <a:lnTo>
                    <a:pt x="82" y="193"/>
                  </a:lnTo>
                  <a:lnTo>
                    <a:pt x="81" y="194"/>
                  </a:lnTo>
                  <a:lnTo>
                    <a:pt x="80" y="195"/>
                  </a:lnTo>
                  <a:lnTo>
                    <a:pt x="79" y="196"/>
                  </a:lnTo>
                  <a:close/>
                  <a:moveTo>
                    <a:pt x="19" y="188"/>
                  </a:moveTo>
                  <a:lnTo>
                    <a:pt x="19" y="188"/>
                  </a:lnTo>
                  <a:lnTo>
                    <a:pt x="75" y="188"/>
                  </a:lnTo>
                  <a:lnTo>
                    <a:pt x="75" y="142"/>
                  </a:lnTo>
                  <a:lnTo>
                    <a:pt x="19" y="142"/>
                  </a:lnTo>
                  <a:lnTo>
                    <a:pt x="19" y="188"/>
                  </a:lnTo>
                  <a:close/>
                  <a:moveTo>
                    <a:pt x="12" y="24"/>
                  </a:moveTo>
                  <a:lnTo>
                    <a:pt x="12" y="24"/>
                  </a:lnTo>
                  <a:lnTo>
                    <a:pt x="7" y="23"/>
                  </a:lnTo>
                  <a:lnTo>
                    <a:pt x="4" y="20"/>
                  </a:lnTo>
                  <a:lnTo>
                    <a:pt x="1" y="17"/>
                  </a:lnTo>
                  <a:lnTo>
                    <a:pt x="0" y="11"/>
                  </a:lnTo>
                  <a:lnTo>
                    <a:pt x="1" y="7"/>
                  </a:lnTo>
                  <a:lnTo>
                    <a:pt x="4" y="3"/>
                  </a:lnTo>
                  <a:lnTo>
                    <a:pt x="7" y="1"/>
                  </a:lnTo>
                  <a:lnTo>
                    <a:pt x="12" y="0"/>
                  </a:lnTo>
                  <a:lnTo>
                    <a:pt x="16" y="1"/>
                  </a:lnTo>
                  <a:lnTo>
                    <a:pt x="20" y="3"/>
                  </a:lnTo>
                  <a:lnTo>
                    <a:pt x="22" y="7"/>
                  </a:lnTo>
                  <a:lnTo>
                    <a:pt x="23" y="11"/>
                  </a:lnTo>
                  <a:lnTo>
                    <a:pt x="22" y="17"/>
                  </a:lnTo>
                  <a:lnTo>
                    <a:pt x="20" y="20"/>
                  </a:lnTo>
                  <a:lnTo>
                    <a:pt x="16" y="23"/>
                  </a:lnTo>
                  <a:lnTo>
                    <a:pt x="12" y="24"/>
                  </a:lnTo>
                  <a:close/>
                  <a:moveTo>
                    <a:pt x="12" y="8"/>
                  </a:moveTo>
                  <a:lnTo>
                    <a:pt x="12" y="8"/>
                  </a:lnTo>
                  <a:lnTo>
                    <a:pt x="10" y="9"/>
                  </a:lnTo>
                  <a:lnTo>
                    <a:pt x="9" y="11"/>
                  </a:lnTo>
                  <a:lnTo>
                    <a:pt x="10" y="14"/>
                  </a:lnTo>
                  <a:lnTo>
                    <a:pt x="12" y="15"/>
                  </a:lnTo>
                  <a:lnTo>
                    <a:pt x="14" y="14"/>
                  </a:lnTo>
                  <a:lnTo>
                    <a:pt x="15" y="11"/>
                  </a:lnTo>
                  <a:lnTo>
                    <a:pt x="14" y="9"/>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913">
              <a:extLst>
                <a:ext uri="{FF2B5EF4-FFF2-40B4-BE49-F238E27FC236}">
                  <a16:creationId xmlns:a16="http://schemas.microsoft.com/office/drawing/2014/main" id="{760B53DE-9F49-63FB-A508-A0DFDDECBC5E}"/>
                </a:ext>
              </a:extLst>
            </p:cNvPr>
            <p:cNvSpPr>
              <a:spLocks noEditPoints="1"/>
            </p:cNvSpPr>
            <p:nvPr/>
          </p:nvSpPr>
          <p:spPr bwMode="auto">
            <a:xfrm>
              <a:off x="1430818" y="1736047"/>
              <a:ext cx="20362" cy="27514"/>
            </a:xfrm>
            <a:custGeom>
              <a:avLst/>
              <a:gdLst>
                <a:gd name="T0" fmla="*/ 16 w 20"/>
                <a:gd name="T1" fmla="*/ 23 h 23"/>
                <a:gd name="T2" fmla="*/ 4 w 20"/>
                <a:gd name="T3" fmla="*/ 23 h 23"/>
                <a:gd name="T4" fmla="*/ 3 w 20"/>
                <a:gd name="T5" fmla="*/ 23 h 23"/>
                <a:gd name="T6" fmla="*/ 1 w 20"/>
                <a:gd name="T7" fmla="*/ 22 h 23"/>
                <a:gd name="T8" fmla="*/ 0 w 20"/>
                <a:gd name="T9" fmla="*/ 21 h 23"/>
                <a:gd name="T10" fmla="*/ 0 w 20"/>
                <a:gd name="T11" fmla="*/ 19 h 23"/>
                <a:gd name="T12" fmla="*/ 0 w 20"/>
                <a:gd name="T13" fmla="*/ 4 h 23"/>
                <a:gd name="T14" fmla="*/ 0 w 20"/>
                <a:gd name="T15" fmla="*/ 2 h 23"/>
                <a:gd name="T16" fmla="*/ 1 w 20"/>
                <a:gd name="T17" fmla="*/ 1 h 23"/>
                <a:gd name="T18" fmla="*/ 3 w 20"/>
                <a:gd name="T19" fmla="*/ 0 h 23"/>
                <a:gd name="T20" fmla="*/ 4 w 20"/>
                <a:gd name="T21" fmla="*/ 0 h 23"/>
                <a:gd name="T22" fmla="*/ 16 w 20"/>
                <a:gd name="T23" fmla="*/ 0 h 23"/>
                <a:gd name="T24" fmla="*/ 17 w 20"/>
                <a:gd name="T25" fmla="*/ 0 h 23"/>
                <a:gd name="T26" fmla="*/ 19 w 20"/>
                <a:gd name="T27" fmla="*/ 1 h 23"/>
                <a:gd name="T28" fmla="*/ 19 w 20"/>
                <a:gd name="T29" fmla="*/ 2 h 23"/>
                <a:gd name="T30" fmla="*/ 20 w 20"/>
                <a:gd name="T31" fmla="*/ 4 h 23"/>
                <a:gd name="T32" fmla="*/ 20 w 20"/>
                <a:gd name="T33" fmla="*/ 19 h 23"/>
                <a:gd name="T34" fmla="*/ 19 w 20"/>
                <a:gd name="T35" fmla="*/ 21 h 23"/>
                <a:gd name="T36" fmla="*/ 19 w 20"/>
                <a:gd name="T37" fmla="*/ 22 h 23"/>
                <a:gd name="T38" fmla="*/ 17 w 20"/>
                <a:gd name="T39" fmla="*/ 23 h 23"/>
                <a:gd name="T40" fmla="*/ 16 w 20"/>
                <a:gd name="T41" fmla="*/ 23 h 23"/>
                <a:gd name="T42" fmla="*/ 8 w 20"/>
                <a:gd name="T43" fmla="*/ 15 h 23"/>
                <a:gd name="T44" fmla="*/ 8 w 20"/>
                <a:gd name="T45" fmla="*/ 15 h 23"/>
                <a:gd name="T46" fmla="*/ 12 w 20"/>
                <a:gd name="T47" fmla="*/ 15 h 23"/>
                <a:gd name="T48" fmla="*/ 12 w 20"/>
                <a:gd name="T49" fmla="*/ 8 h 23"/>
                <a:gd name="T50" fmla="*/ 8 w 20"/>
                <a:gd name="T51" fmla="*/ 8 h 23"/>
                <a:gd name="T52" fmla="*/ 8 w 20"/>
                <a:gd name="T5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16" y="23"/>
                  </a:moveTo>
                  <a:lnTo>
                    <a:pt x="4" y="23"/>
                  </a:lnTo>
                  <a:lnTo>
                    <a:pt x="3" y="23"/>
                  </a:lnTo>
                  <a:lnTo>
                    <a:pt x="1" y="22"/>
                  </a:lnTo>
                  <a:lnTo>
                    <a:pt x="0" y="21"/>
                  </a:lnTo>
                  <a:lnTo>
                    <a:pt x="0" y="19"/>
                  </a:lnTo>
                  <a:lnTo>
                    <a:pt x="0" y="4"/>
                  </a:lnTo>
                  <a:lnTo>
                    <a:pt x="0" y="2"/>
                  </a:lnTo>
                  <a:lnTo>
                    <a:pt x="1" y="1"/>
                  </a:lnTo>
                  <a:lnTo>
                    <a:pt x="3" y="0"/>
                  </a:lnTo>
                  <a:lnTo>
                    <a:pt x="4" y="0"/>
                  </a:lnTo>
                  <a:lnTo>
                    <a:pt x="16" y="0"/>
                  </a:lnTo>
                  <a:lnTo>
                    <a:pt x="17" y="0"/>
                  </a:lnTo>
                  <a:lnTo>
                    <a:pt x="19" y="1"/>
                  </a:lnTo>
                  <a:lnTo>
                    <a:pt x="19" y="2"/>
                  </a:lnTo>
                  <a:lnTo>
                    <a:pt x="20" y="4"/>
                  </a:lnTo>
                  <a:lnTo>
                    <a:pt x="20" y="19"/>
                  </a:lnTo>
                  <a:lnTo>
                    <a:pt x="19" y="21"/>
                  </a:lnTo>
                  <a:lnTo>
                    <a:pt x="19" y="22"/>
                  </a:lnTo>
                  <a:lnTo>
                    <a:pt x="17" y="23"/>
                  </a:lnTo>
                  <a:lnTo>
                    <a:pt x="16" y="23"/>
                  </a:lnTo>
                  <a:close/>
                  <a:moveTo>
                    <a:pt x="8" y="15"/>
                  </a:moveTo>
                  <a:lnTo>
                    <a:pt x="8" y="15"/>
                  </a:lnTo>
                  <a:lnTo>
                    <a:pt x="12" y="15"/>
                  </a:lnTo>
                  <a:lnTo>
                    <a:pt x="12" y="8"/>
                  </a:lnTo>
                  <a:lnTo>
                    <a:pt x="8" y="8"/>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914">
              <a:extLst>
                <a:ext uri="{FF2B5EF4-FFF2-40B4-BE49-F238E27FC236}">
                  <a16:creationId xmlns:a16="http://schemas.microsoft.com/office/drawing/2014/main" id="{0B2D1A2D-F58A-0D84-61FA-CECE6B657F8C}"/>
                </a:ext>
              </a:extLst>
            </p:cNvPr>
            <p:cNvSpPr>
              <a:spLocks/>
            </p:cNvSpPr>
            <p:nvPr/>
          </p:nvSpPr>
          <p:spPr bwMode="auto">
            <a:xfrm>
              <a:off x="1430818" y="1736047"/>
              <a:ext cx="20362" cy="27514"/>
            </a:xfrm>
            <a:custGeom>
              <a:avLst/>
              <a:gdLst>
                <a:gd name="T0" fmla="*/ 16 w 20"/>
                <a:gd name="T1" fmla="*/ 23 h 23"/>
                <a:gd name="T2" fmla="*/ 4 w 20"/>
                <a:gd name="T3" fmla="*/ 23 h 23"/>
                <a:gd name="T4" fmla="*/ 3 w 20"/>
                <a:gd name="T5" fmla="*/ 23 h 23"/>
                <a:gd name="T6" fmla="*/ 1 w 20"/>
                <a:gd name="T7" fmla="*/ 22 h 23"/>
                <a:gd name="T8" fmla="*/ 0 w 20"/>
                <a:gd name="T9" fmla="*/ 21 h 23"/>
                <a:gd name="T10" fmla="*/ 0 w 20"/>
                <a:gd name="T11" fmla="*/ 19 h 23"/>
                <a:gd name="T12" fmla="*/ 0 w 20"/>
                <a:gd name="T13" fmla="*/ 18 h 23"/>
                <a:gd name="T14" fmla="*/ 1 w 20"/>
                <a:gd name="T15" fmla="*/ 16 h 23"/>
                <a:gd name="T16" fmla="*/ 3 w 20"/>
                <a:gd name="T17" fmla="*/ 16 h 23"/>
                <a:gd name="T18" fmla="*/ 4 w 20"/>
                <a:gd name="T19" fmla="*/ 15 h 23"/>
                <a:gd name="T20" fmla="*/ 12 w 20"/>
                <a:gd name="T21" fmla="*/ 15 h 23"/>
                <a:gd name="T22" fmla="*/ 12 w 20"/>
                <a:gd name="T23" fmla="*/ 8 h 23"/>
                <a:gd name="T24" fmla="*/ 4 w 20"/>
                <a:gd name="T25" fmla="*/ 8 h 23"/>
                <a:gd name="T26" fmla="*/ 3 w 20"/>
                <a:gd name="T27" fmla="*/ 7 h 23"/>
                <a:gd name="T28" fmla="*/ 1 w 20"/>
                <a:gd name="T29" fmla="*/ 7 h 23"/>
                <a:gd name="T30" fmla="*/ 0 w 20"/>
                <a:gd name="T31" fmla="*/ 5 h 23"/>
                <a:gd name="T32" fmla="*/ 0 w 20"/>
                <a:gd name="T33" fmla="*/ 4 h 23"/>
                <a:gd name="T34" fmla="*/ 0 w 20"/>
                <a:gd name="T35" fmla="*/ 2 h 23"/>
                <a:gd name="T36" fmla="*/ 1 w 20"/>
                <a:gd name="T37" fmla="*/ 1 h 23"/>
                <a:gd name="T38" fmla="*/ 3 w 20"/>
                <a:gd name="T39" fmla="*/ 0 h 23"/>
                <a:gd name="T40" fmla="*/ 4 w 20"/>
                <a:gd name="T41" fmla="*/ 0 h 23"/>
                <a:gd name="T42" fmla="*/ 16 w 20"/>
                <a:gd name="T43" fmla="*/ 0 h 23"/>
                <a:gd name="T44" fmla="*/ 17 w 20"/>
                <a:gd name="T45" fmla="*/ 0 h 23"/>
                <a:gd name="T46" fmla="*/ 19 w 20"/>
                <a:gd name="T47" fmla="*/ 1 h 23"/>
                <a:gd name="T48" fmla="*/ 19 w 20"/>
                <a:gd name="T49" fmla="*/ 2 h 23"/>
                <a:gd name="T50" fmla="*/ 20 w 20"/>
                <a:gd name="T51" fmla="*/ 4 h 23"/>
                <a:gd name="T52" fmla="*/ 20 w 20"/>
                <a:gd name="T53" fmla="*/ 19 h 23"/>
                <a:gd name="T54" fmla="*/ 19 w 20"/>
                <a:gd name="T55" fmla="*/ 21 h 23"/>
                <a:gd name="T56" fmla="*/ 19 w 20"/>
                <a:gd name="T57" fmla="*/ 22 h 23"/>
                <a:gd name="T58" fmla="*/ 17 w 20"/>
                <a:gd name="T59" fmla="*/ 23 h 23"/>
                <a:gd name="T60" fmla="*/ 16 w 20"/>
                <a:gd name="T6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23">
                  <a:moveTo>
                    <a:pt x="16" y="23"/>
                  </a:moveTo>
                  <a:lnTo>
                    <a:pt x="4" y="23"/>
                  </a:lnTo>
                  <a:lnTo>
                    <a:pt x="3" y="23"/>
                  </a:lnTo>
                  <a:lnTo>
                    <a:pt x="1" y="22"/>
                  </a:lnTo>
                  <a:lnTo>
                    <a:pt x="0" y="21"/>
                  </a:lnTo>
                  <a:lnTo>
                    <a:pt x="0" y="19"/>
                  </a:lnTo>
                  <a:lnTo>
                    <a:pt x="0" y="18"/>
                  </a:lnTo>
                  <a:lnTo>
                    <a:pt x="1" y="16"/>
                  </a:lnTo>
                  <a:lnTo>
                    <a:pt x="3" y="16"/>
                  </a:lnTo>
                  <a:lnTo>
                    <a:pt x="4" y="15"/>
                  </a:lnTo>
                  <a:lnTo>
                    <a:pt x="12" y="15"/>
                  </a:lnTo>
                  <a:lnTo>
                    <a:pt x="12" y="8"/>
                  </a:lnTo>
                  <a:lnTo>
                    <a:pt x="4" y="8"/>
                  </a:lnTo>
                  <a:lnTo>
                    <a:pt x="3" y="7"/>
                  </a:lnTo>
                  <a:lnTo>
                    <a:pt x="1" y="7"/>
                  </a:lnTo>
                  <a:lnTo>
                    <a:pt x="0" y="5"/>
                  </a:lnTo>
                  <a:lnTo>
                    <a:pt x="0" y="4"/>
                  </a:lnTo>
                  <a:lnTo>
                    <a:pt x="0" y="2"/>
                  </a:lnTo>
                  <a:lnTo>
                    <a:pt x="1" y="1"/>
                  </a:lnTo>
                  <a:lnTo>
                    <a:pt x="3" y="0"/>
                  </a:lnTo>
                  <a:lnTo>
                    <a:pt x="4" y="0"/>
                  </a:lnTo>
                  <a:lnTo>
                    <a:pt x="16" y="0"/>
                  </a:lnTo>
                  <a:lnTo>
                    <a:pt x="17" y="0"/>
                  </a:lnTo>
                  <a:lnTo>
                    <a:pt x="19" y="1"/>
                  </a:lnTo>
                  <a:lnTo>
                    <a:pt x="19" y="2"/>
                  </a:lnTo>
                  <a:lnTo>
                    <a:pt x="20" y="4"/>
                  </a:lnTo>
                  <a:lnTo>
                    <a:pt x="20" y="19"/>
                  </a:lnTo>
                  <a:lnTo>
                    <a:pt x="19" y="21"/>
                  </a:lnTo>
                  <a:lnTo>
                    <a:pt x="19" y="22"/>
                  </a:lnTo>
                  <a:lnTo>
                    <a:pt x="17" y="23"/>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915">
              <a:extLst>
                <a:ext uri="{FF2B5EF4-FFF2-40B4-BE49-F238E27FC236}">
                  <a16:creationId xmlns:a16="http://schemas.microsoft.com/office/drawing/2014/main" id="{263489F5-AF1A-B4ED-1AA7-AC4C34CC8EEA}"/>
                </a:ext>
              </a:extLst>
            </p:cNvPr>
            <p:cNvSpPr>
              <a:spLocks/>
            </p:cNvSpPr>
            <p:nvPr/>
          </p:nvSpPr>
          <p:spPr bwMode="auto">
            <a:xfrm>
              <a:off x="1443033" y="1740632"/>
              <a:ext cx="28507" cy="22930"/>
            </a:xfrm>
            <a:custGeom>
              <a:avLst/>
              <a:gdLst>
                <a:gd name="T0" fmla="*/ 24 w 28"/>
                <a:gd name="T1" fmla="*/ 19 h 19"/>
                <a:gd name="T2" fmla="*/ 4 w 28"/>
                <a:gd name="T3" fmla="*/ 19 h 19"/>
                <a:gd name="T4" fmla="*/ 2 w 28"/>
                <a:gd name="T5" fmla="*/ 18 h 19"/>
                <a:gd name="T6" fmla="*/ 1 w 28"/>
                <a:gd name="T7" fmla="*/ 17 h 19"/>
                <a:gd name="T8" fmla="*/ 0 w 28"/>
                <a:gd name="T9" fmla="*/ 16 h 19"/>
                <a:gd name="T10" fmla="*/ 0 w 28"/>
                <a:gd name="T11" fmla="*/ 15 h 19"/>
                <a:gd name="T12" fmla="*/ 0 w 28"/>
                <a:gd name="T13" fmla="*/ 13 h 19"/>
                <a:gd name="T14" fmla="*/ 1 w 28"/>
                <a:gd name="T15" fmla="*/ 12 h 19"/>
                <a:gd name="T16" fmla="*/ 2 w 28"/>
                <a:gd name="T17" fmla="*/ 11 h 19"/>
                <a:gd name="T18" fmla="*/ 4 w 28"/>
                <a:gd name="T19" fmla="*/ 11 h 19"/>
                <a:gd name="T20" fmla="*/ 20 w 28"/>
                <a:gd name="T21" fmla="*/ 11 h 19"/>
                <a:gd name="T22" fmla="*/ 20 w 28"/>
                <a:gd name="T23" fmla="*/ 8 h 19"/>
                <a:gd name="T24" fmla="*/ 4 w 28"/>
                <a:gd name="T25" fmla="*/ 8 h 19"/>
                <a:gd name="T26" fmla="*/ 2 w 28"/>
                <a:gd name="T27" fmla="*/ 8 h 19"/>
                <a:gd name="T28" fmla="*/ 1 w 28"/>
                <a:gd name="T29" fmla="*/ 7 h 19"/>
                <a:gd name="T30" fmla="*/ 0 w 28"/>
                <a:gd name="T31" fmla="*/ 6 h 19"/>
                <a:gd name="T32" fmla="*/ 0 w 28"/>
                <a:gd name="T33" fmla="*/ 4 h 19"/>
                <a:gd name="T34" fmla="*/ 0 w 28"/>
                <a:gd name="T35" fmla="*/ 3 h 19"/>
                <a:gd name="T36" fmla="*/ 1 w 28"/>
                <a:gd name="T37" fmla="*/ 2 h 19"/>
                <a:gd name="T38" fmla="*/ 2 w 28"/>
                <a:gd name="T39" fmla="*/ 1 h 19"/>
                <a:gd name="T40" fmla="*/ 4 w 28"/>
                <a:gd name="T41" fmla="*/ 0 h 19"/>
                <a:gd name="T42" fmla="*/ 24 w 28"/>
                <a:gd name="T43" fmla="*/ 0 h 19"/>
                <a:gd name="T44" fmla="*/ 26 w 28"/>
                <a:gd name="T45" fmla="*/ 1 h 19"/>
                <a:gd name="T46" fmla="*/ 27 w 28"/>
                <a:gd name="T47" fmla="*/ 2 h 19"/>
                <a:gd name="T48" fmla="*/ 28 w 28"/>
                <a:gd name="T49" fmla="*/ 3 h 19"/>
                <a:gd name="T50" fmla="*/ 28 w 28"/>
                <a:gd name="T51" fmla="*/ 4 h 19"/>
                <a:gd name="T52" fmla="*/ 28 w 28"/>
                <a:gd name="T53" fmla="*/ 15 h 19"/>
                <a:gd name="T54" fmla="*/ 28 w 28"/>
                <a:gd name="T55" fmla="*/ 16 h 19"/>
                <a:gd name="T56" fmla="*/ 27 w 28"/>
                <a:gd name="T57" fmla="*/ 17 h 19"/>
                <a:gd name="T58" fmla="*/ 26 w 28"/>
                <a:gd name="T59" fmla="*/ 18 h 19"/>
                <a:gd name="T60" fmla="*/ 24 w 28"/>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24" y="19"/>
                  </a:moveTo>
                  <a:lnTo>
                    <a:pt x="4" y="19"/>
                  </a:lnTo>
                  <a:lnTo>
                    <a:pt x="2" y="18"/>
                  </a:lnTo>
                  <a:lnTo>
                    <a:pt x="1" y="17"/>
                  </a:lnTo>
                  <a:lnTo>
                    <a:pt x="0" y="16"/>
                  </a:lnTo>
                  <a:lnTo>
                    <a:pt x="0" y="15"/>
                  </a:lnTo>
                  <a:lnTo>
                    <a:pt x="0" y="13"/>
                  </a:lnTo>
                  <a:lnTo>
                    <a:pt x="1" y="12"/>
                  </a:lnTo>
                  <a:lnTo>
                    <a:pt x="2" y="11"/>
                  </a:lnTo>
                  <a:lnTo>
                    <a:pt x="4" y="11"/>
                  </a:lnTo>
                  <a:lnTo>
                    <a:pt x="20" y="11"/>
                  </a:lnTo>
                  <a:lnTo>
                    <a:pt x="20" y="8"/>
                  </a:lnTo>
                  <a:lnTo>
                    <a:pt x="4" y="8"/>
                  </a:lnTo>
                  <a:lnTo>
                    <a:pt x="2" y="8"/>
                  </a:lnTo>
                  <a:lnTo>
                    <a:pt x="1" y="7"/>
                  </a:lnTo>
                  <a:lnTo>
                    <a:pt x="0" y="6"/>
                  </a:lnTo>
                  <a:lnTo>
                    <a:pt x="0" y="4"/>
                  </a:lnTo>
                  <a:lnTo>
                    <a:pt x="0" y="3"/>
                  </a:lnTo>
                  <a:lnTo>
                    <a:pt x="1" y="2"/>
                  </a:lnTo>
                  <a:lnTo>
                    <a:pt x="2" y="1"/>
                  </a:lnTo>
                  <a:lnTo>
                    <a:pt x="4" y="0"/>
                  </a:lnTo>
                  <a:lnTo>
                    <a:pt x="24" y="0"/>
                  </a:lnTo>
                  <a:lnTo>
                    <a:pt x="26" y="1"/>
                  </a:lnTo>
                  <a:lnTo>
                    <a:pt x="27" y="2"/>
                  </a:lnTo>
                  <a:lnTo>
                    <a:pt x="28" y="3"/>
                  </a:lnTo>
                  <a:lnTo>
                    <a:pt x="28" y="4"/>
                  </a:lnTo>
                  <a:lnTo>
                    <a:pt x="28" y="15"/>
                  </a:lnTo>
                  <a:lnTo>
                    <a:pt x="28" y="16"/>
                  </a:lnTo>
                  <a:lnTo>
                    <a:pt x="27" y="17"/>
                  </a:lnTo>
                  <a:lnTo>
                    <a:pt x="26" y="18"/>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916">
              <a:extLst>
                <a:ext uri="{FF2B5EF4-FFF2-40B4-BE49-F238E27FC236}">
                  <a16:creationId xmlns:a16="http://schemas.microsoft.com/office/drawing/2014/main" id="{34030C82-1C34-DE36-3BD9-5B678700DBC8}"/>
                </a:ext>
              </a:extLst>
            </p:cNvPr>
            <p:cNvSpPr>
              <a:spLocks noEditPoints="1"/>
            </p:cNvSpPr>
            <p:nvPr/>
          </p:nvSpPr>
          <p:spPr bwMode="auto">
            <a:xfrm>
              <a:off x="1430818" y="1965331"/>
              <a:ext cx="20362" cy="27514"/>
            </a:xfrm>
            <a:custGeom>
              <a:avLst/>
              <a:gdLst>
                <a:gd name="T0" fmla="*/ 16 w 20"/>
                <a:gd name="T1" fmla="*/ 25 h 25"/>
                <a:gd name="T2" fmla="*/ 4 w 20"/>
                <a:gd name="T3" fmla="*/ 25 h 25"/>
                <a:gd name="T4" fmla="*/ 3 w 20"/>
                <a:gd name="T5" fmla="*/ 25 h 25"/>
                <a:gd name="T6" fmla="*/ 1 w 20"/>
                <a:gd name="T7" fmla="*/ 24 h 25"/>
                <a:gd name="T8" fmla="*/ 0 w 20"/>
                <a:gd name="T9" fmla="*/ 22 h 25"/>
                <a:gd name="T10" fmla="*/ 0 w 20"/>
                <a:gd name="T11" fmla="*/ 21 h 25"/>
                <a:gd name="T12" fmla="*/ 0 w 20"/>
                <a:gd name="T13" fmla="*/ 5 h 25"/>
                <a:gd name="T14" fmla="*/ 0 w 20"/>
                <a:gd name="T15" fmla="*/ 3 h 25"/>
                <a:gd name="T16" fmla="*/ 1 w 20"/>
                <a:gd name="T17" fmla="*/ 2 h 25"/>
                <a:gd name="T18" fmla="*/ 3 w 20"/>
                <a:gd name="T19" fmla="*/ 1 h 25"/>
                <a:gd name="T20" fmla="*/ 4 w 20"/>
                <a:gd name="T21" fmla="*/ 0 h 25"/>
                <a:gd name="T22" fmla="*/ 16 w 20"/>
                <a:gd name="T23" fmla="*/ 0 h 25"/>
                <a:gd name="T24" fmla="*/ 17 w 20"/>
                <a:gd name="T25" fmla="*/ 1 h 25"/>
                <a:gd name="T26" fmla="*/ 19 w 20"/>
                <a:gd name="T27" fmla="*/ 2 h 25"/>
                <a:gd name="T28" fmla="*/ 19 w 20"/>
                <a:gd name="T29" fmla="*/ 3 h 25"/>
                <a:gd name="T30" fmla="*/ 20 w 20"/>
                <a:gd name="T31" fmla="*/ 5 h 25"/>
                <a:gd name="T32" fmla="*/ 20 w 20"/>
                <a:gd name="T33" fmla="*/ 21 h 25"/>
                <a:gd name="T34" fmla="*/ 19 w 20"/>
                <a:gd name="T35" fmla="*/ 22 h 25"/>
                <a:gd name="T36" fmla="*/ 19 w 20"/>
                <a:gd name="T37" fmla="*/ 24 h 25"/>
                <a:gd name="T38" fmla="*/ 17 w 20"/>
                <a:gd name="T39" fmla="*/ 25 h 25"/>
                <a:gd name="T40" fmla="*/ 16 w 20"/>
                <a:gd name="T41" fmla="*/ 25 h 25"/>
                <a:gd name="T42" fmla="*/ 8 w 20"/>
                <a:gd name="T43" fmla="*/ 17 h 25"/>
                <a:gd name="T44" fmla="*/ 8 w 20"/>
                <a:gd name="T45" fmla="*/ 17 h 25"/>
                <a:gd name="T46" fmla="*/ 12 w 20"/>
                <a:gd name="T47" fmla="*/ 17 h 25"/>
                <a:gd name="T48" fmla="*/ 12 w 20"/>
                <a:gd name="T49" fmla="*/ 9 h 25"/>
                <a:gd name="T50" fmla="*/ 8 w 20"/>
                <a:gd name="T51" fmla="*/ 9 h 25"/>
                <a:gd name="T52" fmla="*/ 8 w 20"/>
                <a:gd name="T5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5">
                  <a:moveTo>
                    <a:pt x="16" y="25"/>
                  </a:moveTo>
                  <a:lnTo>
                    <a:pt x="4" y="25"/>
                  </a:lnTo>
                  <a:lnTo>
                    <a:pt x="3" y="25"/>
                  </a:lnTo>
                  <a:lnTo>
                    <a:pt x="1" y="24"/>
                  </a:lnTo>
                  <a:lnTo>
                    <a:pt x="0" y="22"/>
                  </a:lnTo>
                  <a:lnTo>
                    <a:pt x="0" y="21"/>
                  </a:lnTo>
                  <a:lnTo>
                    <a:pt x="0" y="5"/>
                  </a:lnTo>
                  <a:lnTo>
                    <a:pt x="0" y="3"/>
                  </a:lnTo>
                  <a:lnTo>
                    <a:pt x="1" y="2"/>
                  </a:lnTo>
                  <a:lnTo>
                    <a:pt x="3" y="1"/>
                  </a:lnTo>
                  <a:lnTo>
                    <a:pt x="4" y="0"/>
                  </a:lnTo>
                  <a:lnTo>
                    <a:pt x="16" y="0"/>
                  </a:lnTo>
                  <a:lnTo>
                    <a:pt x="17" y="1"/>
                  </a:lnTo>
                  <a:lnTo>
                    <a:pt x="19" y="2"/>
                  </a:lnTo>
                  <a:lnTo>
                    <a:pt x="19" y="3"/>
                  </a:lnTo>
                  <a:lnTo>
                    <a:pt x="20" y="5"/>
                  </a:lnTo>
                  <a:lnTo>
                    <a:pt x="20" y="21"/>
                  </a:lnTo>
                  <a:lnTo>
                    <a:pt x="19" y="22"/>
                  </a:lnTo>
                  <a:lnTo>
                    <a:pt x="19" y="24"/>
                  </a:lnTo>
                  <a:lnTo>
                    <a:pt x="17" y="25"/>
                  </a:lnTo>
                  <a:lnTo>
                    <a:pt x="16" y="25"/>
                  </a:lnTo>
                  <a:close/>
                  <a:moveTo>
                    <a:pt x="8" y="17"/>
                  </a:moveTo>
                  <a:lnTo>
                    <a:pt x="8" y="17"/>
                  </a:lnTo>
                  <a:lnTo>
                    <a:pt x="12" y="17"/>
                  </a:lnTo>
                  <a:lnTo>
                    <a:pt x="12" y="9"/>
                  </a:lnTo>
                  <a:lnTo>
                    <a:pt x="8" y="9"/>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917">
              <a:extLst>
                <a:ext uri="{FF2B5EF4-FFF2-40B4-BE49-F238E27FC236}">
                  <a16:creationId xmlns:a16="http://schemas.microsoft.com/office/drawing/2014/main" id="{B0C22DC0-7669-AA62-B1F8-3304A0E12D9C}"/>
                </a:ext>
              </a:extLst>
            </p:cNvPr>
            <p:cNvSpPr>
              <a:spLocks/>
            </p:cNvSpPr>
            <p:nvPr/>
          </p:nvSpPr>
          <p:spPr bwMode="auto">
            <a:xfrm>
              <a:off x="1536696" y="1873617"/>
              <a:ext cx="16289" cy="13758"/>
            </a:xfrm>
            <a:custGeom>
              <a:avLst/>
              <a:gdLst>
                <a:gd name="T0" fmla="*/ 11 w 15"/>
                <a:gd name="T1" fmla="*/ 8 h 8"/>
                <a:gd name="T2" fmla="*/ 4 w 15"/>
                <a:gd name="T3" fmla="*/ 8 h 8"/>
                <a:gd name="T4" fmla="*/ 2 w 15"/>
                <a:gd name="T5" fmla="*/ 7 h 8"/>
                <a:gd name="T6" fmla="*/ 1 w 15"/>
                <a:gd name="T7" fmla="*/ 6 h 8"/>
                <a:gd name="T8" fmla="*/ 0 w 15"/>
                <a:gd name="T9" fmla="*/ 5 h 8"/>
                <a:gd name="T10" fmla="*/ 0 w 15"/>
                <a:gd name="T11" fmla="*/ 4 h 8"/>
                <a:gd name="T12" fmla="*/ 0 w 15"/>
                <a:gd name="T13" fmla="*/ 2 h 8"/>
                <a:gd name="T14" fmla="*/ 1 w 15"/>
                <a:gd name="T15" fmla="*/ 1 h 8"/>
                <a:gd name="T16" fmla="*/ 2 w 15"/>
                <a:gd name="T17" fmla="*/ 0 h 8"/>
                <a:gd name="T18" fmla="*/ 4 w 15"/>
                <a:gd name="T19" fmla="*/ 0 h 8"/>
                <a:gd name="T20" fmla="*/ 11 w 15"/>
                <a:gd name="T21" fmla="*/ 0 h 8"/>
                <a:gd name="T22" fmla="*/ 12 w 15"/>
                <a:gd name="T23" fmla="*/ 0 h 8"/>
                <a:gd name="T24" fmla="*/ 14 w 15"/>
                <a:gd name="T25" fmla="*/ 1 h 8"/>
                <a:gd name="T26" fmla="*/ 15 w 15"/>
                <a:gd name="T27" fmla="*/ 2 h 8"/>
                <a:gd name="T28" fmla="*/ 15 w 15"/>
                <a:gd name="T29" fmla="*/ 4 h 8"/>
                <a:gd name="T30" fmla="*/ 15 w 15"/>
                <a:gd name="T31" fmla="*/ 5 h 8"/>
                <a:gd name="T32" fmla="*/ 14 w 15"/>
                <a:gd name="T33" fmla="*/ 6 h 8"/>
                <a:gd name="T34" fmla="*/ 12 w 15"/>
                <a:gd name="T35" fmla="*/ 7 h 8"/>
                <a:gd name="T36" fmla="*/ 11 w 15"/>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8">
                  <a:moveTo>
                    <a:pt x="11" y="8"/>
                  </a:moveTo>
                  <a:lnTo>
                    <a:pt x="4" y="8"/>
                  </a:lnTo>
                  <a:lnTo>
                    <a:pt x="2" y="7"/>
                  </a:lnTo>
                  <a:lnTo>
                    <a:pt x="1" y="6"/>
                  </a:lnTo>
                  <a:lnTo>
                    <a:pt x="0" y="5"/>
                  </a:lnTo>
                  <a:lnTo>
                    <a:pt x="0" y="4"/>
                  </a:lnTo>
                  <a:lnTo>
                    <a:pt x="0" y="2"/>
                  </a:lnTo>
                  <a:lnTo>
                    <a:pt x="1" y="1"/>
                  </a:lnTo>
                  <a:lnTo>
                    <a:pt x="2" y="0"/>
                  </a:lnTo>
                  <a:lnTo>
                    <a:pt x="4" y="0"/>
                  </a:lnTo>
                  <a:lnTo>
                    <a:pt x="11" y="0"/>
                  </a:lnTo>
                  <a:lnTo>
                    <a:pt x="12" y="0"/>
                  </a:lnTo>
                  <a:lnTo>
                    <a:pt x="14" y="1"/>
                  </a:lnTo>
                  <a:lnTo>
                    <a:pt x="15" y="2"/>
                  </a:lnTo>
                  <a:lnTo>
                    <a:pt x="15" y="4"/>
                  </a:lnTo>
                  <a:lnTo>
                    <a:pt x="15" y="5"/>
                  </a:lnTo>
                  <a:lnTo>
                    <a:pt x="14" y="6"/>
                  </a:lnTo>
                  <a:lnTo>
                    <a:pt x="12" y="7"/>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918">
              <a:extLst>
                <a:ext uri="{FF2B5EF4-FFF2-40B4-BE49-F238E27FC236}">
                  <a16:creationId xmlns:a16="http://schemas.microsoft.com/office/drawing/2014/main" id="{6AB5903D-0871-2319-A94F-119DDC941181}"/>
                </a:ext>
              </a:extLst>
            </p:cNvPr>
            <p:cNvSpPr>
              <a:spLocks/>
            </p:cNvSpPr>
            <p:nvPr/>
          </p:nvSpPr>
          <p:spPr bwMode="auto">
            <a:xfrm>
              <a:off x="1536696" y="1850688"/>
              <a:ext cx="16289" cy="9171"/>
            </a:xfrm>
            <a:custGeom>
              <a:avLst/>
              <a:gdLst>
                <a:gd name="T0" fmla="*/ 11 w 15"/>
                <a:gd name="T1" fmla="*/ 9 h 9"/>
                <a:gd name="T2" fmla="*/ 4 w 15"/>
                <a:gd name="T3" fmla="*/ 9 h 9"/>
                <a:gd name="T4" fmla="*/ 2 w 15"/>
                <a:gd name="T5" fmla="*/ 9 h 9"/>
                <a:gd name="T6" fmla="*/ 1 w 15"/>
                <a:gd name="T7" fmla="*/ 8 h 9"/>
                <a:gd name="T8" fmla="*/ 0 w 15"/>
                <a:gd name="T9" fmla="*/ 7 h 9"/>
                <a:gd name="T10" fmla="*/ 0 w 15"/>
                <a:gd name="T11" fmla="*/ 5 h 9"/>
                <a:gd name="T12" fmla="*/ 0 w 15"/>
                <a:gd name="T13" fmla="*/ 2 h 9"/>
                <a:gd name="T14" fmla="*/ 1 w 15"/>
                <a:gd name="T15" fmla="*/ 1 h 9"/>
                <a:gd name="T16" fmla="*/ 2 w 15"/>
                <a:gd name="T17" fmla="*/ 0 h 9"/>
                <a:gd name="T18" fmla="*/ 4 w 15"/>
                <a:gd name="T19" fmla="*/ 0 h 9"/>
                <a:gd name="T20" fmla="*/ 11 w 15"/>
                <a:gd name="T21" fmla="*/ 0 h 9"/>
                <a:gd name="T22" fmla="*/ 12 w 15"/>
                <a:gd name="T23" fmla="*/ 0 h 9"/>
                <a:gd name="T24" fmla="*/ 14 w 15"/>
                <a:gd name="T25" fmla="*/ 1 h 9"/>
                <a:gd name="T26" fmla="*/ 15 w 15"/>
                <a:gd name="T27" fmla="*/ 2 h 9"/>
                <a:gd name="T28" fmla="*/ 15 w 15"/>
                <a:gd name="T29" fmla="*/ 5 h 9"/>
                <a:gd name="T30" fmla="*/ 15 w 15"/>
                <a:gd name="T31" fmla="*/ 7 h 9"/>
                <a:gd name="T32" fmla="*/ 14 w 15"/>
                <a:gd name="T33" fmla="*/ 8 h 9"/>
                <a:gd name="T34" fmla="*/ 12 w 15"/>
                <a:gd name="T35" fmla="*/ 9 h 9"/>
                <a:gd name="T36" fmla="*/ 11 w 15"/>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1" y="9"/>
                  </a:moveTo>
                  <a:lnTo>
                    <a:pt x="4" y="9"/>
                  </a:lnTo>
                  <a:lnTo>
                    <a:pt x="2" y="9"/>
                  </a:lnTo>
                  <a:lnTo>
                    <a:pt x="1" y="8"/>
                  </a:lnTo>
                  <a:lnTo>
                    <a:pt x="0" y="7"/>
                  </a:lnTo>
                  <a:lnTo>
                    <a:pt x="0" y="5"/>
                  </a:lnTo>
                  <a:lnTo>
                    <a:pt x="0" y="2"/>
                  </a:lnTo>
                  <a:lnTo>
                    <a:pt x="1" y="1"/>
                  </a:lnTo>
                  <a:lnTo>
                    <a:pt x="2" y="0"/>
                  </a:lnTo>
                  <a:lnTo>
                    <a:pt x="4" y="0"/>
                  </a:lnTo>
                  <a:lnTo>
                    <a:pt x="11" y="0"/>
                  </a:lnTo>
                  <a:lnTo>
                    <a:pt x="12" y="0"/>
                  </a:lnTo>
                  <a:lnTo>
                    <a:pt x="14" y="1"/>
                  </a:lnTo>
                  <a:lnTo>
                    <a:pt x="15" y="2"/>
                  </a:lnTo>
                  <a:lnTo>
                    <a:pt x="15" y="5"/>
                  </a:lnTo>
                  <a:lnTo>
                    <a:pt x="15" y="7"/>
                  </a:lnTo>
                  <a:lnTo>
                    <a:pt x="14" y="8"/>
                  </a:lnTo>
                  <a:lnTo>
                    <a:pt x="12"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919">
              <a:extLst>
                <a:ext uri="{FF2B5EF4-FFF2-40B4-BE49-F238E27FC236}">
                  <a16:creationId xmlns:a16="http://schemas.microsoft.com/office/drawing/2014/main" id="{6F7953C5-01FC-3B8F-6E4D-8A659968A717}"/>
                </a:ext>
              </a:extLst>
            </p:cNvPr>
            <p:cNvSpPr>
              <a:spLocks/>
            </p:cNvSpPr>
            <p:nvPr/>
          </p:nvSpPr>
          <p:spPr bwMode="auto">
            <a:xfrm>
              <a:off x="1443033" y="1969915"/>
              <a:ext cx="28507" cy="22930"/>
            </a:xfrm>
            <a:custGeom>
              <a:avLst/>
              <a:gdLst>
                <a:gd name="T0" fmla="*/ 24 w 28"/>
                <a:gd name="T1" fmla="*/ 19 h 19"/>
                <a:gd name="T2" fmla="*/ 4 w 28"/>
                <a:gd name="T3" fmla="*/ 19 h 19"/>
                <a:gd name="T4" fmla="*/ 2 w 28"/>
                <a:gd name="T5" fmla="*/ 19 h 19"/>
                <a:gd name="T6" fmla="*/ 1 w 28"/>
                <a:gd name="T7" fmla="*/ 18 h 19"/>
                <a:gd name="T8" fmla="*/ 0 w 28"/>
                <a:gd name="T9" fmla="*/ 17 h 19"/>
                <a:gd name="T10" fmla="*/ 0 w 28"/>
                <a:gd name="T11" fmla="*/ 15 h 19"/>
                <a:gd name="T12" fmla="*/ 0 w 28"/>
                <a:gd name="T13" fmla="*/ 14 h 19"/>
                <a:gd name="T14" fmla="*/ 1 w 28"/>
                <a:gd name="T15" fmla="*/ 12 h 19"/>
                <a:gd name="T16" fmla="*/ 2 w 28"/>
                <a:gd name="T17" fmla="*/ 12 h 19"/>
                <a:gd name="T18" fmla="*/ 4 w 28"/>
                <a:gd name="T19" fmla="*/ 11 h 19"/>
                <a:gd name="T20" fmla="*/ 20 w 28"/>
                <a:gd name="T21" fmla="*/ 11 h 19"/>
                <a:gd name="T22" fmla="*/ 20 w 28"/>
                <a:gd name="T23" fmla="*/ 9 h 19"/>
                <a:gd name="T24" fmla="*/ 4 w 28"/>
                <a:gd name="T25" fmla="*/ 9 h 19"/>
                <a:gd name="T26" fmla="*/ 2 w 28"/>
                <a:gd name="T27" fmla="*/ 9 h 19"/>
                <a:gd name="T28" fmla="*/ 1 w 28"/>
                <a:gd name="T29" fmla="*/ 8 h 19"/>
                <a:gd name="T30" fmla="*/ 0 w 28"/>
                <a:gd name="T31" fmla="*/ 7 h 19"/>
                <a:gd name="T32" fmla="*/ 0 w 28"/>
                <a:gd name="T33" fmla="*/ 5 h 19"/>
                <a:gd name="T34" fmla="*/ 0 w 28"/>
                <a:gd name="T35" fmla="*/ 4 h 19"/>
                <a:gd name="T36" fmla="*/ 1 w 28"/>
                <a:gd name="T37" fmla="*/ 2 h 19"/>
                <a:gd name="T38" fmla="*/ 2 w 28"/>
                <a:gd name="T39" fmla="*/ 0 h 19"/>
                <a:gd name="T40" fmla="*/ 4 w 28"/>
                <a:gd name="T41" fmla="*/ 0 h 19"/>
                <a:gd name="T42" fmla="*/ 24 w 28"/>
                <a:gd name="T43" fmla="*/ 0 h 19"/>
                <a:gd name="T44" fmla="*/ 26 w 28"/>
                <a:gd name="T45" fmla="*/ 0 h 19"/>
                <a:gd name="T46" fmla="*/ 27 w 28"/>
                <a:gd name="T47" fmla="*/ 2 h 19"/>
                <a:gd name="T48" fmla="*/ 28 w 28"/>
                <a:gd name="T49" fmla="*/ 4 h 19"/>
                <a:gd name="T50" fmla="*/ 28 w 28"/>
                <a:gd name="T51" fmla="*/ 5 h 19"/>
                <a:gd name="T52" fmla="*/ 28 w 28"/>
                <a:gd name="T53" fmla="*/ 15 h 19"/>
                <a:gd name="T54" fmla="*/ 28 w 28"/>
                <a:gd name="T55" fmla="*/ 17 h 19"/>
                <a:gd name="T56" fmla="*/ 27 w 28"/>
                <a:gd name="T57" fmla="*/ 18 h 19"/>
                <a:gd name="T58" fmla="*/ 26 w 28"/>
                <a:gd name="T59" fmla="*/ 19 h 19"/>
                <a:gd name="T60" fmla="*/ 24 w 28"/>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24" y="19"/>
                  </a:moveTo>
                  <a:lnTo>
                    <a:pt x="4" y="19"/>
                  </a:lnTo>
                  <a:lnTo>
                    <a:pt x="2" y="19"/>
                  </a:lnTo>
                  <a:lnTo>
                    <a:pt x="1" y="18"/>
                  </a:lnTo>
                  <a:lnTo>
                    <a:pt x="0" y="17"/>
                  </a:lnTo>
                  <a:lnTo>
                    <a:pt x="0" y="15"/>
                  </a:lnTo>
                  <a:lnTo>
                    <a:pt x="0" y="14"/>
                  </a:lnTo>
                  <a:lnTo>
                    <a:pt x="1" y="12"/>
                  </a:lnTo>
                  <a:lnTo>
                    <a:pt x="2" y="12"/>
                  </a:lnTo>
                  <a:lnTo>
                    <a:pt x="4" y="11"/>
                  </a:lnTo>
                  <a:lnTo>
                    <a:pt x="20" y="11"/>
                  </a:lnTo>
                  <a:lnTo>
                    <a:pt x="20" y="9"/>
                  </a:lnTo>
                  <a:lnTo>
                    <a:pt x="4" y="9"/>
                  </a:lnTo>
                  <a:lnTo>
                    <a:pt x="2" y="9"/>
                  </a:lnTo>
                  <a:lnTo>
                    <a:pt x="1" y="8"/>
                  </a:lnTo>
                  <a:lnTo>
                    <a:pt x="0" y="7"/>
                  </a:lnTo>
                  <a:lnTo>
                    <a:pt x="0" y="5"/>
                  </a:lnTo>
                  <a:lnTo>
                    <a:pt x="0" y="4"/>
                  </a:lnTo>
                  <a:lnTo>
                    <a:pt x="1" y="2"/>
                  </a:lnTo>
                  <a:lnTo>
                    <a:pt x="2" y="0"/>
                  </a:lnTo>
                  <a:lnTo>
                    <a:pt x="4" y="0"/>
                  </a:lnTo>
                  <a:lnTo>
                    <a:pt x="24" y="0"/>
                  </a:lnTo>
                  <a:lnTo>
                    <a:pt x="26" y="0"/>
                  </a:lnTo>
                  <a:lnTo>
                    <a:pt x="27" y="2"/>
                  </a:lnTo>
                  <a:lnTo>
                    <a:pt x="28" y="4"/>
                  </a:lnTo>
                  <a:lnTo>
                    <a:pt x="28" y="5"/>
                  </a:lnTo>
                  <a:lnTo>
                    <a:pt x="28" y="15"/>
                  </a:lnTo>
                  <a:lnTo>
                    <a:pt x="28" y="17"/>
                  </a:lnTo>
                  <a:lnTo>
                    <a:pt x="27" y="18"/>
                  </a:lnTo>
                  <a:lnTo>
                    <a:pt x="26" y="19"/>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920">
              <a:extLst>
                <a:ext uri="{FF2B5EF4-FFF2-40B4-BE49-F238E27FC236}">
                  <a16:creationId xmlns:a16="http://schemas.microsoft.com/office/drawing/2014/main" id="{076491BE-500C-6222-CF8C-53A7D1011F0C}"/>
                </a:ext>
              </a:extLst>
            </p:cNvPr>
            <p:cNvSpPr>
              <a:spLocks/>
            </p:cNvSpPr>
            <p:nvPr/>
          </p:nvSpPr>
          <p:spPr bwMode="auto">
            <a:xfrm>
              <a:off x="1052101" y="1992845"/>
              <a:ext cx="8144" cy="41272"/>
            </a:xfrm>
            <a:custGeom>
              <a:avLst/>
              <a:gdLst>
                <a:gd name="T0" fmla="*/ 4 w 8"/>
                <a:gd name="T1" fmla="*/ 35 h 35"/>
                <a:gd name="T2" fmla="*/ 2 w 8"/>
                <a:gd name="T3" fmla="*/ 34 h 35"/>
                <a:gd name="T4" fmla="*/ 1 w 8"/>
                <a:gd name="T5" fmla="*/ 33 h 35"/>
                <a:gd name="T6" fmla="*/ 0 w 8"/>
                <a:gd name="T7" fmla="*/ 32 h 35"/>
                <a:gd name="T8" fmla="*/ 0 w 8"/>
                <a:gd name="T9" fmla="*/ 30 h 35"/>
                <a:gd name="T10" fmla="*/ 0 w 8"/>
                <a:gd name="T11" fmla="*/ 4 h 35"/>
                <a:gd name="T12" fmla="*/ 0 w 8"/>
                <a:gd name="T13" fmla="*/ 2 h 35"/>
                <a:gd name="T14" fmla="*/ 1 w 8"/>
                <a:gd name="T15" fmla="*/ 1 h 35"/>
                <a:gd name="T16" fmla="*/ 2 w 8"/>
                <a:gd name="T17" fmla="*/ 0 h 35"/>
                <a:gd name="T18" fmla="*/ 4 w 8"/>
                <a:gd name="T19" fmla="*/ 0 h 35"/>
                <a:gd name="T20" fmla="*/ 5 w 8"/>
                <a:gd name="T21" fmla="*/ 0 h 35"/>
                <a:gd name="T22" fmla="*/ 7 w 8"/>
                <a:gd name="T23" fmla="*/ 1 h 35"/>
                <a:gd name="T24" fmla="*/ 8 w 8"/>
                <a:gd name="T25" fmla="*/ 2 h 35"/>
                <a:gd name="T26" fmla="*/ 8 w 8"/>
                <a:gd name="T27" fmla="*/ 4 h 35"/>
                <a:gd name="T28" fmla="*/ 8 w 8"/>
                <a:gd name="T29" fmla="*/ 30 h 35"/>
                <a:gd name="T30" fmla="*/ 8 w 8"/>
                <a:gd name="T31" fmla="*/ 32 h 35"/>
                <a:gd name="T32" fmla="*/ 7 w 8"/>
                <a:gd name="T33" fmla="*/ 33 h 35"/>
                <a:gd name="T34" fmla="*/ 5 w 8"/>
                <a:gd name="T35" fmla="*/ 34 h 35"/>
                <a:gd name="T36" fmla="*/ 4 w 8"/>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
                  <a:moveTo>
                    <a:pt x="4" y="35"/>
                  </a:moveTo>
                  <a:lnTo>
                    <a:pt x="2" y="34"/>
                  </a:lnTo>
                  <a:lnTo>
                    <a:pt x="1" y="33"/>
                  </a:lnTo>
                  <a:lnTo>
                    <a:pt x="0" y="32"/>
                  </a:lnTo>
                  <a:lnTo>
                    <a:pt x="0" y="30"/>
                  </a:lnTo>
                  <a:lnTo>
                    <a:pt x="0" y="4"/>
                  </a:lnTo>
                  <a:lnTo>
                    <a:pt x="0" y="2"/>
                  </a:lnTo>
                  <a:lnTo>
                    <a:pt x="1" y="1"/>
                  </a:lnTo>
                  <a:lnTo>
                    <a:pt x="2" y="0"/>
                  </a:lnTo>
                  <a:lnTo>
                    <a:pt x="4" y="0"/>
                  </a:lnTo>
                  <a:lnTo>
                    <a:pt x="5" y="0"/>
                  </a:lnTo>
                  <a:lnTo>
                    <a:pt x="7" y="1"/>
                  </a:lnTo>
                  <a:lnTo>
                    <a:pt x="8" y="2"/>
                  </a:lnTo>
                  <a:lnTo>
                    <a:pt x="8" y="4"/>
                  </a:lnTo>
                  <a:lnTo>
                    <a:pt x="8" y="30"/>
                  </a:lnTo>
                  <a:lnTo>
                    <a:pt x="8" y="32"/>
                  </a:lnTo>
                  <a:lnTo>
                    <a:pt x="7" y="33"/>
                  </a:lnTo>
                  <a:lnTo>
                    <a:pt x="5" y="34"/>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921">
              <a:extLst>
                <a:ext uri="{FF2B5EF4-FFF2-40B4-BE49-F238E27FC236}">
                  <a16:creationId xmlns:a16="http://schemas.microsoft.com/office/drawing/2014/main" id="{365FC27D-6CBF-DA09-37A1-020F6ED767DC}"/>
                </a:ext>
              </a:extLst>
            </p:cNvPr>
            <p:cNvSpPr>
              <a:spLocks/>
            </p:cNvSpPr>
            <p:nvPr/>
          </p:nvSpPr>
          <p:spPr bwMode="auto">
            <a:xfrm>
              <a:off x="1100967" y="1992845"/>
              <a:ext cx="8144" cy="41272"/>
            </a:xfrm>
            <a:custGeom>
              <a:avLst/>
              <a:gdLst>
                <a:gd name="T0" fmla="*/ 4 w 8"/>
                <a:gd name="T1" fmla="*/ 36 h 36"/>
                <a:gd name="T2" fmla="*/ 3 w 8"/>
                <a:gd name="T3" fmla="*/ 36 h 36"/>
                <a:gd name="T4" fmla="*/ 1 w 8"/>
                <a:gd name="T5" fmla="*/ 35 h 36"/>
                <a:gd name="T6" fmla="*/ 1 w 8"/>
                <a:gd name="T7" fmla="*/ 33 h 36"/>
                <a:gd name="T8" fmla="*/ 0 w 8"/>
                <a:gd name="T9" fmla="*/ 32 h 36"/>
                <a:gd name="T10" fmla="*/ 0 w 8"/>
                <a:gd name="T11" fmla="*/ 4 h 36"/>
                <a:gd name="T12" fmla="*/ 1 w 8"/>
                <a:gd name="T13" fmla="*/ 2 h 36"/>
                <a:gd name="T14" fmla="*/ 1 w 8"/>
                <a:gd name="T15" fmla="*/ 1 h 36"/>
                <a:gd name="T16" fmla="*/ 3 w 8"/>
                <a:gd name="T17" fmla="*/ 0 h 36"/>
                <a:gd name="T18" fmla="*/ 4 w 8"/>
                <a:gd name="T19" fmla="*/ 0 h 36"/>
                <a:gd name="T20" fmla="*/ 6 w 8"/>
                <a:gd name="T21" fmla="*/ 0 h 36"/>
                <a:gd name="T22" fmla="*/ 7 w 8"/>
                <a:gd name="T23" fmla="*/ 1 h 36"/>
                <a:gd name="T24" fmla="*/ 8 w 8"/>
                <a:gd name="T25" fmla="*/ 2 h 36"/>
                <a:gd name="T26" fmla="*/ 8 w 8"/>
                <a:gd name="T27" fmla="*/ 4 h 36"/>
                <a:gd name="T28" fmla="*/ 8 w 8"/>
                <a:gd name="T29" fmla="*/ 32 h 36"/>
                <a:gd name="T30" fmla="*/ 8 w 8"/>
                <a:gd name="T31" fmla="*/ 33 h 36"/>
                <a:gd name="T32" fmla="*/ 7 w 8"/>
                <a:gd name="T33" fmla="*/ 35 h 36"/>
                <a:gd name="T34" fmla="*/ 6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3" y="36"/>
                  </a:lnTo>
                  <a:lnTo>
                    <a:pt x="1" y="35"/>
                  </a:lnTo>
                  <a:lnTo>
                    <a:pt x="1" y="33"/>
                  </a:lnTo>
                  <a:lnTo>
                    <a:pt x="0" y="32"/>
                  </a:lnTo>
                  <a:lnTo>
                    <a:pt x="0" y="4"/>
                  </a:lnTo>
                  <a:lnTo>
                    <a:pt x="1" y="2"/>
                  </a:lnTo>
                  <a:lnTo>
                    <a:pt x="1" y="1"/>
                  </a:lnTo>
                  <a:lnTo>
                    <a:pt x="3" y="0"/>
                  </a:lnTo>
                  <a:lnTo>
                    <a:pt x="4" y="0"/>
                  </a:lnTo>
                  <a:lnTo>
                    <a:pt x="6" y="0"/>
                  </a:lnTo>
                  <a:lnTo>
                    <a:pt x="7" y="1"/>
                  </a:lnTo>
                  <a:lnTo>
                    <a:pt x="8" y="2"/>
                  </a:lnTo>
                  <a:lnTo>
                    <a:pt x="8" y="4"/>
                  </a:lnTo>
                  <a:lnTo>
                    <a:pt x="8" y="32"/>
                  </a:lnTo>
                  <a:lnTo>
                    <a:pt x="8" y="33"/>
                  </a:lnTo>
                  <a:lnTo>
                    <a:pt x="7" y="35"/>
                  </a:lnTo>
                  <a:lnTo>
                    <a:pt x="6" y="36"/>
                  </a:lnTo>
                  <a:lnTo>
                    <a:pt x="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922">
              <a:extLst>
                <a:ext uri="{FF2B5EF4-FFF2-40B4-BE49-F238E27FC236}">
                  <a16:creationId xmlns:a16="http://schemas.microsoft.com/office/drawing/2014/main" id="{3AD9E791-3D9C-E3E1-5006-0E71404975EC}"/>
                </a:ext>
              </a:extLst>
            </p:cNvPr>
            <p:cNvSpPr>
              <a:spLocks/>
            </p:cNvSpPr>
            <p:nvPr/>
          </p:nvSpPr>
          <p:spPr bwMode="auto">
            <a:xfrm>
              <a:off x="1569273" y="1988257"/>
              <a:ext cx="8144" cy="45857"/>
            </a:xfrm>
            <a:custGeom>
              <a:avLst/>
              <a:gdLst>
                <a:gd name="T0" fmla="*/ 4 w 8"/>
                <a:gd name="T1" fmla="*/ 39 h 39"/>
                <a:gd name="T2" fmla="*/ 2 w 8"/>
                <a:gd name="T3" fmla="*/ 39 h 39"/>
                <a:gd name="T4" fmla="*/ 1 w 8"/>
                <a:gd name="T5" fmla="*/ 38 h 39"/>
                <a:gd name="T6" fmla="*/ 0 w 8"/>
                <a:gd name="T7" fmla="*/ 37 h 39"/>
                <a:gd name="T8" fmla="*/ 0 w 8"/>
                <a:gd name="T9" fmla="*/ 35 h 39"/>
                <a:gd name="T10" fmla="*/ 0 w 8"/>
                <a:gd name="T11" fmla="*/ 4 h 39"/>
                <a:gd name="T12" fmla="*/ 0 w 8"/>
                <a:gd name="T13" fmla="*/ 3 h 39"/>
                <a:gd name="T14" fmla="*/ 1 w 8"/>
                <a:gd name="T15" fmla="*/ 1 h 39"/>
                <a:gd name="T16" fmla="*/ 2 w 8"/>
                <a:gd name="T17" fmla="*/ 0 h 39"/>
                <a:gd name="T18" fmla="*/ 4 w 8"/>
                <a:gd name="T19" fmla="*/ 0 h 39"/>
                <a:gd name="T20" fmla="*/ 5 w 8"/>
                <a:gd name="T21" fmla="*/ 0 h 39"/>
                <a:gd name="T22" fmla="*/ 7 w 8"/>
                <a:gd name="T23" fmla="*/ 1 h 39"/>
                <a:gd name="T24" fmla="*/ 7 w 8"/>
                <a:gd name="T25" fmla="*/ 3 h 39"/>
                <a:gd name="T26" fmla="*/ 8 w 8"/>
                <a:gd name="T27" fmla="*/ 4 h 39"/>
                <a:gd name="T28" fmla="*/ 8 w 8"/>
                <a:gd name="T29" fmla="*/ 35 h 39"/>
                <a:gd name="T30" fmla="*/ 7 w 8"/>
                <a:gd name="T31" fmla="*/ 37 h 39"/>
                <a:gd name="T32" fmla="*/ 7 w 8"/>
                <a:gd name="T33" fmla="*/ 38 h 39"/>
                <a:gd name="T34" fmla="*/ 5 w 8"/>
                <a:gd name="T35" fmla="*/ 39 h 39"/>
                <a:gd name="T36" fmla="*/ 4 w 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9">
                  <a:moveTo>
                    <a:pt x="4" y="39"/>
                  </a:moveTo>
                  <a:lnTo>
                    <a:pt x="2" y="39"/>
                  </a:lnTo>
                  <a:lnTo>
                    <a:pt x="1" y="38"/>
                  </a:lnTo>
                  <a:lnTo>
                    <a:pt x="0" y="37"/>
                  </a:lnTo>
                  <a:lnTo>
                    <a:pt x="0" y="35"/>
                  </a:lnTo>
                  <a:lnTo>
                    <a:pt x="0" y="4"/>
                  </a:lnTo>
                  <a:lnTo>
                    <a:pt x="0" y="3"/>
                  </a:lnTo>
                  <a:lnTo>
                    <a:pt x="1" y="1"/>
                  </a:lnTo>
                  <a:lnTo>
                    <a:pt x="2" y="0"/>
                  </a:lnTo>
                  <a:lnTo>
                    <a:pt x="4" y="0"/>
                  </a:lnTo>
                  <a:lnTo>
                    <a:pt x="5" y="0"/>
                  </a:lnTo>
                  <a:lnTo>
                    <a:pt x="7" y="1"/>
                  </a:lnTo>
                  <a:lnTo>
                    <a:pt x="7" y="3"/>
                  </a:lnTo>
                  <a:lnTo>
                    <a:pt x="8" y="4"/>
                  </a:lnTo>
                  <a:lnTo>
                    <a:pt x="8" y="35"/>
                  </a:lnTo>
                  <a:lnTo>
                    <a:pt x="7" y="37"/>
                  </a:lnTo>
                  <a:lnTo>
                    <a:pt x="7" y="38"/>
                  </a:lnTo>
                  <a:lnTo>
                    <a:pt x="5" y="39"/>
                  </a:lnTo>
                  <a:lnTo>
                    <a:pt x="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923">
              <a:extLst>
                <a:ext uri="{FF2B5EF4-FFF2-40B4-BE49-F238E27FC236}">
                  <a16:creationId xmlns:a16="http://schemas.microsoft.com/office/drawing/2014/main" id="{F7CEF369-1CCA-2198-E5B8-F4B234B9F9B2}"/>
                </a:ext>
              </a:extLst>
            </p:cNvPr>
            <p:cNvSpPr>
              <a:spLocks/>
            </p:cNvSpPr>
            <p:nvPr/>
          </p:nvSpPr>
          <p:spPr bwMode="auto">
            <a:xfrm>
              <a:off x="1593707" y="1726876"/>
              <a:ext cx="8144" cy="91713"/>
            </a:xfrm>
            <a:custGeom>
              <a:avLst/>
              <a:gdLst>
                <a:gd name="T0" fmla="*/ 4 w 8"/>
                <a:gd name="T1" fmla="*/ 83 h 83"/>
                <a:gd name="T2" fmla="*/ 2 w 8"/>
                <a:gd name="T3" fmla="*/ 83 h 83"/>
                <a:gd name="T4" fmla="*/ 1 w 8"/>
                <a:gd name="T5" fmla="*/ 82 h 83"/>
                <a:gd name="T6" fmla="*/ 0 w 8"/>
                <a:gd name="T7" fmla="*/ 81 h 83"/>
                <a:gd name="T8" fmla="*/ 0 w 8"/>
                <a:gd name="T9" fmla="*/ 79 h 83"/>
                <a:gd name="T10" fmla="*/ 0 w 8"/>
                <a:gd name="T11" fmla="*/ 4 h 83"/>
                <a:gd name="T12" fmla="*/ 0 w 8"/>
                <a:gd name="T13" fmla="*/ 3 h 83"/>
                <a:gd name="T14" fmla="*/ 1 w 8"/>
                <a:gd name="T15" fmla="*/ 2 h 83"/>
                <a:gd name="T16" fmla="*/ 2 w 8"/>
                <a:gd name="T17" fmla="*/ 1 h 83"/>
                <a:gd name="T18" fmla="*/ 4 w 8"/>
                <a:gd name="T19" fmla="*/ 0 h 83"/>
                <a:gd name="T20" fmla="*/ 6 w 8"/>
                <a:gd name="T21" fmla="*/ 1 h 83"/>
                <a:gd name="T22" fmla="*/ 7 w 8"/>
                <a:gd name="T23" fmla="*/ 2 h 83"/>
                <a:gd name="T24" fmla="*/ 8 w 8"/>
                <a:gd name="T25" fmla="*/ 3 h 83"/>
                <a:gd name="T26" fmla="*/ 8 w 8"/>
                <a:gd name="T27" fmla="*/ 4 h 83"/>
                <a:gd name="T28" fmla="*/ 8 w 8"/>
                <a:gd name="T29" fmla="*/ 79 h 83"/>
                <a:gd name="T30" fmla="*/ 8 w 8"/>
                <a:gd name="T31" fmla="*/ 81 h 83"/>
                <a:gd name="T32" fmla="*/ 7 w 8"/>
                <a:gd name="T33" fmla="*/ 82 h 83"/>
                <a:gd name="T34" fmla="*/ 6 w 8"/>
                <a:gd name="T35" fmla="*/ 83 h 83"/>
                <a:gd name="T36" fmla="*/ 4 w 8"/>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3">
                  <a:moveTo>
                    <a:pt x="4" y="83"/>
                  </a:moveTo>
                  <a:lnTo>
                    <a:pt x="2" y="83"/>
                  </a:lnTo>
                  <a:lnTo>
                    <a:pt x="1" y="82"/>
                  </a:lnTo>
                  <a:lnTo>
                    <a:pt x="0" y="81"/>
                  </a:lnTo>
                  <a:lnTo>
                    <a:pt x="0" y="79"/>
                  </a:lnTo>
                  <a:lnTo>
                    <a:pt x="0" y="4"/>
                  </a:lnTo>
                  <a:lnTo>
                    <a:pt x="0" y="3"/>
                  </a:lnTo>
                  <a:lnTo>
                    <a:pt x="1" y="2"/>
                  </a:lnTo>
                  <a:lnTo>
                    <a:pt x="2" y="1"/>
                  </a:lnTo>
                  <a:lnTo>
                    <a:pt x="4" y="0"/>
                  </a:lnTo>
                  <a:lnTo>
                    <a:pt x="6" y="1"/>
                  </a:lnTo>
                  <a:lnTo>
                    <a:pt x="7" y="2"/>
                  </a:lnTo>
                  <a:lnTo>
                    <a:pt x="8" y="3"/>
                  </a:lnTo>
                  <a:lnTo>
                    <a:pt x="8" y="4"/>
                  </a:lnTo>
                  <a:lnTo>
                    <a:pt x="8" y="79"/>
                  </a:lnTo>
                  <a:lnTo>
                    <a:pt x="8" y="81"/>
                  </a:lnTo>
                  <a:lnTo>
                    <a:pt x="7" y="82"/>
                  </a:lnTo>
                  <a:lnTo>
                    <a:pt x="6" y="83"/>
                  </a:lnTo>
                  <a:lnTo>
                    <a:pt x="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924">
              <a:extLst>
                <a:ext uri="{FF2B5EF4-FFF2-40B4-BE49-F238E27FC236}">
                  <a16:creationId xmlns:a16="http://schemas.microsoft.com/office/drawing/2014/main" id="{C7A48C1F-8A39-523A-47B8-A4EA8B50624F}"/>
                </a:ext>
              </a:extLst>
            </p:cNvPr>
            <p:cNvSpPr>
              <a:spLocks/>
            </p:cNvSpPr>
            <p:nvPr/>
          </p:nvSpPr>
          <p:spPr bwMode="auto">
            <a:xfrm>
              <a:off x="1593707" y="1841516"/>
              <a:ext cx="8144" cy="96300"/>
            </a:xfrm>
            <a:custGeom>
              <a:avLst/>
              <a:gdLst>
                <a:gd name="T0" fmla="*/ 4 w 8"/>
                <a:gd name="T1" fmla="*/ 83 h 83"/>
                <a:gd name="T2" fmla="*/ 2 w 8"/>
                <a:gd name="T3" fmla="*/ 83 h 83"/>
                <a:gd name="T4" fmla="*/ 1 w 8"/>
                <a:gd name="T5" fmla="*/ 82 h 83"/>
                <a:gd name="T6" fmla="*/ 0 w 8"/>
                <a:gd name="T7" fmla="*/ 81 h 83"/>
                <a:gd name="T8" fmla="*/ 0 w 8"/>
                <a:gd name="T9" fmla="*/ 79 h 83"/>
                <a:gd name="T10" fmla="*/ 0 w 8"/>
                <a:gd name="T11" fmla="*/ 4 h 83"/>
                <a:gd name="T12" fmla="*/ 0 w 8"/>
                <a:gd name="T13" fmla="*/ 3 h 83"/>
                <a:gd name="T14" fmla="*/ 1 w 8"/>
                <a:gd name="T15" fmla="*/ 2 h 83"/>
                <a:gd name="T16" fmla="*/ 2 w 8"/>
                <a:gd name="T17" fmla="*/ 1 h 83"/>
                <a:gd name="T18" fmla="*/ 4 w 8"/>
                <a:gd name="T19" fmla="*/ 0 h 83"/>
                <a:gd name="T20" fmla="*/ 6 w 8"/>
                <a:gd name="T21" fmla="*/ 1 h 83"/>
                <a:gd name="T22" fmla="*/ 7 w 8"/>
                <a:gd name="T23" fmla="*/ 2 h 83"/>
                <a:gd name="T24" fmla="*/ 8 w 8"/>
                <a:gd name="T25" fmla="*/ 3 h 83"/>
                <a:gd name="T26" fmla="*/ 8 w 8"/>
                <a:gd name="T27" fmla="*/ 4 h 83"/>
                <a:gd name="T28" fmla="*/ 8 w 8"/>
                <a:gd name="T29" fmla="*/ 79 h 83"/>
                <a:gd name="T30" fmla="*/ 8 w 8"/>
                <a:gd name="T31" fmla="*/ 81 h 83"/>
                <a:gd name="T32" fmla="*/ 7 w 8"/>
                <a:gd name="T33" fmla="*/ 82 h 83"/>
                <a:gd name="T34" fmla="*/ 6 w 8"/>
                <a:gd name="T35" fmla="*/ 83 h 83"/>
                <a:gd name="T36" fmla="*/ 4 w 8"/>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3">
                  <a:moveTo>
                    <a:pt x="4" y="83"/>
                  </a:moveTo>
                  <a:lnTo>
                    <a:pt x="2" y="83"/>
                  </a:lnTo>
                  <a:lnTo>
                    <a:pt x="1" y="82"/>
                  </a:lnTo>
                  <a:lnTo>
                    <a:pt x="0" y="81"/>
                  </a:lnTo>
                  <a:lnTo>
                    <a:pt x="0" y="79"/>
                  </a:lnTo>
                  <a:lnTo>
                    <a:pt x="0" y="4"/>
                  </a:lnTo>
                  <a:lnTo>
                    <a:pt x="0" y="3"/>
                  </a:lnTo>
                  <a:lnTo>
                    <a:pt x="1" y="2"/>
                  </a:lnTo>
                  <a:lnTo>
                    <a:pt x="2" y="1"/>
                  </a:lnTo>
                  <a:lnTo>
                    <a:pt x="4" y="0"/>
                  </a:lnTo>
                  <a:lnTo>
                    <a:pt x="6" y="1"/>
                  </a:lnTo>
                  <a:lnTo>
                    <a:pt x="7" y="2"/>
                  </a:lnTo>
                  <a:lnTo>
                    <a:pt x="8" y="3"/>
                  </a:lnTo>
                  <a:lnTo>
                    <a:pt x="8" y="4"/>
                  </a:lnTo>
                  <a:lnTo>
                    <a:pt x="8" y="79"/>
                  </a:lnTo>
                  <a:lnTo>
                    <a:pt x="8" y="81"/>
                  </a:lnTo>
                  <a:lnTo>
                    <a:pt x="7" y="82"/>
                  </a:lnTo>
                  <a:lnTo>
                    <a:pt x="6" y="83"/>
                  </a:lnTo>
                  <a:lnTo>
                    <a:pt x="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925">
              <a:extLst>
                <a:ext uri="{FF2B5EF4-FFF2-40B4-BE49-F238E27FC236}">
                  <a16:creationId xmlns:a16="http://schemas.microsoft.com/office/drawing/2014/main" id="{F1F26A6C-70C9-3579-235B-A6C7018E3896}"/>
                </a:ext>
              </a:extLst>
            </p:cNvPr>
            <p:cNvSpPr>
              <a:spLocks/>
            </p:cNvSpPr>
            <p:nvPr/>
          </p:nvSpPr>
          <p:spPr bwMode="auto">
            <a:xfrm>
              <a:off x="1593707" y="1988257"/>
              <a:ext cx="8144" cy="41272"/>
            </a:xfrm>
            <a:custGeom>
              <a:avLst/>
              <a:gdLst>
                <a:gd name="T0" fmla="*/ 4 w 8"/>
                <a:gd name="T1" fmla="*/ 36 h 36"/>
                <a:gd name="T2" fmla="*/ 2 w 8"/>
                <a:gd name="T3" fmla="*/ 36 h 36"/>
                <a:gd name="T4" fmla="*/ 1 w 8"/>
                <a:gd name="T5" fmla="*/ 35 h 36"/>
                <a:gd name="T6" fmla="*/ 0 w 8"/>
                <a:gd name="T7" fmla="*/ 33 h 36"/>
                <a:gd name="T8" fmla="*/ 0 w 8"/>
                <a:gd name="T9" fmla="*/ 31 h 36"/>
                <a:gd name="T10" fmla="*/ 0 w 8"/>
                <a:gd name="T11" fmla="*/ 4 h 36"/>
                <a:gd name="T12" fmla="*/ 0 w 8"/>
                <a:gd name="T13" fmla="*/ 3 h 36"/>
                <a:gd name="T14" fmla="*/ 1 w 8"/>
                <a:gd name="T15" fmla="*/ 1 h 36"/>
                <a:gd name="T16" fmla="*/ 2 w 8"/>
                <a:gd name="T17" fmla="*/ 0 h 36"/>
                <a:gd name="T18" fmla="*/ 4 w 8"/>
                <a:gd name="T19" fmla="*/ 0 h 36"/>
                <a:gd name="T20" fmla="*/ 6 w 8"/>
                <a:gd name="T21" fmla="*/ 0 h 36"/>
                <a:gd name="T22" fmla="*/ 7 w 8"/>
                <a:gd name="T23" fmla="*/ 1 h 36"/>
                <a:gd name="T24" fmla="*/ 8 w 8"/>
                <a:gd name="T25" fmla="*/ 3 h 36"/>
                <a:gd name="T26" fmla="*/ 8 w 8"/>
                <a:gd name="T27" fmla="*/ 4 h 36"/>
                <a:gd name="T28" fmla="*/ 8 w 8"/>
                <a:gd name="T29" fmla="*/ 31 h 36"/>
                <a:gd name="T30" fmla="*/ 8 w 8"/>
                <a:gd name="T31" fmla="*/ 33 h 36"/>
                <a:gd name="T32" fmla="*/ 7 w 8"/>
                <a:gd name="T33" fmla="*/ 35 h 36"/>
                <a:gd name="T34" fmla="*/ 6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2" y="36"/>
                  </a:lnTo>
                  <a:lnTo>
                    <a:pt x="1" y="35"/>
                  </a:lnTo>
                  <a:lnTo>
                    <a:pt x="0" y="33"/>
                  </a:lnTo>
                  <a:lnTo>
                    <a:pt x="0" y="31"/>
                  </a:lnTo>
                  <a:lnTo>
                    <a:pt x="0" y="4"/>
                  </a:lnTo>
                  <a:lnTo>
                    <a:pt x="0" y="3"/>
                  </a:lnTo>
                  <a:lnTo>
                    <a:pt x="1" y="1"/>
                  </a:lnTo>
                  <a:lnTo>
                    <a:pt x="2" y="0"/>
                  </a:lnTo>
                  <a:lnTo>
                    <a:pt x="4" y="0"/>
                  </a:lnTo>
                  <a:lnTo>
                    <a:pt x="6" y="0"/>
                  </a:lnTo>
                  <a:lnTo>
                    <a:pt x="7" y="1"/>
                  </a:lnTo>
                  <a:lnTo>
                    <a:pt x="8" y="3"/>
                  </a:lnTo>
                  <a:lnTo>
                    <a:pt x="8" y="4"/>
                  </a:lnTo>
                  <a:lnTo>
                    <a:pt x="8" y="31"/>
                  </a:lnTo>
                  <a:lnTo>
                    <a:pt x="8" y="33"/>
                  </a:lnTo>
                  <a:lnTo>
                    <a:pt x="7" y="35"/>
                  </a:lnTo>
                  <a:lnTo>
                    <a:pt x="6" y="36"/>
                  </a:lnTo>
                  <a:lnTo>
                    <a:pt x="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926">
              <a:extLst>
                <a:ext uri="{FF2B5EF4-FFF2-40B4-BE49-F238E27FC236}">
                  <a16:creationId xmlns:a16="http://schemas.microsoft.com/office/drawing/2014/main" id="{03FD2CA4-4E6C-754B-4C99-7167CC484789}"/>
                </a:ext>
              </a:extLst>
            </p:cNvPr>
            <p:cNvSpPr>
              <a:spLocks noEditPoints="1"/>
            </p:cNvSpPr>
            <p:nvPr/>
          </p:nvSpPr>
          <p:spPr bwMode="auto">
            <a:xfrm>
              <a:off x="1581489" y="1694775"/>
              <a:ext cx="32578" cy="36685"/>
            </a:xfrm>
            <a:custGeom>
              <a:avLst/>
              <a:gdLst>
                <a:gd name="T0" fmla="*/ 29 w 33"/>
                <a:gd name="T1" fmla="*/ 33 h 33"/>
                <a:gd name="T2" fmla="*/ 4 w 33"/>
                <a:gd name="T3" fmla="*/ 33 h 33"/>
                <a:gd name="T4" fmla="*/ 2 w 33"/>
                <a:gd name="T5" fmla="*/ 33 h 33"/>
                <a:gd name="T6" fmla="*/ 1 w 33"/>
                <a:gd name="T7" fmla="*/ 32 h 33"/>
                <a:gd name="T8" fmla="*/ 0 w 33"/>
                <a:gd name="T9" fmla="*/ 31 h 33"/>
                <a:gd name="T10" fmla="*/ 0 w 33"/>
                <a:gd name="T11" fmla="*/ 29 h 33"/>
                <a:gd name="T12" fmla="*/ 0 w 33"/>
                <a:gd name="T13" fmla="*/ 4 h 33"/>
                <a:gd name="T14" fmla="*/ 0 w 33"/>
                <a:gd name="T15" fmla="*/ 2 h 33"/>
                <a:gd name="T16" fmla="*/ 1 w 33"/>
                <a:gd name="T17" fmla="*/ 1 h 33"/>
                <a:gd name="T18" fmla="*/ 2 w 33"/>
                <a:gd name="T19" fmla="*/ 0 h 33"/>
                <a:gd name="T20" fmla="*/ 4 w 33"/>
                <a:gd name="T21" fmla="*/ 0 h 33"/>
                <a:gd name="T22" fmla="*/ 29 w 33"/>
                <a:gd name="T23" fmla="*/ 0 h 33"/>
                <a:gd name="T24" fmla="*/ 30 w 33"/>
                <a:gd name="T25" fmla="*/ 0 h 33"/>
                <a:gd name="T26" fmla="*/ 32 w 33"/>
                <a:gd name="T27" fmla="*/ 1 h 33"/>
                <a:gd name="T28" fmla="*/ 33 w 33"/>
                <a:gd name="T29" fmla="*/ 2 h 33"/>
                <a:gd name="T30" fmla="*/ 33 w 33"/>
                <a:gd name="T31" fmla="*/ 4 h 33"/>
                <a:gd name="T32" fmla="*/ 33 w 33"/>
                <a:gd name="T33" fmla="*/ 29 h 33"/>
                <a:gd name="T34" fmla="*/ 33 w 33"/>
                <a:gd name="T35" fmla="*/ 31 h 33"/>
                <a:gd name="T36" fmla="*/ 32 w 33"/>
                <a:gd name="T37" fmla="*/ 32 h 33"/>
                <a:gd name="T38" fmla="*/ 30 w 33"/>
                <a:gd name="T39" fmla="*/ 33 h 33"/>
                <a:gd name="T40" fmla="*/ 29 w 33"/>
                <a:gd name="T41" fmla="*/ 33 h 33"/>
                <a:gd name="T42" fmla="*/ 8 w 33"/>
                <a:gd name="T43" fmla="*/ 25 h 33"/>
                <a:gd name="T44" fmla="*/ 8 w 33"/>
                <a:gd name="T45" fmla="*/ 25 h 33"/>
                <a:gd name="T46" fmla="*/ 25 w 33"/>
                <a:gd name="T47" fmla="*/ 25 h 33"/>
                <a:gd name="T48" fmla="*/ 25 w 33"/>
                <a:gd name="T49" fmla="*/ 8 h 33"/>
                <a:gd name="T50" fmla="*/ 8 w 33"/>
                <a:gd name="T51" fmla="*/ 8 h 33"/>
                <a:gd name="T52" fmla="*/ 8 w 33"/>
                <a:gd name="T5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29" y="33"/>
                  </a:moveTo>
                  <a:lnTo>
                    <a:pt x="4" y="33"/>
                  </a:lnTo>
                  <a:lnTo>
                    <a:pt x="2" y="33"/>
                  </a:lnTo>
                  <a:lnTo>
                    <a:pt x="1" y="32"/>
                  </a:lnTo>
                  <a:lnTo>
                    <a:pt x="0" y="31"/>
                  </a:lnTo>
                  <a:lnTo>
                    <a:pt x="0" y="29"/>
                  </a:lnTo>
                  <a:lnTo>
                    <a:pt x="0" y="4"/>
                  </a:lnTo>
                  <a:lnTo>
                    <a:pt x="0" y="2"/>
                  </a:lnTo>
                  <a:lnTo>
                    <a:pt x="1" y="1"/>
                  </a:lnTo>
                  <a:lnTo>
                    <a:pt x="2" y="0"/>
                  </a:lnTo>
                  <a:lnTo>
                    <a:pt x="4" y="0"/>
                  </a:lnTo>
                  <a:lnTo>
                    <a:pt x="29" y="0"/>
                  </a:lnTo>
                  <a:lnTo>
                    <a:pt x="30" y="0"/>
                  </a:lnTo>
                  <a:lnTo>
                    <a:pt x="32" y="1"/>
                  </a:lnTo>
                  <a:lnTo>
                    <a:pt x="33" y="2"/>
                  </a:lnTo>
                  <a:lnTo>
                    <a:pt x="33" y="4"/>
                  </a:lnTo>
                  <a:lnTo>
                    <a:pt x="33" y="29"/>
                  </a:lnTo>
                  <a:lnTo>
                    <a:pt x="33" y="31"/>
                  </a:lnTo>
                  <a:lnTo>
                    <a:pt x="32" y="32"/>
                  </a:lnTo>
                  <a:lnTo>
                    <a:pt x="30" y="33"/>
                  </a:lnTo>
                  <a:lnTo>
                    <a:pt x="29" y="33"/>
                  </a:lnTo>
                  <a:close/>
                  <a:moveTo>
                    <a:pt x="8" y="25"/>
                  </a:moveTo>
                  <a:lnTo>
                    <a:pt x="8" y="25"/>
                  </a:lnTo>
                  <a:lnTo>
                    <a:pt x="25" y="25"/>
                  </a:lnTo>
                  <a:lnTo>
                    <a:pt x="25" y="8"/>
                  </a:lnTo>
                  <a:lnTo>
                    <a:pt x="8" y="8"/>
                  </a:lnTo>
                  <a:lnTo>
                    <a:pt x="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927">
              <a:extLst>
                <a:ext uri="{FF2B5EF4-FFF2-40B4-BE49-F238E27FC236}">
                  <a16:creationId xmlns:a16="http://schemas.microsoft.com/office/drawing/2014/main" id="{7A9028B5-28B4-0A0D-E808-DB8405A69B7F}"/>
                </a:ext>
              </a:extLst>
            </p:cNvPr>
            <p:cNvSpPr>
              <a:spLocks noEditPoints="1"/>
            </p:cNvSpPr>
            <p:nvPr/>
          </p:nvSpPr>
          <p:spPr bwMode="auto">
            <a:xfrm>
              <a:off x="1581489" y="1809418"/>
              <a:ext cx="32578" cy="41272"/>
            </a:xfrm>
            <a:custGeom>
              <a:avLst/>
              <a:gdLst>
                <a:gd name="T0" fmla="*/ 29 w 33"/>
                <a:gd name="T1" fmla="*/ 34 h 34"/>
                <a:gd name="T2" fmla="*/ 4 w 33"/>
                <a:gd name="T3" fmla="*/ 34 h 34"/>
                <a:gd name="T4" fmla="*/ 2 w 33"/>
                <a:gd name="T5" fmla="*/ 33 h 34"/>
                <a:gd name="T6" fmla="*/ 1 w 33"/>
                <a:gd name="T7" fmla="*/ 33 h 34"/>
                <a:gd name="T8" fmla="*/ 0 w 33"/>
                <a:gd name="T9" fmla="*/ 31 h 34"/>
                <a:gd name="T10" fmla="*/ 0 w 33"/>
                <a:gd name="T11" fmla="*/ 30 h 34"/>
                <a:gd name="T12" fmla="*/ 0 w 33"/>
                <a:gd name="T13" fmla="*/ 4 h 34"/>
                <a:gd name="T14" fmla="*/ 0 w 33"/>
                <a:gd name="T15" fmla="*/ 3 h 34"/>
                <a:gd name="T16" fmla="*/ 1 w 33"/>
                <a:gd name="T17" fmla="*/ 2 h 34"/>
                <a:gd name="T18" fmla="*/ 2 w 33"/>
                <a:gd name="T19" fmla="*/ 1 h 34"/>
                <a:gd name="T20" fmla="*/ 4 w 33"/>
                <a:gd name="T21" fmla="*/ 0 h 34"/>
                <a:gd name="T22" fmla="*/ 29 w 33"/>
                <a:gd name="T23" fmla="*/ 0 h 34"/>
                <a:gd name="T24" fmla="*/ 30 w 33"/>
                <a:gd name="T25" fmla="*/ 1 h 34"/>
                <a:gd name="T26" fmla="*/ 32 w 33"/>
                <a:gd name="T27" fmla="*/ 2 h 34"/>
                <a:gd name="T28" fmla="*/ 33 w 33"/>
                <a:gd name="T29" fmla="*/ 3 h 34"/>
                <a:gd name="T30" fmla="*/ 33 w 33"/>
                <a:gd name="T31" fmla="*/ 4 h 34"/>
                <a:gd name="T32" fmla="*/ 33 w 33"/>
                <a:gd name="T33" fmla="*/ 30 h 34"/>
                <a:gd name="T34" fmla="*/ 33 w 33"/>
                <a:gd name="T35" fmla="*/ 31 h 34"/>
                <a:gd name="T36" fmla="*/ 32 w 33"/>
                <a:gd name="T37" fmla="*/ 33 h 34"/>
                <a:gd name="T38" fmla="*/ 30 w 33"/>
                <a:gd name="T39" fmla="*/ 33 h 34"/>
                <a:gd name="T40" fmla="*/ 29 w 33"/>
                <a:gd name="T41" fmla="*/ 34 h 34"/>
                <a:gd name="T42" fmla="*/ 8 w 33"/>
                <a:gd name="T43" fmla="*/ 26 h 34"/>
                <a:gd name="T44" fmla="*/ 8 w 33"/>
                <a:gd name="T45" fmla="*/ 26 h 34"/>
                <a:gd name="T46" fmla="*/ 25 w 33"/>
                <a:gd name="T47" fmla="*/ 26 h 34"/>
                <a:gd name="T48" fmla="*/ 25 w 33"/>
                <a:gd name="T49" fmla="*/ 8 h 34"/>
                <a:gd name="T50" fmla="*/ 8 w 33"/>
                <a:gd name="T51" fmla="*/ 8 h 34"/>
                <a:gd name="T52" fmla="*/ 8 w 33"/>
                <a:gd name="T5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4">
                  <a:moveTo>
                    <a:pt x="29" y="34"/>
                  </a:moveTo>
                  <a:lnTo>
                    <a:pt x="4" y="34"/>
                  </a:lnTo>
                  <a:lnTo>
                    <a:pt x="2" y="33"/>
                  </a:lnTo>
                  <a:lnTo>
                    <a:pt x="1" y="33"/>
                  </a:lnTo>
                  <a:lnTo>
                    <a:pt x="0" y="31"/>
                  </a:lnTo>
                  <a:lnTo>
                    <a:pt x="0" y="30"/>
                  </a:lnTo>
                  <a:lnTo>
                    <a:pt x="0" y="4"/>
                  </a:lnTo>
                  <a:lnTo>
                    <a:pt x="0" y="3"/>
                  </a:lnTo>
                  <a:lnTo>
                    <a:pt x="1" y="2"/>
                  </a:lnTo>
                  <a:lnTo>
                    <a:pt x="2" y="1"/>
                  </a:lnTo>
                  <a:lnTo>
                    <a:pt x="4" y="0"/>
                  </a:lnTo>
                  <a:lnTo>
                    <a:pt x="29" y="0"/>
                  </a:lnTo>
                  <a:lnTo>
                    <a:pt x="30" y="1"/>
                  </a:lnTo>
                  <a:lnTo>
                    <a:pt x="32" y="2"/>
                  </a:lnTo>
                  <a:lnTo>
                    <a:pt x="33" y="3"/>
                  </a:lnTo>
                  <a:lnTo>
                    <a:pt x="33" y="4"/>
                  </a:lnTo>
                  <a:lnTo>
                    <a:pt x="33" y="30"/>
                  </a:lnTo>
                  <a:lnTo>
                    <a:pt x="33" y="31"/>
                  </a:lnTo>
                  <a:lnTo>
                    <a:pt x="32" y="33"/>
                  </a:lnTo>
                  <a:lnTo>
                    <a:pt x="30" y="33"/>
                  </a:lnTo>
                  <a:lnTo>
                    <a:pt x="29" y="34"/>
                  </a:lnTo>
                  <a:close/>
                  <a:moveTo>
                    <a:pt x="8" y="26"/>
                  </a:moveTo>
                  <a:lnTo>
                    <a:pt x="8" y="26"/>
                  </a:lnTo>
                  <a:lnTo>
                    <a:pt x="25" y="26"/>
                  </a:lnTo>
                  <a:lnTo>
                    <a:pt x="25" y="8"/>
                  </a:lnTo>
                  <a:lnTo>
                    <a:pt x="8" y="8"/>
                  </a:lnTo>
                  <a:lnTo>
                    <a:pt x="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1928">
              <a:extLst>
                <a:ext uri="{FF2B5EF4-FFF2-40B4-BE49-F238E27FC236}">
                  <a16:creationId xmlns:a16="http://schemas.microsoft.com/office/drawing/2014/main" id="{87D2E092-32CB-87FA-3DFD-242180540691}"/>
                </a:ext>
              </a:extLst>
            </p:cNvPr>
            <p:cNvSpPr>
              <a:spLocks/>
            </p:cNvSpPr>
            <p:nvPr/>
          </p:nvSpPr>
          <p:spPr bwMode="auto">
            <a:xfrm>
              <a:off x="1618140" y="1988257"/>
              <a:ext cx="8144" cy="45857"/>
            </a:xfrm>
            <a:custGeom>
              <a:avLst/>
              <a:gdLst>
                <a:gd name="T0" fmla="*/ 4 w 8"/>
                <a:gd name="T1" fmla="*/ 38 h 38"/>
                <a:gd name="T2" fmla="*/ 2 w 8"/>
                <a:gd name="T3" fmla="*/ 38 h 38"/>
                <a:gd name="T4" fmla="*/ 1 w 8"/>
                <a:gd name="T5" fmla="*/ 37 h 38"/>
                <a:gd name="T6" fmla="*/ 0 w 8"/>
                <a:gd name="T7" fmla="*/ 36 h 38"/>
                <a:gd name="T8" fmla="*/ 0 w 8"/>
                <a:gd name="T9" fmla="*/ 33 h 38"/>
                <a:gd name="T10" fmla="*/ 0 w 8"/>
                <a:gd name="T11" fmla="*/ 4 h 38"/>
                <a:gd name="T12" fmla="*/ 0 w 8"/>
                <a:gd name="T13" fmla="*/ 3 h 38"/>
                <a:gd name="T14" fmla="*/ 1 w 8"/>
                <a:gd name="T15" fmla="*/ 1 h 38"/>
                <a:gd name="T16" fmla="*/ 2 w 8"/>
                <a:gd name="T17" fmla="*/ 0 h 38"/>
                <a:gd name="T18" fmla="*/ 4 w 8"/>
                <a:gd name="T19" fmla="*/ 0 h 38"/>
                <a:gd name="T20" fmla="*/ 6 w 8"/>
                <a:gd name="T21" fmla="*/ 0 h 38"/>
                <a:gd name="T22" fmla="*/ 7 w 8"/>
                <a:gd name="T23" fmla="*/ 1 h 38"/>
                <a:gd name="T24" fmla="*/ 8 w 8"/>
                <a:gd name="T25" fmla="*/ 3 h 38"/>
                <a:gd name="T26" fmla="*/ 8 w 8"/>
                <a:gd name="T27" fmla="*/ 4 h 38"/>
                <a:gd name="T28" fmla="*/ 8 w 8"/>
                <a:gd name="T29" fmla="*/ 33 h 38"/>
                <a:gd name="T30" fmla="*/ 8 w 8"/>
                <a:gd name="T31" fmla="*/ 36 h 38"/>
                <a:gd name="T32" fmla="*/ 7 w 8"/>
                <a:gd name="T33" fmla="*/ 37 h 38"/>
                <a:gd name="T34" fmla="*/ 6 w 8"/>
                <a:gd name="T35" fmla="*/ 38 h 38"/>
                <a:gd name="T36" fmla="*/ 4 w 8"/>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8">
                  <a:moveTo>
                    <a:pt x="4" y="38"/>
                  </a:moveTo>
                  <a:lnTo>
                    <a:pt x="2" y="38"/>
                  </a:lnTo>
                  <a:lnTo>
                    <a:pt x="1" y="37"/>
                  </a:lnTo>
                  <a:lnTo>
                    <a:pt x="0" y="36"/>
                  </a:lnTo>
                  <a:lnTo>
                    <a:pt x="0" y="33"/>
                  </a:lnTo>
                  <a:lnTo>
                    <a:pt x="0" y="4"/>
                  </a:lnTo>
                  <a:lnTo>
                    <a:pt x="0" y="3"/>
                  </a:lnTo>
                  <a:lnTo>
                    <a:pt x="1" y="1"/>
                  </a:lnTo>
                  <a:lnTo>
                    <a:pt x="2" y="0"/>
                  </a:lnTo>
                  <a:lnTo>
                    <a:pt x="4" y="0"/>
                  </a:lnTo>
                  <a:lnTo>
                    <a:pt x="6" y="0"/>
                  </a:lnTo>
                  <a:lnTo>
                    <a:pt x="7" y="1"/>
                  </a:lnTo>
                  <a:lnTo>
                    <a:pt x="8" y="3"/>
                  </a:lnTo>
                  <a:lnTo>
                    <a:pt x="8" y="4"/>
                  </a:lnTo>
                  <a:lnTo>
                    <a:pt x="8" y="33"/>
                  </a:lnTo>
                  <a:lnTo>
                    <a:pt x="8" y="36"/>
                  </a:lnTo>
                  <a:lnTo>
                    <a:pt x="7" y="37"/>
                  </a:lnTo>
                  <a:lnTo>
                    <a:pt x="6"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929">
              <a:extLst>
                <a:ext uri="{FF2B5EF4-FFF2-40B4-BE49-F238E27FC236}">
                  <a16:creationId xmlns:a16="http://schemas.microsoft.com/office/drawing/2014/main" id="{B602A96D-7AFA-1CD6-755A-FE6D2E1CFA23}"/>
                </a:ext>
              </a:extLst>
            </p:cNvPr>
            <p:cNvSpPr>
              <a:spLocks/>
            </p:cNvSpPr>
            <p:nvPr/>
          </p:nvSpPr>
          <p:spPr bwMode="auto">
            <a:xfrm>
              <a:off x="832201" y="1630576"/>
              <a:ext cx="875527" cy="9171"/>
            </a:xfrm>
            <a:custGeom>
              <a:avLst/>
              <a:gdLst>
                <a:gd name="T0" fmla="*/ 853 w 857"/>
                <a:gd name="T1" fmla="*/ 8 h 8"/>
                <a:gd name="T2" fmla="*/ 4 w 857"/>
                <a:gd name="T3" fmla="*/ 8 h 8"/>
                <a:gd name="T4" fmla="*/ 2 w 857"/>
                <a:gd name="T5" fmla="*/ 7 h 8"/>
                <a:gd name="T6" fmla="*/ 1 w 857"/>
                <a:gd name="T7" fmla="*/ 6 h 8"/>
                <a:gd name="T8" fmla="*/ 0 w 857"/>
                <a:gd name="T9" fmla="*/ 5 h 8"/>
                <a:gd name="T10" fmla="*/ 0 w 857"/>
                <a:gd name="T11" fmla="*/ 4 h 8"/>
                <a:gd name="T12" fmla="*/ 0 w 857"/>
                <a:gd name="T13" fmla="*/ 2 h 8"/>
                <a:gd name="T14" fmla="*/ 1 w 857"/>
                <a:gd name="T15" fmla="*/ 1 h 8"/>
                <a:gd name="T16" fmla="*/ 2 w 857"/>
                <a:gd name="T17" fmla="*/ 0 h 8"/>
                <a:gd name="T18" fmla="*/ 4 w 857"/>
                <a:gd name="T19" fmla="*/ 0 h 8"/>
                <a:gd name="T20" fmla="*/ 853 w 857"/>
                <a:gd name="T21" fmla="*/ 0 h 8"/>
                <a:gd name="T22" fmla="*/ 855 w 857"/>
                <a:gd name="T23" fmla="*/ 0 h 8"/>
                <a:gd name="T24" fmla="*/ 856 w 857"/>
                <a:gd name="T25" fmla="*/ 1 h 8"/>
                <a:gd name="T26" fmla="*/ 857 w 857"/>
                <a:gd name="T27" fmla="*/ 2 h 8"/>
                <a:gd name="T28" fmla="*/ 857 w 857"/>
                <a:gd name="T29" fmla="*/ 4 h 8"/>
                <a:gd name="T30" fmla="*/ 857 w 857"/>
                <a:gd name="T31" fmla="*/ 5 h 8"/>
                <a:gd name="T32" fmla="*/ 856 w 857"/>
                <a:gd name="T33" fmla="*/ 6 h 8"/>
                <a:gd name="T34" fmla="*/ 855 w 857"/>
                <a:gd name="T35" fmla="*/ 7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2" y="7"/>
                  </a:lnTo>
                  <a:lnTo>
                    <a:pt x="1" y="6"/>
                  </a:lnTo>
                  <a:lnTo>
                    <a:pt x="0" y="5"/>
                  </a:lnTo>
                  <a:lnTo>
                    <a:pt x="0" y="4"/>
                  </a:lnTo>
                  <a:lnTo>
                    <a:pt x="0" y="2"/>
                  </a:lnTo>
                  <a:lnTo>
                    <a:pt x="1" y="1"/>
                  </a:lnTo>
                  <a:lnTo>
                    <a:pt x="2" y="0"/>
                  </a:lnTo>
                  <a:lnTo>
                    <a:pt x="4" y="0"/>
                  </a:lnTo>
                  <a:lnTo>
                    <a:pt x="853" y="0"/>
                  </a:lnTo>
                  <a:lnTo>
                    <a:pt x="855" y="0"/>
                  </a:lnTo>
                  <a:lnTo>
                    <a:pt x="856" y="1"/>
                  </a:lnTo>
                  <a:lnTo>
                    <a:pt x="857" y="2"/>
                  </a:lnTo>
                  <a:lnTo>
                    <a:pt x="857" y="4"/>
                  </a:lnTo>
                  <a:lnTo>
                    <a:pt x="857" y="5"/>
                  </a:lnTo>
                  <a:lnTo>
                    <a:pt x="856" y="6"/>
                  </a:lnTo>
                  <a:lnTo>
                    <a:pt x="855" y="7"/>
                  </a:lnTo>
                  <a:lnTo>
                    <a:pt x="85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931">
              <a:extLst>
                <a:ext uri="{FF2B5EF4-FFF2-40B4-BE49-F238E27FC236}">
                  <a16:creationId xmlns:a16="http://schemas.microsoft.com/office/drawing/2014/main" id="{E86EE4CE-FC1B-D7D8-8C6B-FDBF3D03E4B6}"/>
                </a:ext>
              </a:extLst>
            </p:cNvPr>
            <p:cNvSpPr>
              <a:spLocks/>
            </p:cNvSpPr>
            <p:nvPr/>
          </p:nvSpPr>
          <p:spPr bwMode="auto">
            <a:xfrm>
              <a:off x="1495974" y="1859859"/>
              <a:ext cx="44796" cy="9171"/>
            </a:xfrm>
            <a:custGeom>
              <a:avLst/>
              <a:gdLst>
                <a:gd name="T0" fmla="*/ 43 w 47"/>
                <a:gd name="T1" fmla="*/ 8 h 8"/>
                <a:gd name="T2" fmla="*/ 5 w 47"/>
                <a:gd name="T3" fmla="*/ 8 h 8"/>
                <a:gd name="T4" fmla="*/ 3 w 47"/>
                <a:gd name="T5" fmla="*/ 8 h 8"/>
                <a:gd name="T6" fmla="*/ 2 w 47"/>
                <a:gd name="T7" fmla="*/ 7 h 8"/>
                <a:gd name="T8" fmla="*/ 1 w 47"/>
                <a:gd name="T9" fmla="*/ 6 h 8"/>
                <a:gd name="T10" fmla="*/ 0 w 47"/>
                <a:gd name="T11" fmla="*/ 4 h 8"/>
                <a:gd name="T12" fmla="*/ 1 w 47"/>
                <a:gd name="T13" fmla="*/ 3 h 8"/>
                <a:gd name="T14" fmla="*/ 2 w 47"/>
                <a:gd name="T15" fmla="*/ 1 h 8"/>
                <a:gd name="T16" fmla="*/ 3 w 47"/>
                <a:gd name="T17" fmla="*/ 1 h 8"/>
                <a:gd name="T18" fmla="*/ 5 w 47"/>
                <a:gd name="T19" fmla="*/ 0 h 8"/>
                <a:gd name="T20" fmla="*/ 43 w 47"/>
                <a:gd name="T21" fmla="*/ 0 h 8"/>
                <a:gd name="T22" fmla="*/ 44 w 47"/>
                <a:gd name="T23" fmla="*/ 1 h 8"/>
                <a:gd name="T24" fmla="*/ 45 w 47"/>
                <a:gd name="T25" fmla="*/ 1 h 8"/>
                <a:gd name="T26" fmla="*/ 46 w 47"/>
                <a:gd name="T27" fmla="*/ 3 h 8"/>
                <a:gd name="T28" fmla="*/ 47 w 47"/>
                <a:gd name="T29" fmla="*/ 4 h 8"/>
                <a:gd name="T30" fmla="*/ 46 w 47"/>
                <a:gd name="T31" fmla="*/ 6 h 8"/>
                <a:gd name="T32" fmla="*/ 45 w 47"/>
                <a:gd name="T33" fmla="*/ 7 h 8"/>
                <a:gd name="T34" fmla="*/ 44 w 47"/>
                <a:gd name="T35" fmla="*/ 8 h 8"/>
                <a:gd name="T36" fmla="*/ 43 w 4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
                  <a:moveTo>
                    <a:pt x="43" y="8"/>
                  </a:moveTo>
                  <a:lnTo>
                    <a:pt x="5" y="8"/>
                  </a:lnTo>
                  <a:lnTo>
                    <a:pt x="3" y="8"/>
                  </a:lnTo>
                  <a:lnTo>
                    <a:pt x="2" y="7"/>
                  </a:lnTo>
                  <a:lnTo>
                    <a:pt x="1" y="6"/>
                  </a:lnTo>
                  <a:lnTo>
                    <a:pt x="0" y="4"/>
                  </a:lnTo>
                  <a:lnTo>
                    <a:pt x="1" y="3"/>
                  </a:lnTo>
                  <a:lnTo>
                    <a:pt x="2" y="1"/>
                  </a:lnTo>
                  <a:lnTo>
                    <a:pt x="3" y="1"/>
                  </a:lnTo>
                  <a:lnTo>
                    <a:pt x="5" y="0"/>
                  </a:lnTo>
                  <a:lnTo>
                    <a:pt x="43" y="0"/>
                  </a:lnTo>
                  <a:lnTo>
                    <a:pt x="44" y="1"/>
                  </a:lnTo>
                  <a:lnTo>
                    <a:pt x="45" y="1"/>
                  </a:lnTo>
                  <a:lnTo>
                    <a:pt x="46" y="3"/>
                  </a:lnTo>
                  <a:lnTo>
                    <a:pt x="47" y="4"/>
                  </a:lnTo>
                  <a:lnTo>
                    <a:pt x="46" y="6"/>
                  </a:lnTo>
                  <a:lnTo>
                    <a:pt x="45" y="7"/>
                  </a:lnTo>
                  <a:lnTo>
                    <a:pt x="44" y="8"/>
                  </a:lnTo>
                  <a:lnTo>
                    <a:pt x="4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932">
              <a:extLst>
                <a:ext uri="{FF2B5EF4-FFF2-40B4-BE49-F238E27FC236}">
                  <a16:creationId xmlns:a16="http://schemas.microsoft.com/office/drawing/2014/main" id="{E2D56BF6-FAAD-9844-9379-1FF2BC5140A8}"/>
                </a:ext>
              </a:extLst>
            </p:cNvPr>
            <p:cNvSpPr>
              <a:spLocks/>
            </p:cNvSpPr>
            <p:nvPr/>
          </p:nvSpPr>
          <p:spPr bwMode="auto">
            <a:xfrm>
              <a:off x="832201" y="1612233"/>
              <a:ext cx="875527" cy="9171"/>
            </a:xfrm>
            <a:custGeom>
              <a:avLst/>
              <a:gdLst>
                <a:gd name="T0" fmla="*/ 853 w 857"/>
                <a:gd name="T1" fmla="*/ 9 h 9"/>
                <a:gd name="T2" fmla="*/ 4 w 857"/>
                <a:gd name="T3" fmla="*/ 9 h 9"/>
                <a:gd name="T4" fmla="*/ 2 w 857"/>
                <a:gd name="T5" fmla="*/ 8 h 9"/>
                <a:gd name="T6" fmla="*/ 1 w 857"/>
                <a:gd name="T7" fmla="*/ 6 h 9"/>
                <a:gd name="T8" fmla="*/ 0 w 857"/>
                <a:gd name="T9" fmla="*/ 5 h 9"/>
                <a:gd name="T10" fmla="*/ 0 w 857"/>
                <a:gd name="T11" fmla="*/ 4 h 9"/>
                <a:gd name="T12" fmla="*/ 0 w 857"/>
                <a:gd name="T13" fmla="*/ 2 h 9"/>
                <a:gd name="T14" fmla="*/ 1 w 857"/>
                <a:gd name="T15" fmla="*/ 1 h 9"/>
                <a:gd name="T16" fmla="*/ 2 w 857"/>
                <a:gd name="T17" fmla="*/ 0 h 9"/>
                <a:gd name="T18" fmla="*/ 4 w 857"/>
                <a:gd name="T19" fmla="*/ 0 h 9"/>
                <a:gd name="T20" fmla="*/ 853 w 857"/>
                <a:gd name="T21" fmla="*/ 0 h 9"/>
                <a:gd name="T22" fmla="*/ 855 w 857"/>
                <a:gd name="T23" fmla="*/ 0 h 9"/>
                <a:gd name="T24" fmla="*/ 856 w 857"/>
                <a:gd name="T25" fmla="*/ 1 h 9"/>
                <a:gd name="T26" fmla="*/ 857 w 857"/>
                <a:gd name="T27" fmla="*/ 2 h 9"/>
                <a:gd name="T28" fmla="*/ 857 w 857"/>
                <a:gd name="T29" fmla="*/ 4 h 9"/>
                <a:gd name="T30" fmla="*/ 857 w 857"/>
                <a:gd name="T31" fmla="*/ 5 h 9"/>
                <a:gd name="T32" fmla="*/ 856 w 857"/>
                <a:gd name="T33" fmla="*/ 6 h 9"/>
                <a:gd name="T34" fmla="*/ 855 w 857"/>
                <a:gd name="T35" fmla="*/ 8 h 9"/>
                <a:gd name="T36" fmla="*/ 853 w 857"/>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9">
                  <a:moveTo>
                    <a:pt x="853" y="9"/>
                  </a:moveTo>
                  <a:lnTo>
                    <a:pt x="4" y="9"/>
                  </a:lnTo>
                  <a:lnTo>
                    <a:pt x="2" y="8"/>
                  </a:lnTo>
                  <a:lnTo>
                    <a:pt x="1" y="6"/>
                  </a:lnTo>
                  <a:lnTo>
                    <a:pt x="0" y="5"/>
                  </a:lnTo>
                  <a:lnTo>
                    <a:pt x="0" y="4"/>
                  </a:lnTo>
                  <a:lnTo>
                    <a:pt x="0" y="2"/>
                  </a:lnTo>
                  <a:lnTo>
                    <a:pt x="1" y="1"/>
                  </a:lnTo>
                  <a:lnTo>
                    <a:pt x="2" y="0"/>
                  </a:lnTo>
                  <a:lnTo>
                    <a:pt x="4" y="0"/>
                  </a:lnTo>
                  <a:lnTo>
                    <a:pt x="853" y="0"/>
                  </a:lnTo>
                  <a:lnTo>
                    <a:pt x="855" y="0"/>
                  </a:lnTo>
                  <a:lnTo>
                    <a:pt x="856" y="1"/>
                  </a:lnTo>
                  <a:lnTo>
                    <a:pt x="857" y="2"/>
                  </a:lnTo>
                  <a:lnTo>
                    <a:pt x="857" y="4"/>
                  </a:lnTo>
                  <a:lnTo>
                    <a:pt x="857" y="5"/>
                  </a:lnTo>
                  <a:lnTo>
                    <a:pt x="856" y="6"/>
                  </a:lnTo>
                  <a:lnTo>
                    <a:pt x="855" y="8"/>
                  </a:lnTo>
                  <a:lnTo>
                    <a:pt x="85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816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481ABC-5655-459F-9FB9-0C302FF54C58}"/>
              </a:ext>
            </a:extLst>
          </p:cNvPr>
          <p:cNvSpPr>
            <a:spLocks noGrp="1"/>
          </p:cNvSpPr>
          <p:nvPr>
            <p:ph type="title"/>
          </p:nvPr>
        </p:nvSpPr>
        <p:spPr>
          <a:xfrm>
            <a:off x="803274" y="316771"/>
            <a:ext cx="5292725" cy="435230"/>
          </a:xfrm>
        </p:spPr>
        <p:txBody>
          <a:bodyPr/>
          <a:lstStyle/>
          <a:p>
            <a:r>
              <a:rPr lang="en-GB">
                <a:latin typeface="Arial Nova" panose="020B0504020202020204" pitchFamily="34" charset="0"/>
              </a:rPr>
              <a:t>Aggreko Energy storage</a:t>
            </a:r>
          </a:p>
        </p:txBody>
      </p:sp>
      <p:sp>
        <p:nvSpPr>
          <p:cNvPr id="5" name="Content Placeholder 4">
            <a:extLst>
              <a:ext uri="{FF2B5EF4-FFF2-40B4-BE49-F238E27FC236}">
                <a16:creationId xmlns:a16="http://schemas.microsoft.com/office/drawing/2014/main" id="{83255ADC-8ABE-4367-B3F1-8ABAB1D34885}"/>
              </a:ext>
            </a:extLst>
          </p:cNvPr>
          <p:cNvSpPr>
            <a:spLocks noGrp="1"/>
          </p:cNvSpPr>
          <p:nvPr>
            <p:ph sz="quarter" idx="18"/>
          </p:nvPr>
        </p:nvSpPr>
        <p:spPr>
          <a:xfrm>
            <a:off x="803274" y="980728"/>
            <a:ext cx="4788670" cy="2820542"/>
          </a:xfrm>
        </p:spPr>
        <p:txBody>
          <a:bodyPr>
            <a:normAutofit/>
          </a:bodyPr>
          <a:lstStyle/>
          <a:p>
            <a:pPr marL="342900" indent="-342900">
              <a:buFont typeface="Wingdings" panose="05000000000000000000" pitchFamily="2" charset="2"/>
              <a:buChar char="§"/>
            </a:pPr>
            <a:r>
              <a:rPr lang="es-ES" sz="1400" dirty="0">
                <a:latin typeface="Arial Nova" panose="020B0504020202020204" pitchFamily="34" charset="0"/>
              </a:rPr>
              <a:t>Producto único de almacenamiento móvil en contenedores desarrollado y construido por </a:t>
            </a:r>
            <a:r>
              <a:rPr lang="es-ES" sz="1400" dirty="0" err="1">
                <a:latin typeface="Arial Nova" panose="020B0504020202020204" pitchFamily="34" charset="0"/>
              </a:rPr>
              <a:t>Aggreko</a:t>
            </a:r>
            <a:endParaRPr lang="en-GB" sz="1400" dirty="0">
              <a:latin typeface="Arial Nova" panose="020B0504020202020204" pitchFamily="34" charset="0"/>
            </a:endParaRPr>
          </a:p>
          <a:p>
            <a:pPr marL="342900" indent="-342900">
              <a:buFont typeface="Wingdings" panose="05000000000000000000" pitchFamily="2" charset="2"/>
              <a:buChar char="§"/>
            </a:pPr>
            <a:r>
              <a:rPr lang="es-ES" sz="1400" dirty="0">
                <a:latin typeface="Arial Nova" panose="020B0504020202020204" pitchFamily="34" charset="0"/>
              </a:rPr>
              <a:t>Velocidad inigualable de potencia y precisión de la entrega de potencia</a:t>
            </a:r>
            <a:endParaRPr lang="en-GB" sz="1400" dirty="0">
              <a:latin typeface="Arial Nova" panose="020B0504020202020204" pitchFamily="34" charset="0"/>
            </a:endParaRPr>
          </a:p>
          <a:p>
            <a:pPr marL="342900" indent="-342900">
              <a:buFont typeface="Wingdings" panose="05000000000000000000" pitchFamily="2" charset="2"/>
              <a:buChar char="§"/>
            </a:pPr>
            <a:r>
              <a:rPr lang="es-ES" sz="1400" dirty="0">
                <a:latin typeface="Arial Nova" panose="020B0504020202020204" pitchFamily="34" charset="0"/>
              </a:rPr>
              <a:t>Cero emisiones y capacidad de descargar o absorber electricidad</a:t>
            </a:r>
          </a:p>
          <a:p>
            <a:pPr marL="342900" indent="-342900">
              <a:buFont typeface="Wingdings" panose="05000000000000000000" pitchFamily="2" charset="2"/>
              <a:buChar char="§"/>
            </a:pPr>
            <a:r>
              <a:rPr lang="es-ES" sz="1400" dirty="0">
                <a:latin typeface="Arial Nova" panose="020B0504020202020204" pitchFamily="34" charset="0"/>
              </a:rPr>
              <a:t>Dimensionamiento de Potencia y tiempo de almacenamiento adecuado a la aplicación y necesidad especifica</a:t>
            </a:r>
          </a:p>
          <a:p>
            <a:pPr marL="342900" indent="-342900">
              <a:buFont typeface="Wingdings" panose="05000000000000000000" pitchFamily="2" charset="2"/>
              <a:buChar char="§"/>
            </a:pPr>
            <a:endParaRPr lang="en-GB" sz="1400" dirty="0">
              <a:latin typeface="Arial Nova" panose="020B0504020202020204" pitchFamily="34" charset="0"/>
            </a:endParaRPr>
          </a:p>
        </p:txBody>
      </p:sp>
      <p:pic>
        <p:nvPicPr>
          <p:cNvPr id="9" name="Picture 8" descr="A picture containing text, building, sky, outdoor&#10;&#10;Description automatically generated">
            <a:extLst>
              <a:ext uri="{FF2B5EF4-FFF2-40B4-BE49-F238E27FC236}">
                <a16:creationId xmlns:a16="http://schemas.microsoft.com/office/drawing/2014/main" id="{BBEDA61F-0BDF-4C7D-8BCB-DEE5193412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53" y="3906126"/>
            <a:ext cx="6109552" cy="2977635"/>
          </a:xfrm>
          <a:prstGeom prst="rect">
            <a:avLst/>
          </a:prstGeom>
        </p:spPr>
      </p:pic>
      <p:pic>
        <p:nvPicPr>
          <p:cNvPr id="10" name="Picture 9">
            <a:extLst>
              <a:ext uri="{FF2B5EF4-FFF2-40B4-BE49-F238E27FC236}">
                <a16:creationId xmlns:a16="http://schemas.microsoft.com/office/drawing/2014/main" id="{222B0A10-CE57-4446-976B-E721A9FD5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7229" y="770116"/>
            <a:ext cx="3454943" cy="1718083"/>
          </a:xfrm>
          <a:prstGeom prst="rect">
            <a:avLst/>
          </a:prstGeom>
        </p:spPr>
      </p:pic>
      <p:pic>
        <p:nvPicPr>
          <p:cNvPr id="13" name="Picture 12">
            <a:extLst>
              <a:ext uri="{FF2B5EF4-FFF2-40B4-BE49-F238E27FC236}">
                <a16:creationId xmlns:a16="http://schemas.microsoft.com/office/drawing/2014/main" id="{4CA94AE9-8014-4AB4-90C0-76A52DAEFC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8128" y="2741302"/>
            <a:ext cx="3454943" cy="1718083"/>
          </a:xfrm>
          <a:prstGeom prst="rect">
            <a:avLst/>
          </a:prstGeom>
        </p:spPr>
      </p:pic>
      <p:pic>
        <p:nvPicPr>
          <p:cNvPr id="6" name="Picture 5">
            <a:extLst>
              <a:ext uri="{FF2B5EF4-FFF2-40B4-BE49-F238E27FC236}">
                <a16:creationId xmlns:a16="http://schemas.microsoft.com/office/drawing/2014/main" id="{9D5531AA-C152-48A4-B982-4B93FFC7F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9" y="4564241"/>
            <a:ext cx="6109552" cy="2328034"/>
          </a:xfrm>
          <a:prstGeom prst="rect">
            <a:avLst/>
          </a:prstGeom>
        </p:spPr>
      </p:pic>
      <p:sp>
        <p:nvSpPr>
          <p:cNvPr id="2" name="Rectangle 1">
            <a:extLst>
              <a:ext uri="{FF2B5EF4-FFF2-40B4-BE49-F238E27FC236}">
                <a16:creationId xmlns:a16="http://schemas.microsoft.com/office/drawing/2014/main" id="{426685E5-685E-23F2-A8C8-69343FBC6D7B}"/>
              </a:ext>
            </a:extLst>
          </p:cNvPr>
          <p:cNvSpPr/>
          <p:nvPr/>
        </p:nvSpPr>
        <p:spPr>
          <a:xfrm>
            <a:off x="6294699" y="5026305"/>
            <a:ext cx="1772854" cy="239210"/>
          </a:xfrm>
          <a:prstGeom prst="rect">
            <a:avLst/>
          </a:prstGeom>
          <a:solidFill>
            <a:srgbClr val="F0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Rectangle 3">
            <a:extLst>
              <a:ext uri="{FF2B5EF4-FFF2-40B4-BE49-F238E27FC236}">
                <a16:creationId xmlns:a16="http://schemas.microsoft.com/office/drawing/2014/main" id="{185BF791-804A-58EA-9E13-2183241F3882}"/>
              </a:ext>
            </a:extLst>
          </p:cNvPr>
          <p:cNvSpPr/>
          <p:nvPr/>
        </p:nvSpPr>
        <p:spPr>
          <a:xfrm>
            <a:off x="8648217" y="4939494"/>
            <a:ext cx="1772854" cy="239210"/>
          </a:xfrm>
          <a:prstGeom prst="rect">
            <a:avLst/>
          </a:prstGeom>
          <a:solidFill>
            <a:srgbClr val="F0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Tree>
    <p:extLst>
      <p:ext uri="{BB962C8B-B14F-4D97-AF65-F5344CB8AC3E}">
        <p14:creationId xmlns:p14="http://schemas.microsoft.com/office/powerpoint/2010/main" val="168052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4A240-8EFA-AF03-135C-0A5CFAE4DAF4}"/>
              </a:ext>
            </a:extLst>
          </p:cNvPr>
          <p:cNvSpPr>
            <a:spLocks noGrp="1"/>
          </p:cNvSpPr>
          <p:nvPr>
            <p:ph type="body" sz="quarter" idx="16"/>
          </p:nvPr>
        </p:nvSpPr>
        <p:spPr/>
        <p:txBody>
          <a:bodyPr/>
          <a:lstStyle/>
          <a:p>
            <a:r>
              <a:rPr lang="es-CL" sz="2400"/>
              <a:t>Mejora del rendimiento del generador </a:t>
            </a:r>
            <a:endParaRPr lang="en-US"/>
          </a:p>
        </p:txBody>
      </p:sp>
      <p:sp>
        <p:nvSpPr>
          <p:cNvPr id="4" name="Slide Number Placeholder 3">
            <a:extLst>
              <a:ext uri="{FF2B5EF4-FFF2-40B4-BE49-F238E27FC236}">
                <a16:creationId xmlns:a16="http://schemas.microsoft.com/office/drawing/2014/main" id="{8CFC9072-F6B0-5DF8-4BBC-D44E55D21DA8}"/>
              </a:ext>
            </a:extLst>
          </p:cNvPr>
          <p:cNvSpPr>
            <a:spLocks noGrp="1"/>
          </p:cNvSpPr>
          <p:nvPr>
            <p:ph type="sldNum" sz="quarter" idx="12"/>
          </p:nvPr>
        </p:nvSpPr>
        <p:spPr/>
        <p:txBody>
          <a:bodyPr/>
          <a:lstStyle/>
          <a:p>
            <a:fld id="{6FC3DE79-9394-CE4D-B3D9-B1E9F5BFD092}" type="slidenum">
              <a:rPr lang="en-US" dirty="0" smtClean="0"/>
              <a:pPr/>
              <a:t>6</a:t>
            </a:fld>
            <a:endParaRPr lang="en-US"/>
          </a:p>
        </p:txBody>
      </p:sp>
      <p:sp>
        <p:nvSpPr>
          <p:cNvPr id="5" name="TextBox 6">
            <a:extLst>
              <a:ext uri="{FF2B5EF4-FFF2-40B4-BE49-F238E27FC236}">
                <a16:creationId xmlns:a16="http://schemas.microsoft.com/office/drawing/2014/main" id="{22A1FB67-2025-DF6A-81C9-7536F18DD965}"/>
              </a:ext>
            </a:extLst>
          </p:cNvPr>
          <p:cNvSpPr txBox="1"/>
          <p:nvPr/>
        </p:nvSpPr>
        <p:spPr>
          <a:xfrm>
            <a:off x="277976" y="1175899"/>
            <a:ext cx="3216718" cy="5346563"/>
          </a:xfrm>
          <a:prstGeom prst="rect">
            <a:avLst/>
          </a:prstGeom>
          <a:noFill/>
        </p:spPr>
        <p:txBody>
          <a:bodyPr wrap="square" lIns="91440" tIns="45720" rIns="91440" bIns="45720" rtlCol="0" anchor="t" anchorCtr="0">
            <a:noAutofit/>
          </a:bodyPr>
          <a:lstStyle/>
          <a:p>
            <a:pPr algn="ctr" defTabSz="541801">
              <a:buClr>
                <a:srgbClr val="FD6E39"/>
              </a:buClr>
            </a:pPr>
            <a:r>
              <a:rPr lang="es-CL" sz="1200">
                <a:solidFill>
                  <a:schemeClr val="bg1"/>
                </a:solidFill>
                <a:latin typeface="Arial Nova" panose="020B0504020202020204" pitchFamily="34" charset="0"/>
                <a:ea typeface="Tahoma"/>
                <a:cs typeface="Tahoma"/>
              </a:rPr>
              <a:t>Híbridos térmicos + baterías</a:t>
            </a:r>
          </a:p>
          <a:p>
            <a:pPr marL="171450" indent="-1714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defTabSz="541801">
              <a:buClr>
                <a:srgbClr val="FD6E39"/>
              </a:buClr>
            </a:pPr>
            <a:r>
              <a:rPr lang="es-CL" sz="1200" b="1">
                <a:solidFill>
                  <a:schemeClr val="bg1"/>
                </a:solidFill>
                <a:latin typeface="Arial Nova" panose="020B0504020202020204" pitchFamily="34" charset="0"/>
                <a:ea typeface="Tahoma"/>
                <a:cs typeface="Tahoma"/>
              </a:rPr>
              <a:t>Tecnología</a:t>
            </a: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Combinación de generadores diésel existentes y nuevos con almacenamiento de energía </a:t>
            </a:r>
          </a:p>
          <a:p>
            <a:pPr marL="285750" indent="-2857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Caso de negocio de almacenamiento</a:t>
            </a:r>
          </a:p>
          <a:p>
            <a:pPr marL="285750" indent="-2857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Uso del almacenamiento para optimizar la eficiencia de los generadores diésel/gas para reemplazar la Reserva de Spinning (n+1)</a:t>
            </a:r>
          </a:p>
          <a:p>
            <a:pPr marL="171450" indent="-1714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defTabSz="541801">
              <a:buClr>
                <a:srgbClr val="FD6E39"/>
              </a:buClr>
            </a:pPr>
            <a:r>
              <a:rPr lang="es-CL" sz="1200" b="1">
                <a:solidFill>
                  <a:schemeClr val="bg1"/>
                </a:solidFill>
                <a:latin typeface="Arial Nova" panose="020B0504020202020204" pitchFamily="34" charset="0"/>
                <a:ea typeface="Tahoma"/>
                <a:cs typeface="Tahoma"/>
              </a:rPr>
              <a:t>Beneficio para el cliente</a:t>
            </a:r>
          </a:p>
          <a:p>
            <a:pPr marL="171450" indent="-1714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Aumento de la eficiencia media en todos los generadores Reducción del consumo de combustible y de las emisiones de CO2 </a:t>
            </a:r>
          </a:p>
          <a:p>
            <a:pPr marL="285750" indent="-2857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Reducción de las horas de funcionamiento y O&amp;M</a:t>
            </a:r>
          </a:p>
          <a:p>
            <a:pPr marL="285750" indent="-2857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Beneficios adicionales de confiabilidad</a:t>
            </a:r>
          </a:p>
          <a:p>
            <a:pPr marL="285750" indent="-285750" defTabSz="541801">
              <a:buClr>
                <a:srgbClr val="FD6E39"/>
              </a:buClr>
              <a:buFont typeface="Wingdings" panose="05000000000000000000" pitchFamily="2" charset="2"/>
              <a:buChar char="§"/>
            </a:pPr>
            <a:endParaRPr lang="es-CL" sz="1200">
              <a:solidFill>
                <a:schemeClr val="bg1"/>
              </a:solidFill>
              <a:latin typeface="Arial Nova" panose="020B0504020202020204" pitchFamily="34" charset="0"/>
              <a:ea typeface="Tahoma"/>
              <a:cs typeface="Tahoma"/>
            </a:endParaRPr>
          </a:p>
          <a:p>
            <a:pPr marL="285750" indent="-285750" defTabSz="541801">
              <a:buClr>
                <a:srgbClr val="FD6E39"/>
              </a:buClr>
              <a:buFont typeface="Wingdings" panose="05000000000000000000" pitchFamily="2" charset="2"/>
              <a:buChar char="§"/>
            </a:pPr>
            <a:r>
              <a:rPr lang="es-CL" sz="1200">
                <a:solidFill>
                  <a:schemeClr val="bg1"/>
                </a:solidFill>
                <a:latin typeface="Arial Nova" panose="020B0504020202020204" pitchFamily="34" charset="0"/>
                <a:ea typeface="Tahoma"/>
                <a:cs typeface="Tahoma"/>
              </a:rPr>
              <a:t>Cobertura de combustible </a:t>
            </a:r>
          </a:p>
        </p:txBody>
      </p:sp>
      <p:grpSp>
        <p:nvGrpSpPr>
          <p:cNvPr id="6" name="Group 5">
            <a:extLst>
              <a:ext uri="{FF2B5EF4-FFF2-40B4-BE49-F238E27FC236}">
                <a16:creationId xmlns:a16="http://schemas.microsoft.com/office/drawing/2014/main" id="{9CE8D430-808A-E6F4-1A35-48D0AF1C77CF}"/>
              </a:ext>
            </a:extLst>
          </p:cNvPr>
          <p:cNvGrpSpPr/>
          <p:nvPr/>
        </p:nvGrpSpPr>
        <p:grpSpPr>
          <a:xfrm>
            <a:off x="830005" y="586460"/>
            <a:ext cx="924394" cy="449398"/>
            <a:chOff x="807768" y="1612233"/>
            <a:chExt cx="924394" cy="449398"/>
          </a:xfrm>
          <a:solidFill>
            <a:schemeClr val="bg1"/>
          </a:solidFill>
        </p:grpSpPr>
        <p:sp>
          <p:nvSpPr>
            <p:cNvPr id="7" name="Freeform 1857">
              <a:extLst>
                <a:ext uri="{FF2B5EF4-FFF2-40B4-BE49-F238E27FC236}">
                  <a16:creationId xmlns:a16="http://schemas.microsoft.com/office/drawing/2014/main" id="{49106AEB-32A4-0F0C-4004-82C73EB30F46}"/>
                </a:ext>
              </a:extLst>
            </p:cNvPr>
            <p:cNvSpPr>
              <a:spLocks noEditPoints="1"/>
            </p:cNvSpPr>
            <p:nvPr/>
          </p:nvSpPr>
          <p:spPr bwMode="auto">
            <a:xfrm>
              <a:off x="832201" y="2024943"/>
              <a:ext cx="875527" cy="36685"/>
            </a:xfrm>
            <a:custGeom>
              <a:avLst/>
              <a:gdLst>
                <a:gd name="T0" fmla="*/ 853 w 857"/>
                <a:gd name="T1" fmla="*/ 29 h 29"/>
                <a:gd name="T2" fmla="*/ 4 w 857"/>
                <a:gd name="T3" fmla="*/ 29 h 29"/>
                <a:gd name="T4" fmla="*/ 2 w 857"/>
                <a:gd name="T5" fmla="*/ 29 h 29"/>
                <a:gd name="T6" fmla="*/ 1 w 857"/>
                <a:gd name="T7" fmla="*/ 28 h 29"/>
                <a:gd name="T8" fmla="*/ 0 w 857"/>
                <a:gd name="T9" fmla="*/ 27 h 29"/>
                <a:gd name="T10" fmla="*/ 0 w 857"/>
                <a:gd name="T11" fmla="*/ 25 h 29"/>
                <a:gd name="T12" fmla="*/ 0 w 857"/>
                <a:gd name="T13" fmla="*/ 5 h 29"/>
                <a:gd name="T14" fmla="*/ 0 w 857"/>
                <a:gd name="T15" fmla="*/ 2 h 29"/>
                <a:gd name="T16" fmla="*/ 1 w 857"/>
                <a:gd name="T17" fmla="*/ 1 h 29"/>
                <a:gd name="T18" fmla="*/ 2 w 857"/>
                <a:gd name="T19" fmla="*/ 0 h 29"/>
                <a:gd name="T20" fmla="*/ 4 w 857"/>
                <a:gd name="T21" fmla="*/ 0 h 29"/>
                <a:gd name="T22" fmla="*/ 853 w 857"/>
                <a:gd name="T23" fmla="*/ 0 h 29"/>
                <a:gd name="T24" fmla="*/ 855 w 857"/>
                <a:gd name="T25" fmla="*/ 0 h 29"/>
                <a:gd name="T26" fmla="*/ 856 w 857"/>
                <a:gd name="T27" fmla="*/ 1 h 29"/>
                <a:gd name="T28" fmla="*/ 857 w 857"/>
                <a:gd name="T29" fmla="*/ 2 h 29"/>
                <a:gd name="T30" fmla="*/ 857 w 857"/>
                <a:gd name="T31" fmla="*/ 5 h 29"/>
                <a:gd name="T32" fmla="*/ 857 w 857"/>
                <a:gd name="T33" fmla="*/ 25 h 29"/>
                <a:gd name="T34" fmla="*/ 857 w 857"/>
                <a:gd name="T35" fmla="*/ 27 h 29"/>
                <a:gd name="T36" fmla="*/ 856 w 857"/>
                <a:gd name="T37" fmla="*/ 28 h 29"/>
                <a:gd name="T38" fmla="*/ 855 w 857"/>
                <a:gd name="T39" fmla="*/ 29 h 29"/>
                <a:gd name="T40" fmla="*/ 853 w 857"/>
                <a:gd name="T41" fmla="*/ 29 h 29"/>
                <a:gd name="T42" fmla="*/ 8 w 857"/>
                <a:gd name="T43" fmla="*/ 21 h 29"/>
                <a:gd name="T44" fmla="*/ 8 w 857"/>
                <a:gd name="T45" fmla="*/ 21 h 29"/>
                <a:gd name="T46" fmla="*/ 849 w 857"/>
                <a:gd name="T47" fmla="*/ 21 h 29"/>
                <a:gd name="T48" fmla="*/ 849 w 857"/>
                <a:gd name="T49" fmla="*/ 9 h 29"/>
                <a:gd name="T50" fmla="*/ 8 w 857"/>
                <a:gd name="T51" fmla="*/ 9 h 29"/>
                <a:gd name="T52" fmla="*/ 8 w 857"/>
                <a:gd name="T5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7" h="29">
                  <a:moveTo>
                    <a:pt x="853" y="29"/>
                  </a:moveTo>
                  <a:lnTo>
                    <a:pt x="4" y="29"/>
                  </a:lnTo>
                  <a:lnTo>
                    <a:pt x="2" y="29"/>
                  </a:lnTo>
                  <a:lnTo>
                    <a:pt x="1" y="28"/>
                  </a:lnTo>
                  <a:lnTo>
                    <a:pt x="0" y="27"/>
                  </a:lnTo>
                  <a:lnTo>
                    <a:pt x="0" y="25"/>
                  </a:lnTo>
                  <a:lnTo>
                    <a:pt x="0" y="5"/>
                  </a:lnTo>
                  <a:lnTo>
                    <a:pt x="0" y="2"/>
                  </a:lnTo>
                  <a:lnTo>
                    <a:pt x="1" y="1"/>
                  </a:lnTo>
                  <a:lnTo>
                    <a:pt x="2" y="0"/>
                  </a:lnTo>
                  <a:lnTo>
                    <a:pt x="4" y="0"/>
                  </a:lnTo>
                  <a:lnTo>
                    <a:pt x="853" y="0"/>
                  </a:lnTo>
                  <a:lnTo>
                    <a:pt x="855" y="0"/>
                  </a:lnTo>
                  <a:lnTo>
                    <a:pt x="856" y="1"/>
                  </a:lnTo>
                  <a:lnTo>
                    <a:pt x="857" y="2"/>
                  </a:lnTo>
                  <a:lnTo>
                    <a:pt x="857" y="5"/>
                  </a:lnTo>
                  <a:lnTo>
                    <a:pt x="857" y="25"/>
                  </a:lnTo>
                  <a:lnTo>
                    <a:pt x="857" y="27"/>
                  </a:lnTo>
                  <a:lnTo>
                    <a:pt x="856" y="28"/>
                  </a:lnTo>
                  <a:lnTo>
                    <a:pt x="855" y="29"/>
                  </a:lnTo>
                  <a:lnTo>
                    <a:pt x="853" y="29"/>
                  </a:lnTo>
                  <a:close/>
                  <a:moveTo>
                    <a:pt x="8" y="21"/>
                  </a:moveTo>
                  <a:lnTo>
                    <a:pt x="8" y="21"/>
                  </a:lnTo>
                  <a:lnTo>
                    <a:pt x="849" y="21"/>
                  </a:lnTo>
                  <a:lnTo>
                    <a:pt x="849" y="9"/>
                  </a:lnTo>
                  <a:lnTo>
                    <a:pt x="8" y="9"/>
                  </a:lnTo>
                  <a:lnTo>
                    <a:pt x="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1858">
              <a:extLst>
                <a:ext uri="{FF2B5EF4-FFF2-40B4-BE49-F238E27FC236}">
                  <a16:creationId xmlns:a16="http://schemas.microsoft.com/office/drawing/2014/main" id="{4933FB26-31F3-525C-A61B-11658E42172C}"/>
                </a:ext>
              </a:extLst>
            </p:cNvPr>
            <p:cNvSpPr>
              <a:spLocks noEditPoints="1"/>
            </p:cNvSpPr>
            <p:nvPr/>
          </p:nvSpPr>
          <p:spPr bwMode="auto">
            <a:xfrm>
              <a:off x="811841" y="1630576"/>
              <a:ext cx="32578" cy="408126"/>
            </a:xfrm>
            <a:custGeom>
              <a:avLst/>
              <a:gdLst>
                <a:gd name="T0" fmla="*/ 4 w 31"/>
                <a:gd name="T1" fmla="*/ 356 h 356"/>
                <a:gd name="T2" fmla="*/ 1 w 31"/>
                <a:gd name="T3" fmla="*/ 355 h 356"/>
                <a:gd name="T4" fmla="*/ 0 w 31"/>
                <a:gd name="T5" fmla="*/ 352 h 356"/>
                <a:gd name="T6" fmla="*/ 0 w 31"/>
                <a:gd name="T7" fmla="*/ 338 h 356"/>
                <a:gd name="T8" fmla="*/ 2 w 31"/>
                <a:gd name="T9" fmla="*/ 336 h 356"/>
                <a:gd name="T10" fmla="*/ 8 w 31"/>
                <a:gd name="T11" fmla="*/ 336 h 356"/>
                <a:gd name="T12" fmla="*/ 4 w 31"/>
                <a:gd name="T13" fmla="*/ 325 h 356"/>
                <a:gd name="T14" fmla="*/ 1 w 31"/>
                <a:gd name="T15" fmla="*/ 324 h 356"/>
                <a:gd name="T16" fmla="*/ 0 w 31"/>
                <a:gd name="T17" fmla="*/ 321 h 356"/>
                <a:gd name="T18" fmla="*/ 0 w 31"/>
                <a:gd name="T19" fmla="*/ 240 h 356"/>
                <a:gd name="T20" fmla="*/ 2 w 31"/>
                <a:gd name="T21" fmla="*/ 238 h 356"/>
                <a:gd name="T22" fmla="*/ 8 w 31"/>
                <a:gd name="T23" fmla="*/ 237 h 356"/>
                <a:gd name="T24" fmla="*/ 4 w 31"/>
                <a:gd name="T25" fmla="*/ 227 h 356"/>
                <a:gd name="T26" fmla="*/ 1 w 31"/>
                <a:gd name="T27" fmla="*/ 226 h 356"/>
                <a:gd name="T28" fmla="*/ 0 w 31"/>
                <a:gd name="T29" fmla="*/ 223 h 356"/>
                <a:gd name="T30" fmla="*/ 0 w 31"/>
                <a:gd name="T31" fmla="*/ 139 h 356"/>
                <a:gd name="T32" fmla="*/ 2 w 31"/>
                <a:gd name="T33" fmla="*/ 137 h 356"/>
                <a:gd name="T34" fmla="*/ 8 w 31"/>
                <a:gd name="T35" fmla="*/ 137 h 356"/>
                <a:gd name="T36" fmla="*/ 4 w 31"/>
                <a:gd name="T37" fmla="*/ 126 h 356"/>
                <a:gd name="T38" fmla="*/ 1 w 31"/>
                <a:gd name="T39" fmla="*/ 125 h 356"/>
                <a:gd name="T40" fmla="*/ 0 w 31"/>
                <a:gd name="T41" fmla="*/ 122 h 356"/>
                <a:gd name="T42" fmla="*/ 0 w 31"/>
                <a:gd name="T43" fmla="*/ 38 h 356"/>
                <a:gd name="T44" fmla="*/ 2 w 31"/>
                <a:gd name="T45" fmla="*/ 36 h 356"/>
                <a:gd name="T46" fmla="*/ 8 w 31"/>
                <a:gd name="T47" fmla="*/ 36 h 356"/>
                <a:gd name="T48" fmla="*/ 4 w 31"/>
                <a:gd name="T49" fmla="*/ 25 h 356"/>
                <a:gd name="T50" fmla="*/ 1 w 31"/>
                <a:gd name="T51" fmla="*/ 24 h 356"/>
                <a:gd name="T52" fmla="*/ 0 w 31"/>
                <a:gd name="T53" fmla="*/ 21 h 356"/>
                <a:gd name="T54" fmla="*/ 0 w 31"/>
                <a:gd name="T55" fmla="*/ 2 h 356"/>
                <a:gd name="T56" fmla="*/ 2 w 31"/>
                <a:gd name="T57" fmla="*/ 0 h 356"/>
                <a:gd name="T58" fmla="*/ 27 w 31"/>
                <a:gd name="T59" fmla="*/ 0 h 356"/>
                <a:gd name="T60" fmla="*/ 30 w 31"/>
                <a:gd name="T61" fmla="*/ 1 h 356"/>
                <a:gd name="T62" fmla="*/ 31 w 31"/>
                <a:gd name="T63" fmla="*/ 4 h 356"/>
                <a:gd name="T64" fmla="*/ 31 w 31"/>
                <a:gd name="T65" fmla="*/ 353 h 356"/>
                <a:gd name="T66" fmla="*/ 29 w 31"/>
                <a:gd name="T67" fmla="*/ 355 h 356"/>
                <a:gd name="T68" fmla="*/ 8 w 31"/>
                <a:gd name="T69" fmla="*/ 348 h 356"/>
                <a:gd name="T70" fmla="*/ 23 w 31"/>
                <a:gd name="T71" fmla="*/ 348 h 356"/>
                <a:gd name="T72" fmla="*/ 8 w 31"/>
                <a:gd name="T73" fmla="*/ 8 h 356"/>
                <a:gd name="T74" fmla="*/ 12 w 31"/>
                <a:gd name="T75" fmla="*/ 17 h 356"/>
                <a:gd name="T76" fmla="*/ 15 w 31"/>
                <a:gd name="T77" fmla="*/ 19 h 356"/>
                <a:gd name="T78" fmla="*/ 16 w 31"/>
                <a:gd name="T79" fmla="*/ 21 h 356"/>
                <a:gd name="T80" fmla="*/ 16 w 31"/>
                <a:gd name="T81" fmla="*/ 42 h 356"/>
                <a:gd name="T82" fmla="*/ 14 w 31"/>
                <a:gd name="T83" fmla="*/ 45 h 356"/>
                <a:gd name="T84" fmla="*/ 8 w 31"/>
                <a:gd name="T85" fmla="*/ 45 h 356"/>
                <a:gd name="T86" fmla="*/ 12 w 31"/>
                <a:gd name="T87" fmla="*/ 118 h 356"/>
                <a:gd name="T88" fmla="*/ 15 w 31"/>
                <a:gd name="T89" fmla="*/ 119 h 356"/>
                <a:gd name="T90" fmla="*/ 16 w 31"/>
                <a:gd name="T91" fmla="*/ 122 h 356"/>
                <a:gd name="T92" fmla="*/ 16 w 31"/>
                <a:gd name="T93" fmla="*/ 142 h 356"/>
                <a:gd name="T94" fmla="*/ 14 w 31"/>
                <a:gd name="T95" fmla="*/ 145 h 356"/>
                <a:gd name="T96" fmla="*/ 8 w 31"/>
                <a:gd name="T97" fmla="*/ 146 h 356"/>
                <a:gd name="T98" fmla="*/ 12 w 31"/>
                <a:gd name="T99" fmla="*/ 219 h 356"/>
                <a:gd name="T100" fmla="*/ 15 w 31"/>
                <a:gd name="T101" fmla="*/ 220 h 356"/>
                <a:gd name="T102" fmla="*/ 16 w 31"/>
                <a:gd name="T103" fmla="*/ 223 h 356"/>
                <a:gd name="T104" fmla="*/ 16 w 31"/>
                <a:gd name="T105" fmla="*/ 243 h 356"/>
                <a:gd name="T106" fmla="*/ 14 w 31"/>
                <a:gd name="T107" fmla="*/ 246 h 356"/>
                <a:gd name="T108" fmla="*/ 8 w 31"/>
                <a:gd name="T109" fmla="*/ 246 h 356"/>
                <a:gd name="T110" fmla="*/ 12 w 31"/>
                <a:gd name="T111" fmla="*/ 317 h 356"/>
                <a:gd name="T112" fmla="*/ 15 w 31"/>
                <a:gd name="T113" fmla="*/ 318 h 356"/>
                <a:gd name="T114" fmla="*/ 16 w 31"/>
                <a:gd name="T115" fmla="*/ 321 h 356"/>
                <a:gd name="T116" fmla="*/ 16 w 31"/>
                <a:gd name="T117" fmla="*/ 341 h 356"/>
                <a:gd name="T118" fmla="*/ 14 w 31"/>
                <a:gd name="T119" fmla="*/ 343 h 356"/>
                <a:gd name="T120" fmla="*/ 8 w 31"/>
                <a:gd name="T121" fmla="*/ 34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56">
                  <a:moveTo>
                    <a:pt x="27" y="356"/>
                  </a:moveTo>
                  <a:lnTo>
                    <a:pt x="4" y="356"/>
                  </a:lnTo>
                  <a:lnTo>
                    <a:pt x="2" y="355"/>
                  </a:lnTo>
                  <a:lnTo>
                    <a:pt x="1" y="355"/>
                  </a:lnTo>
                  <a:lnTo>
                    <a:pt x="0" y="353"/>
                  </a:lnTo>
                  <a:lnTo>
                    <a:pt x="0" y="352"/>
                  </a:lnTo>
                  <a:lnTo>
                    <a:pt x="0" y="340"/>
                  </a:lnTo>
                  <a:lnTo>
                    <a:pt x="0" y="338"/>
                  </a:lnTo>
                  <a:lnTo>
                    <a:pt x="1" y="337"/>
                  </a:lnTo>
                  <a:lnTo>
                    <a:pt x="2" y="336"/>
                  </a:lnTo>
                  <a:lnTo>
                    <a:pt x="4" y="336"/>
                  </a:lnTo>
                  <a:lnTo>
                    <a:pt x="8" y="336"/>
                  </a:lnTo>
                  <a:lnTo>
                    <a:pt x="8" y="325"/>
                  </a:lnTo>
                  <a:lnTo>
                    <a:pt x="4" y="325"/>
                  </a:lnTo>
                  <a:lnTo>
                    <a:pt x="2" y="325"/>
                  </a:lnTo>
                  <a:lnTo>
                    <a:pt x="1" y="324"/>
                  </a:lnTo>
                  <a:lnTo>
                    <a:pt x="0" y="323"/>
                  </a:lnTo>
                  <a:lnTo>
                    <a:pt x="0" y="321"/>
                  </a:lnTo>
                  <a:lnTo>
                    <a:pt x="0" y="241"/>
                  </a:lnTo>
                  <a:lnTo>
                    <a:pt x="0" y="240"/>
                  </a:lnTo>
                  <a:lnTo>
                    <a:pt x="1" y="238"/>
                  </a:lnTo>
                  <a:lnTo>
                    <a:pt x="2" y="238"/>
                  </a:lnTo>
                  <a:lnTo>
                    <a:pt x="4" y="237"/>
                  </a:lnTo>
                  <a:lnTo>
                    <a:pt x="8" y="237"/>
                  </a:lnTo>
                  <a:lnTo>
                    <a:pt x="8" y="227"/>
                  </a:lnTo>
                  <a:lnTo>
                    <a:pt x="4" y="227"/>
                  </a:lnTo>
                  <a:lnTo>
                    <a:pt x="2" y="226"/>
                  </a:lnTo>
                  <a:lnTo>
                    <a:pt x="1" y="226"/>
                  </a:lnTo>
                  <a:lnTo>
                    <a:pt x="0" y="224"/>
                  </a:lnTo>
                  <a:lnTo>
                    <a:pt x="0" y="223"/>
                  </a:lnTo>
                  <a:lnTo>
                    <a:pt x="0" y="141"/>
                  </a:lnTo>
                  <a:lnTo>
                    <a:pt x="0" y="139"/>
                  </a:lnTo>
                  <a:lnTo>
                    <a:pt x="1" y="138"/>
                  </a:lnTo>
                  <a:lnTo>
                    <a:pt x="2" y="137"/>
                  </a:lnTo>
                  <a:lnTo>
                    <a:pt x="4" y="137"/>
                  </a:lnTo>
                  <a:lnTo>
                    <a:pt x="8" y="137"/>
                  </a:lnTo>
                  <a:lnTo>
                    <a:pt x="8" y="126"/>
                  </a:lnTo>
                  <a:lnTo>
                    <a:pt x="4" y="126"/>
                  </a:lnTo>
                  <a:lnTo>
                    <a:pt x="2" y="126"/>
                  </a:lnTo>
                  <a:lnTo>
                    <a:pt x="1" y="125"/>
                  </a:lnTo>
                  <a:lnTo>
                    <a:pt x="0" y="124"/>
                  </a:lnTo>
                  <a:lnTo>
                    <a:pt x="0" y="122"/>
                  </a:lnTo>
                  <a:lnTo>
                    <a:pt x="0" y="40"/>
                  </a:lnTo>
                  <a:lnTo>
                    <a:pt x="0" y="38"/>
                  </a:lnTo>
                  <a:lnTo>
                    <a:pt x="1" y="37"/>
                  </a:lnTo>
                  <a:lnTo>
                    <a:pt x="2" y="36"/>
                  </a:lnTo>
                  <a:lnTo>
                    <a:pt x="4" y="36"/>
                  </a:lnTo>
                  <a:lnTo>
                    <a:pt x="8" y="36"/>
                  </a:lnTo>
                  <a:lnTo>
                    <a:pt x="8" y="25"/>
                  </a:lnTo>
                  <a:lnTo>
                    <a:pt x="4" y="25"/>
                  </a:lnTo>
                  <a:lnTo>
                    <a:pt x="2" y="25"/>
                  </a:lnTo>
                  <a:lnTo>
                    <a:pt x="1" y="24"/>
                  </a:lnTo>
                  <a:lnTo>
                    <a:pt x="0" y="23"/>
                  </a:lnTo>
                  <a:lnTo>
                    <a:pt x="0" y="21"/>
                  </a:lnTo>
                  <a:lnTo>
                    <a:pt x="0" y="4"/>
                  </a:lnTo>
                  <a:lnTo>
                    <a:pt x="0" y="2"/>
                  </a:lnTo>
                  <a:lnTo>
                    <a:pt x="1" y="1"/>
                  </a:lnTo>
                  <a:lnTo>
                    <a:pt x="2" y="0"/>
                  </a:lnTo>
                  <a:lnTo>
                    <a:pt x="4" y="0"/>
                  </a:lnTo>
                  <a:lnTo>
                    <a:pt x="27" y="0"/>
                  </a:lnTo>
                  <a:lnTo>
                    <a:pt x="29" y="0"/>
                  </a:lnTo>
                  <a:lnTo>
                    <a:pt x="30" y="1"/>
                  </a:lnTo>
                  <a:lnTo>
                    <a:pt x="31" y="2"/>
                  </a:lnTo>
                  <a:lnTo>
                    <a:pt x="31" y="4"/>
                  </a:lnTo>
                  <a:lnTo>
                    <a:pt x="31" y="352"/>
                  </a:lnTo>
                  <a:lnTo>
                    <a:pt x="31" y="353"/>
                  </a:lnTo>
                  <a:lnTo>
                    <a:pt x="30" y="355"/>
                  </a:lnTo>
                  <a:lnTo>
                    <a:pt x="29" y="355"/>
                  </a:lnTo>
                  <a:lnTo>
                    <a:pt x="27" y="356"/>
                  </a:lnTo>
                  <a:close/>
                  <a:moveTo>
                    <a:pt x="8" y="348"/>
                  </a:moveTo>
                  <a:lnTo>
                    <a:pt x="8" y="348"/>
                  </a:lnTo>
                  <a:lnTo>
                    <a:pt x="23" y="348"/>
                  </a:lnTo>
                  <a:lnTo>
                    <a:pt x="23" y="8"/>
                  </a:lnTo>
                  <a:lnTo>
                    <a:pt x="8" y="8"/>
                  </a:lnTo>
                  <a:lnTo>
                    <a:pt x="8" y="17"/>
                  </a:lnTo>
                  <a:lnTo>
                    <a:pt x="12" y="17"/>
                  </a:lnTo>
                  <a:lnTo>
                    <a:pt x="14" y="18"/>
                  </a:lnTo>
                  <a:lnTo>
                    <a:pt x="15" y="19"/>
                  </a:lnTo>
                  <a:lnTo>
                    <a:pt x="16" y="20"/>
                  </a:lnTo>
                  <a:lnTo>
                    <a:pt x="16" y="21"/>
                  </a:lnTo>
                  <a:lnTo>
                    <a:pt x="16" y="40"/>
                  </a:lnTo>
                  <a:lnTo>
                    <a:pt x="16" y="42"/>
                  </a:lnTo>
                  <a:lnTo>
                    <a:pt x="15" y="44"/>
                  </a:lnTo>
                  <a:lnTo>
                    <a:pt x="14" y="45"/>
                  </a:lnTo>
                  <a:lnTo>
                    <a:pt x="12" y="45"/>
                  </a:lnTo>
                  <a:lnTo>
                    <a:pt x="8" y="45"/>
                  </a:lnTo>
                  <a:lnTo>
                    <a:pt x="8" y="118"/>
                  </a:lnTo>
                  <a:lnTo>
                    <a:pt x="12" y="118"/>
                  </a:lnTo>
                  <a:lnTo>
                    <a:pt x="14" y="118"/>
                  </a:lnTo>
                  <a:lnTo>
                    <a:pt x="15" y="119"/>
                  </a:lnTo>
                  <a:lnTo>
                    <a:pt x="16" y="121"/>
                  </a:lnTo>
                  <a:lnTo>
                    <a:pt x="16" y="122"/>
                  </a:lnTo>
                  <a:lnTo>
                    <a:pt x="16" y="141"/>
                  </a:lnTo>
                  <a:lnTo>
                    <a:pt x="16" y="142"/>
                  </a:lnTo>
                  <a:lnTo>
                    <a:pt x="15" y="144"/>
                  </a:lnTo>
                  <a:lnTo>
                    <a:pt x="14" y="145"/>
                  </a:lnTo>
                  <a:lnTo>
                    <a:pt x="12" y="146"/>
                  </a:lnTo>
                  <a:lnTo>
                    <a:pt x="8" y="146"/>
                  </a:lnTo>
                  <a:lnTo>
                    <a:pt x="8" y="219"/>
                  </a:lnTo>
                  <a:lnTo>
                    <a:pt x="12" y="219"/>
                  </a:lnTo>
                  <a:lnTo>
                    <a:pt x="14" y="219"/>
                  </a:lnTo>
                  <a:lnTo>
                    <a:pt x="15" y="220"/>
                  </a:lnTo>
                  <a:lnTo>
                    <a:pt x="16" y="221"/>
                  </a:lnTo>
                  <a:lnTo>
                    <a:pt x="16" y="223"/>
                  </a:lnTo>
                  <a:lnTo>
                    <a:pt x="16" y="241"/>
                  </a:lnTo>
                  <a:lnTo>
                    <a:pt x="16" y="243"/>
                  </a:lnTo>
                  <a:lnTo>
                    <a:pt x="15" y="244"/>
                  </a:lnTo>
                  <a:lnTo>
                    <a:pt x="14" y="246"/>
                  </a:lnTo>
                  <a:lnTo>
                    <a:pt x="12" y="246"/>
                  </a:lnTo>
                  <a:lnTo>
                    <a:pt x="8" y="246"/>
                  </a:lnTo>
                  <a:lnTo>
                    <a:pt x="8" y="317"/>
                  </a:lnTo>
                  <a:lnTo>
                    <a:pt x="12" y="317"/>
                  </a:lnTo>
                  <a:lnTo>
                    <a:pt x="14" y="317"/>
                  </a:lnTo>
                  <a:lnTo>
                    <a:pt x="15" y="318"/>
                  </a:lnTo>
                  <a:lnTo>
                    <a:pt x="16" y="320"/>
                  </a:lnTo>
                  <a:lnTo>
                    <a:pt x="16" y="321"/>
                  </a:lnTo>
                  <a:lnTo>
                    <a:pt x="16" y="340"/>
                  </a:lnTo>
                  <a:lnTo>
                    <a:pt x="16" y="341"/>
                  </a:lnTo>
                  <a:lnTo>
                    <a:pt x="15" y="342"/>
                  </a:lnTo>
                  <a:lnTo>
                    <a:pt x="14" y="343"/>
                  </a:lnTo>
                  <a:lnTo>
                    <a:pt x="12" y="344"/>
                  </a:lnTo>
                  <a:lnTo>
                    <a:pt x="8" y="344"/>
                  </a:lnTo>
                  <a:lnTo>
                    <a:pt x="8"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859">
              <a:extLst>
                <a:ext uri="{FF2B5EF4-FFF2-40B4-BE49-F238E27FC236}">
                  <a16:creationId xmlns:a16="http://schemas.microsoft.com/office/drawing/2014/main" id="{70C95A02-BF99-6E31-CAC0-C6C3BABE634C}"/>
                </a:ext>
              </a:extLst>
            </p:cNvPr>
            <p:cNvSpPr>
              <a:spLocks noEditPoints="1"/>
            </p:cNvSpPr>
            <p:nvPr/>
          </p:nvSpPr>
          <p:spPr bwMode="auto">
            <a:xfrm>
              <a:off x="807768" y="1612233"/>
              <a:ext cx="36651" cy="27514"/>
            </a:xfrm>
            <a:custGeom>
              <a:avLst/>
              <a:gdLst>
                <a:gd name="T0" fmla="*/ 30 w 34"/>
                <a:gd name="T1" fmla="*/ 27 h 27"/>
                <a:gd name="T2" fmla="*/ 5 w 34"/>
                <a:gd name="T3" fmla="*/ 27 h 27"/>
                <a:gd name="T4" fmla="*/ 3 w 34"/>
                <a:gd name="T5" fmla="*/ 26 h 27"/>
                <a:gd name="T6" fmla="*/ 1 w 34"/>
                <a:gd name="T7" fmla="*/ 25 h 27"/>
                <a:gd name="T8" fmla="*/ 0 w 34"/>
                <a:gd name="T9" fmla="*/ 24 h 27"/>
                <a:gd name="T10" fmla="*/ 0 w 34"/>
                <a:gd name="T11" fmla="*/ 23 h 27"/>
                <a:gd name="T12" fmla="*/ 0 w 34"/>
                <a:gd name="T13" fmla="*/ 12 h 27"/>
                <a:gd name="T14" fmla="*/ 0 w 34"/>
                <a:gd name="T15" fmla="*/ 7 h 27"/>
                <a:gd name="T16" fmla="*/ 4 w 34"/>
                <a:gd name="T17" fmla="*/ 3 h 27"/>
                <a:gd name="T18" fmla="*/ 7 w 34"/>
                <a:gd name="T19" fmla="*/ 1 h 27"/>
                <a:gd name="T20" fmla="*/ 11 w 34"/>
                <a:gd name="T21" fmla="*/ 0 h 27"/>
                <a:gd name="T22" fmla="*/ 30 w 34"/>
                <a:gd name="T23" fmla="*/ 0 h 27"/>
                <a:gd name="T24" fmla="*/ 32 w 34"/>
                <a:gd name="T25" fmla="*/ 0 h 27"/>
                <a:gd name="T26" fmla="*/ 33 w 34"/>
                <a:gd name="T27" fmla="*/ 1 h 27"/>
                <a:gd name="T28" fmla="*/ 34 w 34"/>
                <a:gd name="T29" fmla="*/ 3 h 27"/>
                <a:gd name="T30" fmla="*/ 34 w 34"/>
                <a:gd name="T31" fmla="*/ 4 h 27"/>
                <a:gd name="T32" fmla="*/ 34 w 34"/>
                <a:gd name="T33" fmla="*/ 23 h 27"/>
                <a:gd name="T34" fmla="*/ 34 w 34"/>
                <a:gd name="T35" fmla="*/ 24 h 27"/>
                <a:gd name="T36" fmla="*/ 33 w 34"/>
                <a:gd name="T37" fmla="*/ 25 h 27"/>
                <a:gd name="T38" fmla="*/ 32 w 34"/>
                <a:gd name="T39" fmla="*/ 26 h 27"/>
                <a:gd name="T40" fmla="*/ 30 w 34"/>
                <a:gd name="T41" fmla="*/ 27 h 27"/>
                <a:gd name="T42" fmla="*/ 9 w 34"/>
                <a:gd name="T43" fmla="*/ 19 h 27"/>
                <a:gd name="T44" fmla="*/ 9 w 34"/>
                <a:gd name="T45" fmla="*/ 19 h 27"/>
                <a:gd name="T46" fmla="*/ 26 w 34"/>
                <a:gd name="T47" fmla="*/ 19 h 27"/>
                <a:gd name="T48" fmla="*/ 26 w 34"/>
                <a:gd name="T49" fmla="*/ 8 h 27"/>
                <a:gd name="T50" fmla="*/ 11 w 34"/>
                <a:gd name="T51" fmla="*/ 8 h 27"/>
                <a:gd name="T52" fmla="*/ 9 w 34"/>
                <a:gd name="T53" fmla="*/ 10 h 27"/>
                <a:gd name="T54" fmla="*/ 9 w 34"/>
                <a:gd name="T55" fmla="*/ 12 h 27"/>
                <a:gd name="T56" fmla="*/ 9 w 34"/>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7">
                  <a:moveTo>
                    <a:pt x="30" y="27"/>
                  </a:moveTo>
                  <a:lnTo>
                    <a:pt x="5" y="27"/>
                  </a:lnTo>
                  <a:lnTo>
                    <a:pt x="3" y="26"/>
                  </a:lnTo>
                  <a:lnTo>
                    <a:pt x="1" y="25"/>
                  </a:lnTo>
                  <a:lnTo>
                    <a:pt x="0" y="24"/>
                  </a:lnTo>
                  <a:lnTo>
                    <a:pt x="0" y="23"/>
                  </a:lnTo>
                  <a:lnTo>
                    <a:pt x="0" y="12"/>
                  </a:lnTo>
                  <a:lnTo>
                    <a:pt x="0" y="7"/>
                  </a:lnTo>
                  <a:lnTo>
                    <a:pt x="4" y="3"/>
                  </a:lnTo>
                  <a:lnTo>
                    <a:pt x="7" y="1"/>
                  </a:lnTo>
                  <a:lnTo>
                    <a:pt x="11" y="0"/>
                  </a:lnTo>
                  <a:lnTo>
                    <a:pt x="30" y="0"/>
                  </a:lnTo>
                  <a:lnTo>
                    <a:pt x="32" y="0"/>
                  </a:lnTo>
                  <a:lnTo>
                    <a:pt x="33" y="1"/>
                  </a:lnTo>
                  <a:lnTo>
                    <a:pt x="34" y="3"/>
                  </a:lnTo>
                  <a:lnTo>
                    <a:pt x="34" y="4"/>
                  </a:lnTo>
                  <a:lnTo>
                    <a:pt x="34" y="23"/>
                  </a:lnTo>
                  <a:lnTo>
                    <a:pt x="34" y="24"/>
                  </a:lnTo>
                  <a:lnTo>
                    <a:pt x="33" y="25"/>
                  </a:lnTo>
                  <a:lnTo>
                    <a:pt x="32" y="26"/>
                  </a:lnTo>
                  <a:lnTo>
                    <a:pt x="30" y="27"/>
                  </a:lnTo>
                  <a:close/>
                  <a:moveTo>
                    <a:pt x="9" y="19"/>
                  </a:moveTo>
                  <a:lnTo>
                    <a:pt x="9" y="19"/>
                  </a:lnTo>
                  <a:lnTo>
                    <a:pt x="26" y="19"/>
                  </a:lnTo>
                  <a:lnTo>
                    <a:pt x="26" y="8"/>
                  </a:lnTo>
                  <a:lnTo>
                    <a:pt x="11" y="8"/>
                  </a:lnTo>
                  <a:lnTo>
                    <a:pt x="9" y="10"/>
                  </a:lnTo>
                  <a:lnTo>
                    <a:pt x="9" y="12"/>
                  </a:ln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860">
              <a:extLst>
                <a:ext uri="{FF2B5EF4-FFF2-40B4-BE49-F238E27FC236}">
                  <a16:creationId xmlns:a16="http://schemas.microsoft.com/office/drawing/2014/main" id="{EF6AD054-C93A-4698-AB3A-198C0318D1EB}"/>
                </a:ext>
              </a:extLst>
            </p:cNvPr>
            <p:cNvSpPr>
              <a:spLocks noEditPoints="1"/>
            </p:cNvSpPr>
            <p:nvPr/>
          </p:nvSpPr>
          <p:spPr bwMode="auto">
            <a:xfrm>
              <a:off x="807768" y="2029530"/>
              <a:ext cx="36651" cy="32101"/>
            </a:xfrm>
            <a:custGeom>
              <a:avLst/>
              <a:gdLst>
                <a:gd name="T0" fmla="*/ 30 w 34"/>
                <a:gd name="T1" fmla="*/ 28 h 28"/>
                <a:gd name="T2" fmla="*/ 8 w 34"/>
                <a:gd name="T3" fmla="*/ 28 h 28"/>
                <a:gd name="T4" fmla="*/ 5 w 34"/>
                <a:gd name="T5" fmla="*/ 27 h 28"/>
                <a:gd name="T6" fmla="*/ 3 w 34"/>
                <a:gd name="T7" fmla="*/ 26 h 28"/>
                <a:gd name="T8" fmla="*/ 1 w 34"/>
                <a:gd name="T9" fmla="*/ 24 h 28"/>
                <a:gd name="T10" fmla="*/ 0 w 34"/>
                <a:gd name="T11" fmla="*/ 21 h 28"/>
                <a:gd name="T12" fmla="*/ 0 w 34"/>
                <a:gd name="T13" fmla="*/ 4 h 28"/>
                <a:gd name="T14" fmla="*/ 0 w 34"/>
                <a:gd name="T15" fmla="*/ 2 h 28"/>
                <a:gd name="T16" fmla="*/ 1 w 34"/>
                <a:gd name="T17" fmla="*/ 1 h 28"/>
                <a:gd name="T18" fmla="*/ 3 w 34"/>
                <a:gd name="T19" fmla="*/ 0 h 28"/>
                <a:gd name="T20" fmla="*/ 5 w 34"/>
                <a:gd name="T21" fmla="*/ 0 h 28"/>
                <a:gd name="T22" fmla="*/ 30 w 34"/>
                <a:gd name="T23" fmla="*/ 0 h 28"/>
                <a:gd name="T24" fmla="*/ 32 w 34"/>
                <a:gd name="T25" fmla="*/ 0 h 28"/>
                <a:gd name="T26" fmla="*/ 33 w 34"/>
                <a:gd name="T27" fmla="*/ 1 h 28"/>
                <a:gd name="T28" fmla="*/ 34 w 34"/>
                <a:gd name="T29" fmla="*/ 2 h 28"/>
                <a:gd name="T30" fmla="*/ 34 w 34"/>
                <a:gd name="T31" fmla="*/ 4 h 28"/>
                <a:gd name="T32" fmla="*/ 34 w 34"/>
                <a:gd name="T33" fmla="*/ 24 h 28"/>
                <a:gd name="T34" fmla="*/ 34 w 34"/>
                <a:gd name="T35" fmla="*/ 25 h 28"/>
                <a:gd name="T36" fmla="*/ 33 w 34"/>
                <a:gd name="T37" fmla="*/ 27 h 28"/>
                <a:gd name="T38" fmla="*/ 32 w 34"/>
                <a:gd name="T39" fmla="*/ 27 h 28"/>
                <a:gd name="T40" fmla="*/ 30 w 34"/>
                <a:gd name="T41" fmla="*/ 28 h 28"/>
                <a:gd name="T42" fmla="*/ 9 w 34"/>
                <a:gd name="T43" fmla="*/ 20 h 28"/>
                <a:gd name="T44" fmla="*/ 9 w 34"/>
                <a:gd name="T45" fmla="*/ 20 h 28"/>
                <a:gd name="T46" fmla="*/ 26 w 34"/>
                <a:gd name="T47" fmla="*/ 20 h 28"/>
                <a:gd name="T48" fmla="*/ 26 w 34"/>
                <a:gd name="T49" fmla="*/ 8 h 28"/>
                <a:gd name="T50" fmla="*/ 9 w 34"/>
                <a:gd name="T51" fmla="*/ 8 h 28"/>
                <a:gd name="T52" fmla="*/ 9 w 34"/>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8">
                  <a:moveTo>
                    <a:pt x="30" y="28"/>
                  </a:moveTo>
                  <a:lnTo>
                    <a:pt x="8" y="28"/>
                  </a:lnTo>
                  <a:lnTo>
                    <a:pt x="5" y="27"/>
                  </a:lnTo>
                  <a:lnTo>
                    <a:pt x="3" y="26"/>
                  </a:lnTo>
                  <a:lnTo>
                    <a:pt x="1" y="24"/>
                  </a:lnTo>
                  <a:lnTo>
                    <a:pt x="0" y="21"/>
                  </a:lnTo>
                  <a:lnTo>
                    <a:pt x="0" y="4"/>
                  </a:lnTo>
                  <a:lnTo>
                    <a:pt x="0" y="2"/>
                  </a:lnTo>
                  <a:lnTo>
                    <a:pt x="1" y="1"/>
                  </a:lnTo>
                  <a:lnTo>
                    <a:pt x="3" y="0"/>
                  </a:lnTo>
                  <a:lnTo>
                    <a:pt x="5" y="0"/>
                  </a:lnTo>
                  <a:lnTo>
                    <a:pt x="30" y="0"/>
                  </a:lnTo>
                  <a:lnTo>
                    <a:pt x="32" y="0"/>
                  </a:lnTo>
                  <a:lnTo>
                    <a:pt x="33" y="1"/>
                  </a:lnTo>
                  <a:lnTo>
                    <a:pt x="34" y="2"/>
                  </a:lnTo>
                  <a:lnTo>
                    <a:pt x="34" y="4"/>
                  </a:lnTo>
                  <a:lnTo>
                    <a:pt x="34" y="24"/>
                  </a:lnTo>
                  <a:lnTo>
                    <a:pt x="34" y="25"/>
                  </a:lnTo>
                  <a:lnTo>
                    <a:pt x="33" y="27"/>
                  </a:lnTo>
                  <a:lnTo>
                    <a:pt x="32" y="27"/>
                  </a:lnTo>
                  <a:lnTo>
                    <a:pt x="30" y="28"/>
                  </a:lnTo>
                  <a:close/>
                  <a:moveTo>
                    <a:pt x="9" y="20"/>
                  </a:moveTo>
                  <a:lnTo>
                    <a:pt x="9" y="20"/>
                  </a:lnTo>
                  <a:lnTo>
                    <a:pt x="26" y="20"/>
                  </a:lnTo>
                  <a:lnTo>
                    <a:pt x="26" y="8"/>
                  </a:lnTo>
                  <a:lnTo>
                    <a:pt x="9" y="8"/>
                  </a:lnTo>
                  <a:lnTo>
                    <a:pt x="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861">
              <a:extLst>
                <a:ext uri="{FF2B5EF4-FFF2-40B4-BE49-F238E27FC236}">
                  <a16:creationId xmlns:a16="http://schemas.microsoft.com/office/drawing/2014/main" id="{D78FD5B0-9B83-329A-BA18-BFD7CC6367E7}"/>
                </a:ext>
              </a:extLst>
            </p:cNvPr>
            <p:cNvSpPr>
              <a:spLocks noEditPoints="1"/>
            </p:cNvSpPr>
            <p:nvPr/>
          </p:nvSpPr>
          <p:spPr bwMode="auto">
            <a:xfrm>
              <a:off x="1699584" y="1630576"/>
              <a:ext cx="32578" cy="408126"/>
            </a:xfrm>
            <a:custGeom>
              <a:avLst/>
              <a:gdLst>
                <a:gd name="T0" fmla="*/ 4 w 31"/>
                <a:gd name="T1" fmla="*/ 356 h 356"/>
                <a:gd name="T2" fmla="*/ 1 w 31"/>
                <a:gd name="T3" fmla="*/ 355 h 356"/>
                <a:gd name="T4" fmla="*/ 0 w 31"/>
                <a:gd name="T5" fmla="*/ 352 h 356"/>
                <a:gd name="T6" fmla="*/ 0 w 31"/>
                <a:gd name="T7" fmla="*/ 2 h 356"/>
                <a:gd name="T8" fmla="*/ 3 w 31"/>
                <a:gd name="T9" fmla="*/ 0 h 356"/>
                <a:gd name="T10" fmla="*/ 27 w 31"/>
                <a:gd name="T11" fmla="*/ 0 h 356"/>
                <a:gd name="T12" fmla="*/ 30 w 31"/>
                <a:gd name="T13" fmla="*/ 1 h 356"/>
                <a:gd name="T14" fmla="*/ 31 w 31"/>
                <a:gd name="T15" fmla="*/ 4 h 356"/>
                <a:gd name="T16" fmla="*/ 31 w 31"/>
                <a:gd name="T17" fmla="*/ 23 h 356"/>
                <a:gd name="T18" fmla="*/ 29 w 31"/>
                <a:gd name="T19" fmla="*/ 25 h 356"/>
                <a:gd name="T20" fmla="*/ 23 w 31"/>
                <a:gd name="T21" fmla="*/ 25 h 356"/>
                <a:gd name="T22" fmla="*/ 27 w 31"/>
                <a:gd name="T23" fmla="*/ 36 h 356"/>
                <a:gd name="T24" fmla="*/ 30 w 31"/>
                <a:gd name="T25" fmla="*/ 37 h 356"/>
                <a:gd name="T26" fmla="*/ 31 w 31"/>
                <a:gd name="T27" fmla="*/ 40 h 356"/>
                <a:gd name="T28" fmla="*/ 31 w 31"/>
                <a:gd name="T29" fmla="*/ 124 h 356"/>
                <a:gd name="T30" fmla="*/ 29 w 31"/>
                <a:gd name="T31" fmla="*/ 126 h 356"/>
                <a:gd name="T32" fmla="*/ 23 w 31"/>
                <a:gd name="T33" fmla="*/ 126 h 356"/>
                <a:gd name="T34" fmla="*/ 27 w 31"/>
                <a:gd name="T35" fmla="*/ 137 h 356"/>
                <a:gd name="T36" fmla="*/ 30 w 31"/>
                <a:gd name="T37" fmla="*/ 138 h 356"/>
                <a:gd name="T38" fmla="*/ 31 w 31"/>
                <a:gd name="T39" fmla="*/ 141 h 356"/>
                <a:gd name="T40" fmla="*/ 31 w 31"/>
                <a:gd name="T41" fmla="*/ 224 h 356"/>
                <a:gd name="T42" fmla="*/ 29 w 31"/>
                <a:gd name="T43" fmla="*/ 226 h 356"/>
                <a:gd name="T44" fmla="*/ 23 w 31"/>
                <a:gd name="T45" fmla="*/ 227 h 356"/>
                <a:gd name="T46" fmla="*/ 27 w 31"/>
                <a:gd name="T47" fmla="*/ 237 h 356"/>
                <a:gd name="T48" fmla="*/ 30 w 31"/>
                <a:gd name="T49" fmla="*/ 238 h 356"/>
                <a:gd name="T50" fmla="*/ 31 w 31"/>
                <a:gd name="T51" fmla="*/ 241 h 356"/>
                <a:gd name="T52" fmla="*/ 31 w 31"/>
                <a:gd name="T53" fmla="*/ 323 h 356"/>
                <a:gd name="T54" fmla="*/ 29 w 31"/>
                <a:gd name="T55" fmla="*/ 325 h 356"/>
                <a:gd name="T56" fmla="*/ 23 w 31"/>
                <a:gd name="T57" fmla="*/ 325 h 356"/>
                <a:gd name="T58" fmla="*/ 27 w 31"/>
                <a:gd name="T59" fmla="*/ 336 h 356"/>
                <a:gd name="T60" fmla="*/ 30 w 31"/>
                <a:gd name="T61" fmla="*/ 337 h 356"/>
                <a:gd name="T62" fmla="*/ 31 w 31"/>
                <a:gd name="T63" fmla="*/ 340 h 356"/>
                <a:gd name="T64" fmla="*/ 31 w 31"/>
                <a:gd name="T65" fmla="*/ 353 h 356"/>
                <a:gd name="T66" fmla="*/ 29 w 31"/>
                <a:gd name="T67" fmla="*/ 355 h 356"/>
                <a:gd name="T68" fmla="*/ 8 w 31"/>
                <a:gd name="T69" fmla="*/ 348 h 356"/>
                <a:gd name="T70" fmla="*/ 23 w 31"/>
                <a:gd name="T71" fmla="*/ 348 h 356"/>
                <a:gd name="T72" fmla="*/ 19 w 31"/>
                <a:gd name="T73" fmla="*/ 344 h 356"/>
                <a:gd name="T74" fmla="*/ 16 w 31"/>
                <a:gd name="T75" fmla="*/ 342 h 356"/>
                <a:gd name="T76" fmla="*/ 15 w 31"/>
                <a:gd name="T77" fmla="*/ 340 h 356"/>
                <a:gd name="T78" fmla="*/ 15 w 31"/>
                <a:gd name="T79" fmla="*/ 320 h 356"/>
                <a:gd name="T80" fmla="*/ 18 w 31"/>
                <a:gd name="T81" fmla="*/ 317 h 356"/>
                <a:gd name="T82" fmla="*/ 23 w 31"/>
                <a:gd name="T83" fmla="*/ 317 h 356"/>
                <a:gd name="T84" fmla="*/ 19 w 31"/>
                <a:gd name="T85" fmla="*/ 246 h 356"/>
                <a:gd name="T86" fmla="*/ 16 w 31"/>
                <a:gd name="T87" fmla="*/ 244 h 356"/>
                <a:gd name="T88" fmla="*/ 15 w 31"/>
                <a:gd name="T89" fmla="*/ 241 h 356"/>
                <a:gd name="T90" fmla="*/ 15 w 31"/>
                <a:gd name="T91" fmla="*/ 221 h 356"/>
                <a:gd name="T92" fmla="*/ 18 w 31"/>
                <a:gd name="T93" fmla="*/ 219 h 356"/>
                <a:gd name="T94" fmla="*/ 23 w 31"/>
                <a:gd name="T95" fmla="*/ 219 h 356"/>
                <a:gd name="T96" fmla="*/ 19 w 31"/>
                <a:gd name="T97" fmla="*/ 146 h 356"/>
                <a:gd name="T98" fmla="*/ 16 w 31"/>
                <a:gd name="T99" fmla="*/ 144 h 356"/>
                <a:gd name="T100" fmla="*/ 15 w 31"/>
                <a:gd name="T101" fmla="*/ 141 h 356"/>
                <a:gd name="T102" fmla="*/ 15 w 31"/>
                <a:gd name="T103" fmla="*/ 121 h 356"/>
                <a:gd name="T104" fmla="*/ 18 w 31"/>
                <a:gd name="T105" fmla="*/ 118 h 356"/>
                <a:gd name="T106" fmla="*/ 23 w 31"/>
                <a:gd name="T107" fmla="*/ 118 h 356"/>
                <a:gd name="T108" fmla="*/ 19 w 31"/>
                <a:gd name="T109" fmla="*/ 45 h 356"/>
                <a:gd name="T110" fmla="*/ 16 w 31"/>
                <a:gd name="T111" fmla="*/ 44 h 356"/>
                <a:gd name="T112" fmla="*/ 15 w 31"/>
                <a:gd name="T113" fmla="*/ 40 h 356"/>
                <a:gd name="T114" fmla="*/ 15 w 31"/>
                <a:gd name="T115" fmla="*/ 20 h 356"/>
                <a:gd name="T116" fmla="*/ 18 w 31"/>
                <a:gd name="T117" fmla="*/ 18 h 356"/>
                <a:gd name="T118" fmla="*/ 23 w 31"/>
                <a:gd name="T119" fmla="*/ 17 h 356"/>
                <a:gd name="T120" fmla="*/ 8 w 31"/>
                <a:gd name="T121" fmla="*/ 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56">
                  <a:moveTo>
                    <a:pt x="27" y="356"/>
                  </a:moveTo>
                  <a:lnTo>
                    <a:pt x="4" y="356"/>
                  </a:lnTo>
                  <a:lnTo>
                    <a:pt x="3" y="355"/>
                  </a:lnTo>
                  <a:lnTo>
                    <a:pt x="1" y="355"/>
                  </a:lnTo>
                  <a:lnTo>
                    <a:pt x="0" y="353"/>
                  </a:lnTo>
                  <a:lnTo>
                    <a:pt x="0" y="352"/>
                  </a:lnTo>
                  <a:lnTo>
                    <a:pt x="0" y="4"/>
                  </a:lnTo>
                  <a:lnTo>
                    <a:pt x="0" y="2"/>
                  </a:lnTo>
                  <a:lnTo>
                    <a:pt x="1" y="1"/>
                  </a:lnTo>
                  <a:lnTo>
                    <a:pt x="3" y="0"/>
                  </a:lnTo>
                  <a:lnTo>
                    <a:pt x="4" y="0"/>
                  </a:lnTo>
                  <a:lnTo>
                    <a:pt x="27" y="0"/>
                  </a:lnTo>
                  <a:lnTo>
                    <a:pt x="29" y="0"/>
                  </a:lnTo>
                  <a:lnTo>
                    <a:pt x="30" y="1"/>
                  </a:lnTo>
                  <a:lnTo>
                    <a:pt x="31" y="2"/>
                  </a:lnTo>
                  <a:lnTo>
                    <a:pt x="31" y="4"/>
                  </a:lnTo>
                  <a:lnTo>
                    <a:pt x="31" y="21"/>
                  </a:lnTo>
                  <a:lnTo>
                    <a:pt x="31" y="23"/>
                  </a:lnTo>
                  <a:lnTo>
                    <a:pt x="30" y="24"/>
                  </a:lnTo>
                  <a:lnTo>
                    <a:pt x="29" y="25"/>
                  </a:lnTo>
                  <a:lnTo>
                    <a:pt x="27" y="25"/>
                  </a:lnTo>
                  <a:lnTo>
                    <a:pt x="23" y="25"/>
                  </a:lnTo>
                  <a:lnTo>
                    <a:pt x="23" y="36"/>
                  </a:lnTo>
                  <a:lnTo>
                    <a:pt x="27" y="36"/>
                  </a:lnTo>
                  <a:lnTo>
                    <a:pt x="29" y="36"/>
                  </a:lnTo>
                  <a:lnTo>
                    <a:pt x="30" y="37"/>
                  </a:lnTo>
                  <a:lnTo>
                    <a:pt x="31" y="38"/>
                  </a:lnTo>
                  <a:lnTo>
                    <a:pt x="31" y="40"/>
                  </a:lnTo>
                  <a:lnTo>
                    <a:pt x="31" y="122"/>
                  </a:lnTo>
                  <a:lnTo>
                    <a:pt x="31" y="124"/>
                  </a:lnTo>
                  <a:lnTo>
                    <a:pt x="30" y="125"/>
                  </a:lnTo>
                  <a:lnTo>
                    <a:pt x="29" y="126"/>
                  </a:lnTo>
                  <a:lnTo>
                    <a:pt x="27" y="126"/>
                  </a:lnTo>
                  <a:lnTo>
                    <a:pt x="23" y="126"/>
                  </a:lnTo>
                  <a:lnTo>
                    <a:pt x="23" y="137"/>
                  </a:lnTo>
                  <a:lnTo>
                    <a:pt x="27" y="137"/>
                  </a:lnTo>
                  <a:lnTo>
                    <a:pt x="29" y="137"/>
                  </a:lnTo>
                  <a:lnTo>
                    <a:pt x="30" y="138"/>
                  </a:lnTo>
                  <a:lnTo>
                    <a:pt x="31" y="139"/>
                  </a:lnTo>
                  <a:lnTo>
                    <a:pt x="31" y="141"/>
                  </a:lnTo>
                  <a:lnTo>
                    <a:pt x="31" y="223"/>
                  </a:lnTo>
                  <a:lnTo>
                    <a:pt x="31" y="224"/>
                  </a:lnTo>
                  <a:lnTo>
                    <a:pt x="30" y="226"/>
                  </a:lnTo>
                  <a:lnTo>
                    <a:pt x="29" y="226"/>
                  </a:lnTo>
                  <a:lnTo>
                    <a:pt x="27" y="227"/>
                  </a:lnTo>
                  <a:lnTo>
                    <a:pt x="23" y="227"/>
                  </a:lnTo>
                  <a:lnTo>
                    <a:pt x="23" y="237"/>
                  </a:lnTo>
                  <a:lnTo>
                    <a:pt x="27" y="237"/>
                  </a:lnTo>
                  <a:lnTo>
                    <a:pt x="29" y="238"/>
                  </a:lnTo>
                  <a:lnTo>
                    <a:pt x="30" y="238"/>
                  </a:lnTo>
                  <a:lnTo>
                    <a:pt x="31" y="240"/>
                  </a:lnTo>
                  <a:lnTo>
                    <a:pt x="31" y="241"/>
                  </a:lnTo>
                  <a:lnTo>
                    <a:pt x="31" y="321"/>
                  </a:lnTo>
                  <a:lnTo>
                    <a:pt x="31" y="323"/>
                  </a:lnTo>
                  <a:lnTo>
                    <a:pt x="30" y="324"/>
                  </a:lnTo>
                  <a:lnTo>
                    <a:pt x="29" y="325"/>
                  </a:lnTo>
                  <a:lnTo>
                    <a:pt x="27" y="325"/>
                  </a:lnTo>
                  <a:lnTo>
                    <a:pt x="23" y="325"/>
                  </a:lnTo>
                  <a:lnTo>
                    <a:pt x="23" y="336"/>
                  </a:lnTo>
                  <a:lnTo>
                    <a:pt x="27" y="336"/>
                  </a:lnTo>
                  <a:lnTo>
                    <a:pt x="29" y="336"/>
                  </a:lnTo>
                  <a:lnTo>
                    <a:pt x="30" y="337"/>
                  </a:lnTo>
                  <a:lnTo>
                    <a:pt x="31" y="338"/>
                  </a:lnTo>
                  <a:lnTo>
                    <a:pt x="31" y="340"/>
                  </a:lnTo>
                  <a:lnTo>
                    <a:pt x="31" y="352"/>
                  </a:lnTo>
                  <a:lnTo>
                    <a:pt x="31" y="353"/>
                  </a:lnTo>
                  <a:lnTo>
                    <a:pt x="30" y="355"/>
                  </a:lnTo>
                  <a:lnTo>
                    <a:pt x="29" y="355"/>
                  </a:lnTo>
                  <a:lnTo>
                    <a:pt x="27" y="356"/>
                  </a:lnTo>
                  <a:close/>
                  <a:moveTo>
                    <a:pt x="8" y="348"/>
                  </a:moveTo>
                  <a:lnTo>
                    <a:pt x="8" y="348"/>
                  </a:lnTo>
                  <a:lnTo>
                    <a:pt x="23" y="348"/>
                  </a:lnTo>
                  <a:lnTo>
                    <a:pt x="23" y="344"/>
                  </a:lnTo>
                  <a:lnTo>
                    <a:pt x="19" y="344"/>
                  </a:lnTo>
                  <a:lnTo>
                    <a:pt x="18" y="343"/>
                  </a:lnTo>
                  <a:lnTo>
                    <a:pt x="16" y="342"/>
                  </a:lnTo>
                  <a:lnTo>
                    <a:pt x="15" y="341"/>
                  </a:lnTo>
                  <a:lnTo>
                    <a:pt x="15" y="340"/>
                  </a:lnTo>
                  <a:lnTo>
                    <a:pt x="15" y="321"/>
                  </a:lnTo>
                  <a:lnTo>
                    <a:pt x="15" y="320"/>
                  </a:lnTo>
                  <a:lnTo>
                    <a:pt x="16" y="318"/>
                  </a:lnTo>
                  <a:lnTo>
                    <a:pt x="18" y="317"/>
                  </a:lnTo>
                  <a:lnTo>
                    <a:pt x="19" y="317"/>
                  </a:lnTo>
                  <a:lnTo>
                    <a:pt x="23" y="317"/>
                  </a:lnTo>
                  <a:lnTo>
                    <a:pt x="23" y="246"/>
                  </a:lnTo>
                  <a:lnTo>
                    <a:pt x="19" y="246"/>
                  </a:lnTo>
                  <a:lnTo>
                    <a:pt x="18" y="246"/>
                  </a:lnTo>
                  <a:lnTo>
                    <a:pt x="16" y="244"/>
                  </a:lnTo>
                  <a:lnTo>
                    <a:pt x="15" y="243"/>
                  </a:lnTo>
                  <a:lnTo>
                    <a:pt x="15" y="241"/>
                  </a:lnTo>
                  <a:lnTo>
                    <a:pt x="15" y="223"/>
                  </a:lnTo>
                  <a:lnTo>
                    <a:pt x="15" y="221"/>
                  </a:lnTo>
                  <a:lnTo>
                    <a:pt x="16" y="220"/>
                  </a:lnTo>
                  <a:lnTo>
                    <a:pt x="18" y="219"/>
                  </a:lnTo>
                  <a:lnTo>
                    <a:pt x="19" y="219"/>
                  </a:lnTo>
                  <a:lnTo>
                    <a:pt x="23" y="219"/>
                  </a:lnTo>
                  <a:lnTo>
                    <a:pt x="23" y="146"/>
                  </a:lnTo>
                  <a:lnTo>
                    <a:pt x="19" y="146"/>
                  </a:lnTo>
                  <a:lnTo>
                    <a:pt x="18" y="145"/>
                  </a:lnTo>
                  <a:lnTo>
                    <a:pt x="16" y="144"/>
                  </a:lnTo>
                  <a:lnTo>
                    <a:pt x="15" y="142"/>
                  </a:lnTo>
                  <a:lnTo>
                    <a:pt x="15" y="141"/>
                  </a:lnTo>
                  <a:lnTo>
                    <a:pt x="15" y="122"/>
                  </a:lnTo>
                  <a:lnTo>
                    <a:pt x="15" y="121"/>
                  </a:lnTo>
                  <a:lnTo>
                    <a:pt x="16" y="119"/>
                  </a:lnTo>
                  <a:lnTo>
                    <a:pt x="18" y="118"/>
                  </a:lnTo>
                  <a:lnTo>
                    <a:pt x="19" y="118"/>
                  </a:lnTo>
                  <a:lnTo>
                    <a:pt x="23" y="118"/>
                  </a:lnTo>
                  <a:lnTo>
                    <a:pt x="23" y="45"/>
                  </a:lnTo>
                  <a:lnTo>
                    <a:pt x="19" y="45"/>
                  </a:lnTo>
                  <a:lnTo>
                    <a:pt x="18" y="45"/>
                  </a:lnTo>
                  <a:lnTo>
                    <a:pt x="16" y="44"/>
                  </a:lnTo>
                  <a:lnTo>
                    <a:pt x="15" y="42"/>
                  </a:lnTo>
                  <a:lnTo>
                    <a:pt x="15" y="40"/>
                  </a:lnTo>
                  <a:lnTo>
                    <a:pt x="15" y="21"/>
                  </a:lnTo>
                  <a:lnTo>
                    <a:pt x="15" y="20"/>
                  </a:lnTo>
                  <a:lnTo>
                    <a:pt x="16" y="19"/>
                  </a:lnTo>
                  <a:lnTo>
                    <a:pt x="18" y="18"/>
                  </a:lnTo>
                  <a:lnTo>
                    <a:pt x="19" y="17"/>
                  </a:lnTo>
                  <a:lnTo>
                    <a:pt x="23" y="17"/>
                  </a:lnTo>
                  <a:lnTo>
                    <a:pt x="23" y="8"/>
                  </a:lnTo>
                  <a:lnTo>
                    <a:pt x="8" y="8"/>
                  </a:lnTo>
                  <a:lnTo>
                    <a:pt x="8"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862">
              <a:extLst>
                <a:ext uri="{FF2B5EF4-FFF2-40B4-BE49-F238E27FC236}">
                  <a16:creationId xmlns:a16="http://schemas.microsoft.com/office/drawing/2014/main" id="{ED293388-8B5D-4A64-48D5-0083D6CFCC2B}"/>
                </a:ext>
              </a:extLst>
            </p:cNvPr>
            <p:cNvSpPr>
              <a:spLocks noEditPoints="1"/>
            </p:cNvSpPr>
            <p:nvPr/>
          </p:nvSpPr>
          <p:spPr bwMode="auto">
            <a:xfrm>
              <a:off x="1699584" y="1612233"/>
              <a:ext cx="32578" cy="27514"/>
            </a:xfrm>
            <a:custGeom>
              <a:avLst/>
              <a:gdLst>
                <a:gd name="T0" fmla="*/ 29 w 33"/>
                <a:gd name="T1" fmla="*/ 27 h 27"/>
                <a:gd name="T2" fmla="*/ 4 w 33"/>
                <a:gd name="T3" fmla="*/ 27 h 27"/>
                <a:gd name="T4" fmla="*/ 3 w 33"/>
                <a:gd name="T5" fmla="*/ 26 h 27"/>
                <a:gd name="T6" fmla="*/ 1 w 33"/>
                <a:gd name="T7" fmla="*/ 25 h 27"/>
                <a:gd name="T8" fmla="*/ 0 w 33"/>
                <a:gd name="T9" fmla="*/ 24 h 27"/>
                <a:gd name="T10" fmla="*/ 0 w 33"/>
                <a:gd name="T11" fmla="*/ 23 h 27"/>
                <a:gd name="T12" fmla="*/ 0 w 33"/>
                <a:gd name="T13" fmla="*/ 4 h 27"/>
                <a:gd name="T14" fmla="*/ 0 w 33"/>
                <a:gd name="T15" fmla="*/ 3 h 27"/>
                <a:gd name="T16" fmla="*/ 1 w 33"/>
                <a:gd name="T17" fmla="*/ 1 h 27"/>
                <a:gd name="T18" fmla="*/ 3 w 33"/>
                <a:gd name="T19" fmla="*/ 0 h 27"/>
                <a:gd name="T20" fmla="*/ 4 w 33"/>
                <a:gd name="T21" fmla="*/ 0 h 27"/>
                <a:gd name="T22" fmla="*/ 23 w 33"/>
                <a:gd name="T23" fmla="*/ 0 h 27"/>
                <a:gd name="T24" fmla="*/ 27 w 33"/>
                <a:gd name="T25" fmla="*/ 1 h 27"/>
                <a:gd name="T26" fmla="*/ 30 w 33"/>
                <a:gd name="T27" fmla="*/ 3 h 27"/>
                <a:gd name="T28" fmla="*/ 33 w 33"/>
                <a:gd name="T29" fmla="*/ 7 h 27"/>
                <a:gd name="T30" fmla="*/ 33 w 33"/>
                <a:gd name="T31" fmla="*/ 12 h 27"/>
                <a:gd name="T32" fmla="*/ 33 w 33"/>
                <a:gd name="T33" fmla="*/ 23 h 27"/>
                <a:gd name="T34" fmla="*/ 33 w 33"/>
                <a:gd name="T35" fmla="*/ 24 h 27"/>
                <a:gd name="T36" fmla="*/ 32 w 33"/>
                <a:gd name="T37" fmla="*/ 25 h 27"/>
                <a:gd name="T38" fmla="*/ 31 w 33"/>
                <a:gd name="T39" fmla="*/ 26 h 27"/>
                <a:gd name="T40" fmla="*/ 29 w 33"/>
                <a:gd name="T41" fmla="*/ 27 h 27"/>
                <a:gd name="T42" fmla="*/ 8 w 33"/>
                <a:gd name="T43" fmla="*/ 19 h 27"/>
                <a:gd name="T44" fmla="*/ 8 w 33"/>
                <a:gd name="T45" fmla="*/ 19 h 27"/>
                <a:gd name="T46" fmla="*/ 25 w 33"/>
                <a:gd name="T47" fmla="*/ 19 h 27"/>
                <a:gd name="T48" fmla="*/ 25 w 33"/>
                <a:gd name="T49" fmla="*/ 12 h 27"/>
                <a:gd name="T50" fmla="*/ 25 w 33"/>
                <a:gd name="T51" fmla="*/ 10 h 27"/>
                <a:gd name="T52" fmla="*/ 23 w 33"/>
                <a:gd name="T53" fmla="*/ 8 h 27"/>
                <a:gd name="T54" fmla="*/ 8 w 33"/>
                <a:gd name="T55" fmla="*/ 8 h 27"/>
                <a:gd name="T56" fmla="*/ 8 w 33"/>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7">
                  <a:moveTo>
                    <a:pt x="29" y="27"/>
                  </a:moveTo>
                  <a:lnTo>
                    <a:pt x="4" y="27"/>
                  </a:lnTo>
                  <a:lnTo>
                    <a:pt x="3" y="26"/>
                  </a:lnTo>
                  <a:lnTo>
                    <a:pt x="1" y="25"/>
                  </a:lnTo>
                  <a:lnTo>
                    <a:pt x="0" y="24"/>
                  </a:lnTo>
                  <a:lnTo>
                    <a:pt x="0" y="23"/>
                  </a:lnTo>
                  <a:lnTo>
                    <a:pt x="0" y="4"/>
                  </a:lnTo>
                  <a:lnTo>
                    <a:pt x="0" y="3"/>
                  </a:lnTo>
                  <a:lnTo>
                    <a:pt x="1" y="1"/>
                  </a:lnTo>
                  <a:lnTo>
                    <a:pt x="3" y="0"/>
                  </a:lnTo>
                  <a:lnTo>
                    <a:pt x="4" y="0"/>
                  </a:lnTo>
                  <a:lnTo>
                    <a:pt x="23" y="0"/>
                  </a:lnTo>
                  <a:lnTo>
                    <a:pt x="27" y="1"/>
                  </a:lnTo>
                  <a:lnTo>
                    <a:pt x="30" y="3"/>
                  </a:lnTo>
                  <a:lnTo>
                    <a:pt x="33" y="7"/>
                  </a:lnTo>
                  <a:lnTo>
                    <a:pt x="33" y="12"/>
                  </a:lnTo>
                  <a:lnTo>
                    <a:pt x="33" y="23"/>
                  </a:lnTo>
                  <a:lnTo>
                    <a:pt x="33" y="24"/>
                  </a:lnTo>
                  <a:lnTo>
                    <a:pt x="32" y="25"/>
                  </a:lnTo>
                  <a:lnTo>
                    <a:pt x="31" y="26"/>
                  </a:lnTo>
                  <a:lnTo>
                    <a:pt x="29" y="27"/>
                  </a:lnTo>
                  <a:close/>
                  <a:moveTo>
                    <a:pt x="8" y="19"/>
                  </a:moveTo>
                  <a:lnTo>
                    <a:pt x="8" y="19"/>
                  </a:lnTo>
                  <a:lnTo>
                    <a:pt x="25" y="19"/>
                  </a:lnTo>
                  <a:lnTo>
                    <a:pt x="25" y="12"/>
                  </a:lnTo>
                  <a:lnTo>
                    <a:pt x="25" y="10"/>
                  </a:lnTo>
                  <a:lnTo>
                    <a:pt x="23" y="8"/>
                  </a:lnTo>
                  <a:lnTo>
                    <a:pt x="8" y="8"/>
                  </a:lnTo>
                  <a:lnTo>
                    <a:pt x="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863">
              <a:extLst>
                <a:ext uri="{FF2B5EF4-FFF2-40B4-BE49-F238E27FC236}">
                  <a16:creationId xmlns:a16="http://schemas.microsoft.com/office/drawing/2014/main" id="{224CFB59-3A20-08E3-EED4-D46E512358F8}"/>
                </a:ext>
              </a:extLst>
            </p:cNvPr>
            <p:cNvSpPr>
              <a:spLocks noEditPoints="1"/>
            </p:cNvSpPr>
            <p:nvPr/>
          </p:nvSpPr>
          <p:spPr bwMode="auto">
            <a:xfrm>
              <a:off x="1699584" y="2029530"/>
              <a:ext cx="32578" cy="32101"/>
            </a:xfrm>
            <a:custGeom>
              <a:avLst/>
              <a:gdLst>
                <a:gd name="T0" fmla="*/ 26 w 33"/>
                <a:gd name="T1" fmla="*/ 28 h 28"/>
                <a:gd name="T2" fmla="*/ 4 w 33"/>
                <a:gd name="T3" fmla="*/ 28 h 28"/>
                <a:gd name="T4" fmla="*/ 3 w 33"/>
                <a:gd name="T5" fmla="*/ 27 h 28"/>
                <a:gd name="T6" fmla="*/ 1 w 33"/>
                <a:gd name="T7" fmla="*/ 27 h 28"/>
                <a:gd name="T8" fmla="*/ 0 w 33"/>
                <a:gd name="T9" fmla="*/ 25 h 28"/>
                <a:gd name="T10" fmla="*/ 0 w 33"/>
                <a:gd name="T11" fmla="*/ 24 h 28"/>
                <a:gd name="T12" fmla="*/ 0 w 33"/>
                <a:gd name="T13" fmla="*/ 4 h 28"/>
                <a:gd name="T14" fmla="*/ 0 w 33"/>
                <a:gd name="T15" fmla="*/ 2 h 28"/>
                <a:gd name="T16" fmla="*/ 1 w 33"/>
                <a:gd name="T17" fmla="*/ 1 h 28"/>
                <a:gd name="T18" fmla="*/ 3 w 33"/>
                <a:gd name="T19" fmla="*/ 0 h 28"/>
                <a:gd name="T20" fmla="*/ 4 w 33"/>
                <a:gd name="T21" fmla="*/ 0 h 28"/>
                <a:gd name="T22" fmla="*/ 29 w 33"/>
                <a:gd name="T23" fmla="*/ 0 h 28"/>
                <a:gd name="T24" fmla="*/ 31 w 33"/>
                <a:gd name="T25" fmla="*/ 0 h 28"/>
                <a:gd name="T26" fmla="*/ 32 w 33"/>
                <a:gd name="T27" fmla="*/ 1 h 28"/>
                <a:gd name="T28" fmla="*/ 33 w 33"/>
                <a:gd name="T29" fmla="*/ 2 h 28"/>
                <a:gd name="T30" fmla="*/ 33 w 33"/>
                <a:gd name="T31" fmla="*/ 4 h 28"/>
                <a:gd name="T32" fmla="*/ 33 w 33"/>
                <a:gd name="T33" fmla="*/ 21 h 28"/>
                <a:gd name="T34" fmla="*/ 33 w 33"/>
                <a:gd name="T35" fmla="*/ 24 h 28"/>
                <a:gd name="T36" fmla="*/ 31 w 33"/>
                <a:gd name="T37" fmla="*/ 26 h 28"/>
                <a:gd name="T38" fmla="*/ 29 w 33"/>
                <a:gd name="T39" fmla="*/ 27 h 28"/>
                <a:gd name="T40" fmla="*/ 26 w 33"/>
                <a:gd name="T41" fmla="*/ 28 h 28"/>
                <a:gd name="T42" fmla="*/ 8 w 33"/>
                <a:gd name="T43" fmla="*/ 20 h 28"/>
                <a:gd name="T44" fmla="*/ 8 w 33"/>
                <a:gd name="T45" fmla="*/ 20 h 28"/>
                <a:gd name="T46" fmla="*/ 25 w 33"/>
                <a:gd name="T47" fmla="*/ 20 h 28"/>
                <a:gd name="T48" fmla="*/ 25 w 33"/>
                <a:gd name="T49" fmla="*/ 8 h 28"/>
                <a:gd name="T50" fmla="*/ 8 w 33"/>
                <a:gd name="T51" fmla="*/ 8 h 28"/>
                <a:gd name="T52" fmla="*/ 8 w 33"/>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28">
                  <a:moveTo>
                    <a:pt x="26" y="28"/>
                  </a:moveTo>
                  <a:lnTo>
                    <a:pt x="4" y="28"/>
                  </a:lnTo>
                  <a:lnTo>
                    <a:pt x="3" y="27"/>
                  </a:lnTo>
                  <a:lnTo>
                    <a:pt x="1" y="27"/>
                  </a:lnTo>
                  <a:lnTo>
                    <a:pt x="0" y="25"/>
                  </a:lnTo>
                  <a:lnTo>
                    <a:pt x="0" y="24"/>
                  </a:lnTo>
                  <a:lnTo>
                    <a:pt x="0" y="4"/>
                  </a:lnTo>
                  <a:lnTo>
                    <a:pt x="0" y="2"/>
                  </a:lnTo>
                  <a:lnTo>
                    <a:pt x="1" y="1"/>
                  </a:lnTo>
                  <a:lnTo>
                    <a:pt x="3" y="0"/>
                  </a:lnTo>
                  <a:lnTo>
                    <a:pt x="4" y="0"/>
                  </a:lnTo>
                  <a:lnTo>
                    <a:pt x="29" y="0"/>
                  </a:lnTo>
                  <a:lnTo>
                    <a:pt x="31" y="0"/>
                  </a:lnTo>
                  <a:lnTo>
                    <a:pt x="32" y="1"/>
                  </a:lnTo>
                  <a:lnTo>
                    <a:pt x="33" y="2"/>
                  </a:lnTo>
                  <a:lnTo>
                    <a:pt x="33" y="4"/>
                  </a:lnTo>
                  <a:lnTo>
                    <a:pt x="33" y="21"/>
                  </a:lnTo>
                  <a:lnTo>
                    <a:pt x="33" y="24"/>
                  </a:lnTo>
                  <a:lnTo>
                    <a:pt x="31" y="26"/>
                  </a:lnTo>
                  <a:lnTo>
                    <a:pt x="29" y="27"/>
                  </a:lnTo>
                  <a:lnTo>
                    <a:pt x="26" y="28"/>
                  </a:lnTo>
                  <a:close/>
                  <a:moveTo>
                    <a:pt x="8" y="20"/>
                  </a:moveTo>
                  <a:lnTo>
                    <a:pt x="8" y="20"/>
                  </a:lnTo>
                  <a:lnTo>
                    <a:pt x="25" y="20"/>
                  </a:lnTo>
                  <a:lnTo>
                    <a:pt x="25" y="8"/>
                  </a:lnTo>
                  <a:lnTo>
                    <a:pt x="8" y="8"/>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864">
              <a:extLst>
                <a:ext uri="{FF2B5EF4-FFF2-40B4-BE49-F238E27FC236}">
                  <a16:creationId xmlns:a16="http://schemas.microsoft.com/office/drawing/2014/main" id="{CA55BFAA-3EEE-4E2A-FF37-8568D028271B}"/>
                </a:ext>
              </a:extLst>
            </p:cNvPr>
            <p:cNvSpPr>
              <a:spLocks/>
            </p:cNvSpPr>
            <p:nvPr/>
          </p:nvSpPr>
          <p:spPr bwMode="auto">
            <a:xfrm>
              <a:off x="889212"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865">
              <a:extLst>
                <a:ext uri="{FF2B5EF4-FFF2-40B4-BE49-F238E27FC236}">
                  <a16:creationId xmlns:a16="http://schemas.microsoft.com/office/drawing/2014/main" id="{27AF754D-4B7A-F707-719F-46B5C1EEC191}"/>
                </a:ext>
              </a:extLst>
            </p:cNvPr>
            <p:cNvSpPr>
              <a:spLocks/>
            </p:cNvSpPr>
            <p:nvPr/>
          </p:nvSpPr>
          <p:spPr bwMode="auto">
            <a:xfrm>
              <a:off x="938079"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66">
              <a:extLst>
                <a:ext uri="{FF2B5EF4-FFF2-40B4-BE49-F238E27FC236}">
                  <a16:creationId xmlns:a16="http://schemas.microsoft.com/office/drawing/2014/main" id="{CE93A3E5-39A4-4E0A-AE3C-CF407C603AB3}"/>
                </a:ext>
              </a:extLst>
            </p:cNvPr>
            <p:cNvSpPr>
              <a:spLocks/>
            </p:cNvSpPr>
            <p:nvPr/>
          </p:nvSpPr>
          <p:spPr bwMode="auto">
            <a:xfrm>
              <a:off x="852564" y="1630576"/>
              <a:ext cx="8144" cy="403538"/>
            </a:xfrm>
            <a:custGeom>
              <a:avLst/>
              <a:gdLst>
                <a:gd name="T0" fmla="*/ 4 w 9"/>
                <a:gd name="T1" fmla="*/ 353 h 353"/>
                <a:gd name="T2" fmla="*/ 2 w 9"/>
                <a:gd name="T3" fmla="*/ 353 h 353"/>
                <a:gd name="T4" fmla="*/ 1 w 9"/>
                <a:gd name="T5" fmla="*/ 352 h 353"/>
                <a:gd name="T6" fmla="*/ 0 w 9"/>
                <a:gd name="T7" fmla="*/ 350 h 353"/>
                <a:gd name="T8" fmla="*/ 0 w 9"/>
                <a:gd name="T9" fmla="*/ 349 h 353"/>
                <a:gd name="T10" fmla="*/ 0 w 9"/>
                <a:gd name="T11" fmla="*/ 4 h 353"/>
                <a:gd name="T12" fmla="*/ 0 w 9"/>
                <a:gd name="T13" fmla="*/ 2 h 353"/>
                <a:gd name="T14" fmla="*/ 1 w 9"/>
                <a:gd name="T15" fmla="*/ 1 h 353"/>
                <a:gd name="T16" fmla="*/ 2 w 9"/>
                <a:gd name="T17" fmla="*/ 0 h 353"/>
                <a:gd name="T18" fmla="*/ 4 w 9"/>
                <a:gd name="T19" fmla="*/ 0 h 353"/>
                <a:gd name="T20" fmla="*/ 5 w 9"/>
                <a:gd name="T21" fmla="*/ 0 h 353"/>
                <a:gd name="T22" fmla="*/ 8 w 9"/>
                <a:gd name="T23" fmla="*/ 1 h 353"/>
                <a:gd name="T24" fmla="*/ 9 w 9"/>
                <a:gd name="T25" fmla="*/ 2 h 353"/>
                <a:gd name="T26" fmla="*/ 9 w 9"/>
                <a:gd name="T27" fmla="*/ 4 h 353"/>
                <a:gd name="T28" fmla="*/ 9 w 9"/>
                <a:gd name="T29" fmla="*/ 349 h 353"/>
                <a:gd name="T30" fmla="*/ 9 w 9"/>
                <a:gd name="T31" fmla="*/ 350 h 353"/>
                <a:gd name="T32" fmla="*/ 8 w 9"/>
                <a:gd name="T33" fmla="*/ 352 h 353"/>
                <a:gd name="T34" fmla="*/ 5 w 9"/>
                <a:gd name="T35" fmla="*/ 353 h 353"/>
                <a:gd name="T36" fmla="*/ 4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4" y="353"/>
                  </a:moveTo>
                  <a:lnTo>
                    <a:pt x="2" y="353"/>
                  </a:lnTo>
                  <a:lnTo>
                    <a:pt x="1" y="352"/>
                  </a:lnTo>
                  <a:lnTo>
                    <a:pt x="0" y="350"/>
                  </a:lnTo>
                  <a:lnTo>
                    <a:pt x="0" y="349"/>
                  </a:lnTo>
                  <a:lnTo>
                    <a:pt x="0" y="4"/>
                  </a:lnTo>
                  <a:lnTo>
                    <a:pt x="0" y="2"/>
                  </a:lnTo>
                  <a:lnTo>
                    <a:pt x="1" y="1"/>
                  </a:lnTo>
                  <a:lnTo>
                    <a:pt x="2" y="0"/>
                  </a:lnTo>
                  <a:lnTo>
                    <a:pt x="4" y="0"/>
                  </a:lnTo>
                  <a:lnTo>
                    <a:pt x="5" y="0"/>
                  </a:lnTo>
                  <a:lnTo>
                    <a:pt x="8" y="1"/>
                  </a:lnTo>
                  <a:lnTo>
                    <a:pt x="9" y="2"/>
                  </a:lnTo>
                  <a:lnTo>
                    <a:pt x="9" y="4"/>
                  </a:lnTo>
                  <a:lnTo>
                    <a:pt x="9" y="349"/>
                  </a:lnTo>
                  <a:lnTo>
                    <a:pt x="9" y="350"/>
                  </a:lnTo>
                  <a:lnTo>
                    <a:pt x="8"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67">
              <a:extLst>
                <a:ext uri="{FF2B5EF4-FFF2-40B4-BE49-F238E27FC236}">
                  <a16:creationId xmlns:a16="http://schemas.microsoft.com/office/drawing/2014/main" id="{B8D221A8-9B7F-7C33-FB10-90D742970BA1}"/>
                </a:ext>
              </a:extLst>
            </p:cNvPr>
            <p:cNvSpPr>
              <a:spLocks/>
            </p:cNvSpPr>
            <p:nvPr/>
          </p:nvSpPr>
          <p:spPr bwMode="auto">
            <a:xfrm>
              <a:off x="87699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868">
              <a:extLst>
                <a:ext uri="{FF2B5EF4-FFF2-40B4-BE49-F238E27FC236}">
                  <a16:creationId xmlns:a16="http://schemas.microsoft.com/office/drawing/2014/main" id="{9614B6BD-510C-79E9-6876-07FFA811369A}"/>
                </a:ext>
              </a:extLst>
            </p:cNvPr>
            <p:cNvSpPr>
              <a:spLocks/>
            </p:cNvSpPr>
            <p:nvPr/>
          </p:nvSpPr>
          <p:spPr bwMode="auto">
            <a:xfrm>
              <a:off x="958441" y="1630576"/>
              <a:ext cx="8144" cy="403538"/>
            </a:xfrm>
            <a:custGeom>
              <a:avLst/>
              <a:gdLst>
                <a:gd name="T0" fmla="*/ 5 w 9"/>
                <a:gd name="T1" fmla="*/ 353 h 353"/>
                <a:gd name="T2" fmla="*/ 3 w 9"/>
                <a:gd name="T3" fmla="*/ 353 h 353"/>
                <a:gd name="T4" fmla="*/ 1 w 9"/>
                <a:gd name="T5" fmla="*/ 352 h 353"/>
                <a:gd name="T6" fmla="*/ 0 w 9"/>
                <a:gd name="T7" fmla="*/ 350 h 353"/>
                <a:gd name="T8" fmla="*/ 0 w 9"/>
                <a:gd name="T9" fmla="*/ 349 h 353"/>
                <a:gd name="T10" fmla="*/ 0 w 9"/>
                <a:gd name="T11" fmla="*/ 4 h 353"/>
                <a:gd name="T12" fmla="*/ 0 w 9"/>
                <a:gd name="T13" fmla="*/ 2 h 353"/>
                <a:gd name="T14" fmla="*/ 1 w 9"/>
                <a:gd name="T15" fmla="*/ 1 h 353"/>
                <a:gd name="T16" fmla="*/ 3 w 9"/>
                <a:gd name="T17" fmla="*/ 0 h 353"/>
                <a:gd name="T18" fmla="*/ 5 w 9"/>
                <a:gd name="T19" fmla="*/ 0 h 353"/>
                <a:gd name="T20" fmla="*/ 7 w 9"/>
                <a:gd name="T21" fmla="*/ 0 h 353"/>
                <a:gd name="T22" fmla="*/ 8 w 9"/>
                <a:gd name="T23" fmla="*/ 1 h 353"/>
                <a:gd name="T24" fmla="*/ 9 w 9"/>
                <a:gd name="T25" fmla="*/ 2 h 353"/>
                <a:gd name="T26" fmla="*/ 9 w 9"/>
                <a:gd name="T27" fmla="*/ 4 h 353"/>
                <a:gd name="T28" fmla="*/ 9 w 9"/>
                <a:gd name="T29" fmla="*/ 349 h 353"/>
                <a:gd name="T30" fmla="*/ 9 w 9"/>
                <a:gd name="T31" fmla="*/ 350 h 353"/>
                <a:gd name="T32" fmla="*/ 8 w 9"/>
                <a:gd name="T33" fmla="*/ 352 h 353"/>
                <a:gd name="T34" fmla="*/ 7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1" y="352"/>
                  </a:lnTo>
                  <a:lnTo>
                    <a:pt x="0" y="350"/>
                  </a:lnTo>
                  <a:lnTo>
                    <a:pt x="0" y="349"/>
                  </a:lnTo>
                  <a:lnTo>
                    <a:pt x="0" y="4"/>
                  </a:lnTo>
                  <a:lnTo>
                    <a:pt x="0" y="2"/>
                  </a:lnTo>
                  <a:lnTo>
                    <a:pt x="1" y="1"/>
                  </a:lnTo>
                  <a:lnTo>
                    <a:pt x="3" y="0"/>
                  </a:lnTo>
                  <a:lnTo>
                    <a:pt x="5" y="0"/>
                  </a:lnTo>
                  <a:lnTo>
                    <a:pt x="7" y="0"/>
                  </a:lnTo>
                  <a:lnTo>
                    <a:pt x="8" y="1"/>
                  </a:lnTo>
                  <a:lnTo>
                    <a:pt x="9" y="2"/>
                  </a:lnTo>
                  <a:lnTo>
                    <a:pt x="9" y="4"/>
                  </a:lnTo>
                  <a:lnTo>
                    <a:pt x="9" y="349"/>
                  </a:lnTo>
                  <a:lnTo>
                    <a:pt x="9" y="350"/>
                  </a:lnTo>
                  <a:lnTo>
                    <a:pt x="8" y="352"/>
                  </a:lnTo>
                  <a:lnTo>
                    <a:pt x="7" y="353"/>
                  </a:lnTo>
                  <a:lnTo>
                    <a:pt x="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69">
              <a:extLst>
                <a:ext uri="{FF2B5EF4-FFF2-40B4-BE49-F238E27FC236}">
                  <a16:creationId xmlns:a16="http://schemas.microsoft.com/office/drawing/2014/main" id="{A12224E6-D80B-7739-C13B-FDF3A58495DF}"/>
                </a:ext>
              </a:extLst>
            </p:cNvPr>
            <p:cNvSpPr>
              <a:spLocks/>
            </p:cNvSpPr>
            <p:nvPr/>
          </p:nvSpPr>
          <p:spPr bwMode="auto">
            <a:xfrm>
              <a:off x="982875"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870">
              <a:extLst>
                <a:ext uri="{FF2B5EF4-FFF2-40B4-BE49-F238E27FC236}">
                  <a16:creationId xmlns:a16="http://schemas.microsoft.com/office/drawing/2014/main" id="{62BD9F8A-A071-DAF4-840D-D82D73BCB3DF}"/>
                </a:ext>
              </a:extLst>
            </p:cNvPr>
            <p:cNvSpPr>
              <a:spLocks/>
            </p:cNvSpPr>
            <p:nvPr/>
          </p:nvSpPr>
          <p:spPr bwMode="auto">
            <a:xfrm>
              <a:off x="1381952"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871">
              <a:extLst>
                <a:ext uri="{FF2B5EF4-FFF2-40B4-BE49-F238E27FC236}">
                  <a16:creationId xmlns:a16="http://schemas.microsoft.com/office/drawing/2014/main" id="{12BCF1A4-F234-1EC5-74F8-217AF2EBA499}"/>
                </a:ext>
              </a:extLst>
            </p:cNvPr>
            <p:cNvSpPr>
              <a:spLocks/>
            </p:cNvSpPr>
            <p:nvPr/>
          </p:nvSpPr>
          <p:spPr bwMode="auto">
            <a:xfrm>
              <a:off x="1406385" y="1630576"/>
              <a:ext cx="8144" cy="403538"/>
            </a:xfrm>
            <a:custGeom>
              <a:avLst/>
              <a:gdLst>
                <a:gd name="T0" fmla="*/ 4 w 8"/>
                <a:gd name="T1" fmla="*/ 353 h 353"/>
                <a:gd name="T2" fmla="*/ 3 w 8"/>
                <a:gd name="T3" fmla="*/ 353 h 353"/>
                <a:gd name="T4" fmla="*/ 1 w 8"/>
                <a:gd name="T5" fmla="*/ 352 h 353"/>
                <a:gd name="T6" fmla="*/ 1 w 8"/>
                <a:gd name="T7" fmla="*/ 350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0"/>
                  </a:lnTo>
                  <a:lnTo>
                    <a:pt x="0" y="349"/>
                  </a:lnTo>
                  <a:lnTo>
                    <a:pt x="0" y="4"/>
                  </a:lnTo>
                  <a:lnTo>
                    <a:pt x="1"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72">
              <a:extLst>
                <a:ext uri="{FF2B5EF4-FFF2-40B4-BE49-F238E27FC236}">
                  <a16:creationId xmlns:a16="http://schemas.microsoft.com/office/drawing/2014/main" id="{89A631C8-7C32-B785-33CE-C721E32CD2E1}"/>
                </a:ext>
              </a:extLst>
            </p:cNvPr>
            <p:cNvSpPr>
              <a:spLocks/>
            </p:cNvSpPr>
            <p:nvPr/>
          </p:nvSpPr>
          <p:spPr bwMode="auto">
            <a:xfrm>
              <a:off x="1569273" y="1630576"/>
              <a:ext cx="8144" cy="307241"/>
            </a:xfrm>
            <a:custGeom>
              <a:avLst/>
              <a:gdLst>
                <a:gd name="T0" fmla="*/ 4 w 8"/>
                <a:gd name="T1" fmla="*/ 267 h 267"/>
                <a:gd name="T2" fmla="*/ 2 w 8"/>
                <a:gd name="T3" fmla="*/ 266 h 267"/>
                <a:gd name="T4" fmla="*/ 1 w 8"/>
                <a:gd name="T5" fmla="*/ 265 h 267"/>
                <a:gd name="T6" fmla="*/ 0 w 8"/>
                <a:gd name="T7" fmla="*/ 264 h 267"/>
                <a:gd name="T8" fmla="*/ 0 w 8"/>
                <a:gd name="T9" fmla="*/ 263 h 267"/>
                <a:gd name="T10" fmla="*/ 0 w 8"/>
                <a:gd name="T11" fmla="*/ 4 h 267"/>
                <a:gd name="T12" fmla="*/ 0 w 8"/>
                <a:gd name="T13" fmla="*/ 2 h 267"/>
                <a:gd name="T14" fmla="*/ 1 w 8"/>
                <a:gd name="T15" fmla="*/ 1 h 267"/>
                <a:gd name="T16" fmla="*/ 2 w 8"/>
                <a:gd name="T17" fmla="*/ 0 h 267"/>
                <a:gd name="T18" fmla="*/ 4 w 8"/>
                <a:gd name="T19" fmla="*/ 0 h 267"/>
                <a:gd name="T20" fmla="*/ 5 w 8"/>
                <a:gd name="T21" fmla="*/ 0 h 267"/>
                <a:gd name="T22" fmla="*/ 7 w 8"/>
                <a:gd name="T23" fmla="*/ 1 h 267"/>
                <a:gd name="T24" fmla="*/ 7 w 8"/>
                <a:gd name="T25" fmla="*/ 2 h 267"/>
                <a:gd name="T26" fmla="*/ 8 w 8"/>
                <a:gd name="T27" fmla="*/ 4 h 267"/>
                <a:gd name="T28" fmla="*/ 8 w 8"/>
                <a:gd name="T29" fmla="*/ 263 h 267"/>
                <a:gd name="T30" fmla="*/ 7 w 8"/>
                <a:gd name="T31" fmla="*/ 264 h 267"/>
                <a:gd name="T32" fmla="*/ 7 w 8"/>
                <a:gd name="T33" fmla="*/ 265 h 267"/>
                <a:gd name="T34" fmla="*/ 5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2" y="266"/>
                  </a:lnTo>
                  <a:lnTo>
                    <a:pt x="1" y="265"/>
                  </a:lnTo>
                  <a:lnTo>
                    <a:pt x="0" y="264"/>
                  </a:lnTo>
                  <a:lnTo>
                    <a:pt x="0" y="263"/>
                  </a:lnTo>
                  <a:lnTo>
                    <a:pt x="0" y="4"/>
                  </a:lnTo>
                  <a:lnTo>
                    <a:pt x="0" y="2"/>
                  </a:lnTo>
                  <a:lnTo>
                    <a:pt x="1" y="1"/>
                  </a:lnTo>
                  <a:lnTo>
                    <a:pt x="2" y="0"/>
                  </a:lnTo>
                  <a:lnTo>
                    <a:pt x="4" y="0"/>
                  </a:lnTo>
                  <a:lnTo>
                    <a:pt x="5" y="0"/>
                  </a:lnTo>
                  <a:lnTo>
                    <a:pt x="7" y="1"/>
                  </a:lnTo>
                  <a:lnTo>
                    <a:pt x="7" y="2"/>
                  </a:lnTo>
                  <a:lnTo>
                    <a:pt x="8" y="4"/>
                  </a:lnTo>
                  <a:lnTo>
                    <a:pt x="8" y="263"/>
                  </a:lnTo>
                  <a:lnTo>
                    <a:pt x="7" y="264"/>
                  </a:lnTo>
                  <a:lnTo>
                    <a:pt x="7" y="265"/>
                  </a:lnTo>
                  <a:lnTo>
                    <a:pt x="5" y="266"/>
                  </a:lnTo>
                  <a:lnTo>
                    <a:pt x="4" y="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73">
              <a:extLst>
                <a:ext uri="{FF2B5EF4-FFF2-40B4-BE49-F238E27FC236}">
                  <a16:creationId xmlns:a16="http://schemas.microsoft.com/office/drawing/2014/main" id="{3E68286E-1E50-4073-4BBA-2F8716358176}"/>
                </a:ext>
              </a:extLst>
            </p:cNvPr>
            <p:cNvSpPr>
              <a:spLocks/>
            </p:cNvSpPr>
            <p:nvPr/>
          </p:nvSpPr>
          <p:spPr bwMode="auto">
            <a:xfrm>
              <a:off x="1426745" y="1630576"/>
              <a:ext cx="8144" cy="64199"/>
            </a:xfrm>
            <a:custGeom>
              <a:avLst/>
              <a:gdLst>
                <a:gd name="T0" fmla="*/ 4 w 8"/>
                <a:gd name="T1" fmla="*/ 57 h 57"/>
                <a:gd name="T2" fmla="*/ 2 w 8"/>
                <a:gd name="T3" fmla="*/ 57 h 57"/>
                <a:gd name="T4" fmla="*/ 1 w 8"/>
                <a:gd name="T5" fmla="*/ 56 h 57"/>
                <a:gd name="T6" fmla="*/ 0 w 8"/>
                <a:gd name="T7" fmla="*/ 54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6 w 8"/>
                <a:gd name="T23" fmla="*/ 1 h 57"/>
                <a:gd name="T24" fmla="*/ 7 w 8"/>
                <a:gd name="T25" fmla="*/ 2 h 57"/>
                <a:gd name="T26" fmla="*/ 8 w 8"/>
                <a:gd name="T27" fmla="*/ 4 h 57"/>
                <a:gd name="T28" fmla="*/ 8 w 8"/>
                <a:gd name="T29" fmla="*/ 53 h 57"/>
                <a:gd name="T30" fmla="*/ 7 w 8"/>
                <a:gd name="T31" fmla="*/ 54 h 57"/>
                <a:gd name="T32" fmla="*/ 6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4"/>
                  </a:lnTo>
                  <a:lnTo>
                    <a:pt x="0" y="53"/>
                  </a:lnTo>
                  <a:lnTo>
                    <a:pt x="0" y="4"/>
                  </a:lnTo>
                  <a:lnTo>
                    <a:pt x="0" y="2"/>
                  </a:lnTo>
                  <a:lnTo>
                    <a:pt x="1" y="1"/>
                  </a:lnTo>
                  <a:lnTo>
                    <a:pt x="2" y="0"/>
                  </a:lnTo>
                  <a:lnTo>
                    <a:pt x="4" y="0"/>
                  </a:lnTo>
                  <a:lnTo>
                    <a:pt x="5" y="0"/>
                  </a:lnTo>
                  <a:lnTo>
                    <a:pt x="6" y="1"/>
                  </a:lnTo>
                  <a:lnTo>
                    <a:pt x="7" y="2"/>
                  </a:lnTo>
                  <a:lnTo>
                    <a:pt x="8" y="4"/>
                  </a:lnTo>
                  <a:lnTo>
                    <a:pt x="8" y="53"/>
                  </a:lnTo>
                  <a:lnTo>
                    <a:pt x="7" y="54"/>
                  </a:lnTo>
                  <a:lnTo>
                    <a:pt x="6" y="56"/>
                  </a:lnTo>
                  <a:lnTo>
                    <a:pt x="5" y="57"/>
                  </a:lnTo>
                  <a:lnTo>
                    <a:pt x="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74">
              <a:extLst>
                <a:ext uri="{FF2B5EF4-FFF2-40B4-BE49-F238E27FC236}">
                  <a16:creationId xmlns:a16="http://schemas.microsoft.com/office/drawing/2014/main" id="{A6851FA9-3630-D0D5-C7E7-50B62D0EF24F}"/>
                </a:ext>
              </a:extLst>
            </p:cNvPr>
            <p:cNvSpPr>
              <a:spLocks/>
            </p:cNvSpPr>
            <p:nvPr/>
          </p:nvSpPr>
          <p:spPr bwMode="auto">
            <a:xfrm>
              <a:off x="1548911"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0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6" y="1"/>
                  </a:lnTo>
                  <a:lnTo>
                    <a:pt x="7" y="2"/>
                  </a:lnTo>
                  <a:lnTo>
                    <a:pt x="8" y="4"/>
                  </a:lnTo>
                  <a:lnTo>
                    <a:pt x="8" y="349"/>
                  </a:lnTo>
                  <a:lnTo>
                    <a:pt x="7" y="350"/>
                  </a:lnTo>
                  <a:lnTo>
                    <a:pt x="6"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75">
              <a:extLst>
                <a:ext uri="{FF2B5EF4-FFF2-40B4-BE49-F238E27FC236}">
                  <a16:creationId xmlns:a16="http://schemas.microsoft.com/office/drawing/2014/main" id="{18DA4C03-F29A-2465-9875-34000FC2229D}"/>
                </a:ext>
              </a:extLst>
            </p:cNvPr>
            <p:cNvSpPr>
              <a:spLocks/>
            </p:cNvSpPr>
            <p:nvPr/>
          </p:nvSpPr>
          <p:spPr bwMode="auto">
            <a:xfrm>
              <a:off x="1100967" y="1630576"/>
              <a:ext cx="8144" cy="307241"/>
            </a:xfrm>
            <a:custGeom>
              <a:avLst/>
              <a:gdLst>
                <a:gd name="T0" fmla="*/ 4 w 8"/>
                <a:gd name="T1" fmla="*/ 269 h 269"/>
                <a:gd name="T2" fmla="*/ 3 w 8"/>
                <a:gd name="T3" fmla="*/ 269 h 269"/>
                <a:gd name="T4" fmla="*/ 1 w 8"/>
                <a:gd name="T5" fmla="*/ 268 h 269"/>
                <a:gd name="T6" fmla="*/ 1 w 8"/>
                <a:gd name="T7" fmla="*/ 267 h 269"/>
                <a:gd name="T8" fmla="*/ 0 w 8"/>
                <a:gd name="T9" fmla="*/ 265 h 269"/>
                <a:gd name="T10" fmla="*/ 0 w 8"/>
                <a:gd name="T11" fmla="*/ 4 h 269"/>
                <a:gd name="T12" fmla="*/ 1 w 8"/>
                <a:gd name="T13" fmla="*/ 2 h 269"/>
                <a:gd name="T14" fmla="*/ 1 w 8"/>
                <a:gd name="T15" fmla="*/ 1 h 269"/>
                <a:gd name="T16" fmla="*/ 3 w 8"/>
                <a:gd name="T17" fmla="*/ 0 h 269"/>
                <a:gd name="T18" fmla="*/ 4 w 8"/>
                <a:gd name="T19" fmla="*/ 0 h 269"/>
                <a:gd name="T20" fmla="*/ 6 w 8"/>
                <a:gd name="T21" fmla="*/ 0 h 269"/>
                <a:gd name="T22" fmla="*/ 7 w 8"/>
                <a:gd name="T23" fmla="*/ 1 h 269"/>
                <a:gd name="T24" fmla="*/ 8 w 8"/>
                <a:gd name="T25" fmla="*/ 2 h 269"/>
                <a:gd name="T26" fmla="*/ 8 w 8"/>
                <a:gd name="T27" fmla="*/ 4 h 269"/>
                <a:gd name="T28" fmla="*/ 8 w 8"/>
                <a:gd name="T29" fmla="*/ 265 h 269"/>
                <a:gd name="T30" fmla="*/ 8 w 8"/>
                <a:gd name="T31" fmla="*/ 267 h 269"/>
                <a:gd name="T32" fmla="*/ 7 w 8"/>
                <a:gd name="T33" fmla="*/ 268 h 269"/>
                <a:gd name="T34" fmla="*/ 6 w 8"/>
                <a:gd name="T35" fmla="*/ 269 h 269"/>
                <a:gd name="T36" fmla="*/ 4 w 8"/>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9">
                  <a:moveTo>
                    <a:pt x="4" y="269"/>
                  </a:moveTo>
                  <a:lnTo>
                    <a:pt x="3" y="269"/>
                  </a:lnTo>
                  <a:lnTo>
                    <a:pt x="1" y="268"/>
                  </a:lnTo>
                  <a:lnTo>
                    <a:pt x="1" y="267"/>
                  </a:lnTo>
                  <a:lnTo>
                    <a:pt x="0" y="265"/>
                  </a:lnTo>
                  <a:lnTo>
                    <a:pt x="0" y="4"/>
                  </a:lnTo>
                  <a:lnTo>
                    <a:pt x="1" y="2"/>
                  </a:lnTo>
                  <a:lnTo>
                    <a:pt x="1" y="1"/>
                  </a:lnTo>
                  <a:lnTo>
                    <a:pt x="3" y="0"/>
                  </a:lnTo>
                  <a:lnTo>
                    <a:pt x="4" y="0"/>
                  </a:lnTo>
                  <a:lnTo>
                    <a:pt x="6" y="0"/>
                  </a:lnTo>
                  <a:lnTo>
                    <a:pt x="7" y="1"/>
                  </a:lnTo>
                  <a:lnTo>
                    <a:pt x="8" y="2"/>
                  </a:lnTo>
                  <a:lnTo>
                    <a:pt x="8" y="4"/>
                  </a:lnTo>
                  <a:lnTo>
                    <a:pt x="8" y="265"/>
                  </a:lnTo>
                  <a:lnTo>
                    <a:pt x="8" y="267"/>
                  </a:lnTo>
                  <a:lnTo>
                    <a:pt x="7" y="268"/>
                  </a:lnTo>
                  <a:lnTo>
                    <a:pt x="6" y="269"/>
                  </a:lnTo>
                  <a:lnTo>
                    <a:pt x="4" y="2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76">
              <a:extLst>
                <a:ext uri="{FF2B5EF4-FFF2-40B4-BE49-F238E27FC236}">
                  <a16:creationId xmlns:a16="http://schemas.microsoft.com/office/drawing/2014/main" id="{599696FB-405D-3EB4-0A7B-47478B6FA35F}"/>
                </a:ext>
              </a:extLst>
            </p:cNvPr>
            <p:cNvSpPr>
              <a:spLocks/>
            </p:cNvSpPr>
            <p:nvPr/>
          </p:nvSpPr>
          <p:spPr bwMode="auto">
            <a:xfrm>
              <a:off x="1121330" y="1630576"/>
              <a:ext cx="8144" cy="403538"/>
            </a:xfrm>
            <a:custGeom>
              <a:avLst/>
              <a:gdLst>
                <a:gd name="T0" fmla="*/ 4 w 8"/>
                <a:gd name="T1" fmla="*/ 353 h 353"/>
                <a:gd name="T2" fmla="*/ 3 w 8"/>
                <a:gd name="T3" fmla="*/ 353 h 353"/>
                <a:gd name="T4" fmla="*/ 1 w 8"/>
                <a:gd name="T5" fmla="*/ 352 h 353"/>
                <a:gd name="T6" fmla="*/ 1 w 8"/>
                <a:gd name="T7" fmla="*/ 351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1"/>
                  </a:lnTo>
                  <a:lnTo>
                    <a:pt x="0" y="349"/>
                  </a:lnTo>
                  <a:lnTo>
                    <a:pt x="0" y="4"/>
                  </a:lnTo>
                  <a:lnTo>
                    <a:pt x="1"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877">
              <a:extLst>
                <a:ext uri="{FF2B5EF4-FFF2-40B4-BE49-F238E27FC236}">
                  <a16:creationId xmlns:a16="http://schemas.microsoft.com/office/drawing/2014/main" id="{47B9D28D-1979-46F1-7B68-64B005A888F8}"/>
                </a:ext>
              </a:extLst>
            </p:cNvPr>
            <p:cNvSpPr>
              <a:spLocks/>
            </p:cNvSpPr>
            <p:nvPr/>
          </p:nvSpPr>
          <p:spPr bwMode="auto">
            <a:xfrm>
              <a:off x="1157978"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78">
              <a:extLst>
                <a:ext uri="{FF2B5EF4-FFF2-40B4-BE49-F238E27FC236}">
                  <a16:creationId xmlns:a16="http://schemas.microsoft.com/office/drawing/2014/main" id="{CCAEA590-17C0-3745-A539-CFC5A75978C3}"/>
                </a:ext>
              </a:extLst>
            </p:cNvPr>
            <p:cNvSpPr>
              <a:spLocks/>
            </p:cNvSpPr>
            <p:nvPr/>
          </p:nvSpPr>
          <p:spPr bwMode="auto">
            <a:xfrm>
              <a:off x="1182412" y="1630576"/>
              <a:ext cx="8144" cy="403538"/>
            </a:xfrm>
            <a:custGeom>
              <a:avLst/>
              <a:gdLst>
                <a:gd name="T0" fmla="*/ 4 w 8"/>
                <a:gd name="T1" fmla="*/ 353 h 353"/>
                <a:gd name="T2" fmla="*/ 3 w 8"/>
                <a:gd name="T3" fmla="*/ 353 h 353"/>
                <a:gd name="T4" fmla="*/ 2 w 8"/>
                <a:gd name="T5" fmla="*/ 352 h 353"/>
                <a:gd name="T6" fmla="*/ 1 w 8"/>
                <a:gd name="T7" fmla="*/ 350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0"/>
                  </a:lnTo>
                  <a:lnTo>
                    <a:pt x="0" y="349"/>
                  </a:lnTo>
                  <a:lnTo>
                    <a:pt x="0" y="4"/>
                  </a:lnTo>
                  <a:lnTo>
                    <a:pt x="1" y="2"/>
                  </a:lnTo>
                  <a:lnTo>
                    <a:pt x="2"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879">
              <a:extLst>
                <a:ext uri="{FF2B5EF4-FFF2-40B4-BE49-F238E27FC236}">
                  <a16:creationId xmlns:a16="http://schemas.microsoft.com/office/drawing/2014/main" id="{93578621-9A58-4BB5-F4A7-866D06954226}"/>
                </a:ext>
              </a:extLst>
            </p:cNvPr>
            <p:cNvSpPr>
              <a:spLocks/>
            </p:cNvSpPr>
            <p:nvPr/>
          </p:nvSpPr>
          <p:spPr bwMode="auto">
            <a:xfrm>
              <a:off x="1219063" y="1630576"/>
              <a:ext cx="8144" cy="403538"/>
            </a:xfrm>
            <a:custGeom>
              <a:avLst/>
              <a:gdLst>
                <a:gd name="T0" fmla="*/ 5 w 9"/>
                <a:gd name="T1" fmla="*/ 353 h 353"/>
                <a:gd name="T2" fmla="*/ 3 w 9"/>
                <a:gd name="T3" fmla="*/ 353 h 353"/>
                <a:gd name="T4" fmla="*/ 2 w 9"/>
                <a:gd name="T5" fmla="*/ 352 h 353"/>
                <a:gd name="T6" fmla="*/ 0 w 9"/>
                <a:gd name="T7" fmla="*/ 350 h 353"/>
                <a:gd name="T8" fmla="*/ 0 w 9"/>
                <a:gd name="T9" fmla="*/ 349 h 353"/>
                <a:gd name="T10" fmla="*/ 0 w 9"/>
                <a:gd name="T11" fmla="*/ 4 h 353"/>
                <a:gd name="T12" fmla="*/ 0 w 9"/>
                <a:gd name="T13" fmla="*/ 2 h 353"/>
                <a:gd name="T14" fmla="*/ 2 w 9"/>
                <a:gd name="T15" fmla="*/ 1 h 353"/>
                <a:gd name="T16" fmla="*/ 3 w 9"/>
                <a:gd name="T17" fmla="*/ 0 h 353"/>
                <a:gd name="T18" fmla="*/ 5 w 9"/>
                <a:gd name="T19" fmla="*/ 0 h 353"/>
                <a:gd name="T20" fmla="*/ 6 w 9"/>
                <a:gd name="T21" fmla="*/ 0 h 353"/>
                <a:gd name="T22" fmla="*/ 8 w 9"/>
                <a:gd name="T23" fmla="*/ 1 h 353"/>
                <a:gd name="T24" fmla="*/ 8 w 9"/>
                <a:gd name="T25" fmla="*/ 2 h 353"/>
                <a:gd name="T26" fmla="*/ 9 w 9"/>
                <a:gd name="T27" fmla="*/ 4 h 353"/>
                <a:gd name="T28" fmla="*/ 9 w 9"/>
                <a:gd name="T29" fmla="*/ 349 h 353"/>
                <a:gd name="T30" fmla="*/ 8 w 9"/>
                <a:gd name="T31" fmla="*/ 350 h 353"/>
                <a:gd name="T32" fmla="*/ 8 w 9"/>
                <a:gd name="T33" fmla="*/ 352 h 353"/>
                <a:gd name="T34" fmla="*/ 6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2" y="352"/>
                  </a:lnTo>
                  <a:lnTo>
                    <a:pt x="0" y="350"/>
                  </a:lnTo>
                  <a:lnTo>
                    <a:pt x="0" y="349"/>
                  </a:lnTo>
                  <a:lnTo>
                    <a:pt x="0" y="4"/>
                  </a:lnTo>
                  <a:lnTo>
                    <a:pt x="0" y="2"/>
                  </a:lnTo>
                  <a:lnTo>
                    <a:pt x="2" y="1"/>
                  </a:lnTo>
                  <a:lnTo>
                    <a:pt x="3" y="0"/>
                  </a:lnTo>
                  <a:lnTo>
                    <a:pt x="5" y="0"/>
                  </a:lnTo>
                  <a:lnTo>
                    <a:pt x="6" y="0"/>
                  </a:lnTo>
                  <a:lnTo>
                    <a:pt x="8" y="1"/>
                  </a:lnTo>
                  <a:lnTo>
                    <a:pt x="8" y="2"/>
                  </a:lnTo>
                  <a:lnTo>
                    <a:pt x="9" y="4"/>
                  </a:lnTo>
                  <a:lnTo>
                    <a:pt x="9" y="349"/>
                  </a:lnTo>
                  <a:lnTo>
                    <a:pt x="8" y="350"/>
                  </a:lnTo>
                  <a:lnTo>
                    <a:pt x="8" y="352"/>
                  </a:lnTo>
                  <a:lnTo>
                    <a:pt x="6" y="353"/>
                  </a:lnTo>
                  <a:lnTo>
                    <a:pt x="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880">
              <a:extLst>
                <a:ext uri="{FF2B5EF4-FFF2-40B4-BE49-F238E27FC236}">
                  <a16:creationId xmlns:a16="http://schemas.microsoft.com/office/drawing/2014/main" id="{A8041B3F-10F4-5A85-D058-1D7F52DF138E}"/>
                </a:ext>
              </a:extLst>
            </p:cNvPr>
            <p:cNvSpPr>
              <a:spLocks/>
            </p:cNvSpPr>
            <p:nvPr/>
          </p:nvSpPr>
          <p:spPr bwMode="auto">
            <a:xfrm>
              <a:off x="1243496"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0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6" y="1"/>
                  </a:lnTo>
                  <a:lnTo>
                    <a:pt x="7" y="2"/>
                  </a:lnTo>
                  <a:lnTo>
                    <a:pt x="8" y="4"/>
                  </a:lnTo>
                  <a:lnTo>
                    <a:pt x="8" y="349"/>
                  </a:lnTo>
                  <a:lnTo>
                    <a:pt x="7" y="350"/>
                  </a:lnTo>
                  <a:lnTo>
                    <a:pt x="6"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881">
              <a:extLst>
                <a:ext uri="{FF2B5EF4-FFF2-40B4-BE49-F238E27FC236}">
                  <a16:creationId xmlns:a16="http://schemas.microsoft.com/office/drawing/2014/main" id="{458063D3-051F-951B-5923-4081380FA5DE}"/>
                </a:ext>
              </a:extLst>
            </p:cNvPr>
            <p:cNvSpPr>
              <a:spLocks/>
            </p:cNvSpPr>
            <p:nvPr/>
          </p:nvSpPr>
          <p:spPr bwMode="auto">
            <a:xfrm>
              <a:off x="1280145"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82">
              <a:extLst>
                <a:ext uri="{FF2B5EF4-FFF2-40B4-BE49-F238E27FC236}">
                  <a16:creationId xmlns:a16="http://schemas.microsoft.com/office/drawing/2014/main" id="{1A993A24-6ED2-0904-BFE6-42CF4F33C01F}"/>
                </a:ext>
              </a:extLst>
            </p:cNvPr>
            <p:cNvSpPr>
              <a:spLocks/>
            </p:cNvSpPr>
            <p:nvPr/>
          </p:nvSpPr>
          <p:spPr bwMode="auto">
            <a:xfrm>
              <a:off x="130050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8" y="2"/>
                  </a:lnTo>
                  <a:lnTo>
                    <a:pt x="8" y="4"/>
                  </a:lnTo>
                  <a:lnTo>
                    <a:pt x="8" y="349"/>
                  </a:lnTo>
                  <a:lnTo>
                    <a:pt x="8" y="350"/>
                  </a:lnTo>
                  <a:lnTo>
                    <a:pt x="7"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83">
              <a:extLst>
                <a:ext uri="{FF2B5EF4-FFF2-40B4-BE49-F238E27FC236}">
                  <a16:creationId xmlns:a16="http://schemas.microsoft.com/office/drawing/2014/main" id="{13CD32B0-D5B1-87A0-64B3-F606E9235B46}"/>
                </a:ext>
              </a:extLst>
            </p:cNvPr>
            <p:cNvSpPr>
              <a:spLocks/>
            </p:cNvSpPr>
            <p:nvPr/>
          </p:nvSpPr>
          <p:spPr bwMode="auto">
            <a:xfrm>
              <a:off x="1337156"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84">
              <a:extLst>
                <a:ext uri="{FF2B5EF4-FFF2-40B4-BE49-F238E27FC236}">
                  <a16:creationId xmlns:a16="http://schemas.microsoft.com/office/drawing/2014/main" id="{062C3175-BC9A-437C-217A-499662B00EA0}"/>
                </a:ext>
              </a:extLst>
            </p:cNvPr>
            <p:cNvSpPr>
              <a:spLocks/>
            </p:cNvSpPr>
            <p:nvPr/>
          </p:nvSpPr>
          <p:spPr bwMode="auto">
            <a:xfrm>
              <a:off x="1361589"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885">
              <a:extLst>
                <a:ext uri="{FF2B5EF4-FFF2-40B4-BE49-F238E27FC236}">
                  <a16:creationId xmlns:a16="http://schemas.microsoft.com/office/drawing/2014/main" id="{1570E506-0A82-696C-F415-506C69F794DC}"/>
                </a:ext>
              </a:extLst>
            </p:cNvPr>
            <p:cNvSpPr>
              <a:spLocks/>
            </p:cNvSpPr>
            <p:nvPr/>
          </p:nvSpPr>
          <p:spPr bwMode="auto">
            <a:xfrm>
              <a:off x="1451178" y="1630576"/>
              <a:ext cx="8144" cy="64199"/>
            </a:xfrm>
            <a:custGeom>
              <a:avLst/>
              <a:gdLst>
                <a:gd name="T0" fmla="*/ 4 w 8"/>
                <a:gd name="T1" fmla="*/ 57 h 57"/>
                <a:gd name="T2" fmla="*/ 2 w 8"/>
                <a:gd name="T3" fmla="*/ 57 h 57"/>
                <a:gd name="T4" fmla="*/ 1 w 8"/>
                <a:gd name="T5" fmla="*/ 56 h 57"/>
                <a:gd name="T6" fmla="*/ 0 w 8"/>
                <a:gd name="T7" fmla="*/ 54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7 w 8"/>
                <a:gd name="T23" fmla="*/ 1 h 57"/>
                <a:gd name="T24" fmla="*/ 7 w 8"/>
                <a:gd name="T25" fmla="*/ 2 h 57"/>
                <a:gd name="T26" fmla="*/ 8 w 8"/>
                <a:gd name="T27" fmla="*/ 4 h 57"/>
                <a:gd name="T28" fmla="*/ 8 w 8"/>
                <a:gd name="T29" fmla="*/ 53 h 57"/>
                <a:gd name="T30" fmla="*/ 7 w 8"/>
                <a:gd name="T31" fmla="*/ 54 h 57"/>
                <a:gd name="T32" fmla="*/ 7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4"/>
                  </a:lnTo>
                  <a:lnTo>
                    <a:pt x="0" y="53"/>
                  </a:lnTo>
                  <a:lnTo>
                    <a:pt x="0" y="4"/>
                  </a:lnTo>
                  <a:lnTo>
                    <a:pt x="0" y="2"/>
                  </a:lnTo>
                  <a:lnTo>
                    <a:pt x="1" y="1"/>
                  </a:lnTo>
                  <a:lnTo>
                    <a:pt x="2" y="0"/>
                  </a:lnTo>
                  <a:lnTo>
                    <a:pt x="4" y="0"/>
                  </a:lnTo>
                  <a:lnTo>
                    <a:pt x="5" y="0"/>
                  </a:lnTo>
                  <a:lnTo>
                    <a:pt x="7" y="1"/>
                  </a:lnTo>
                  <a:lnTo>
                    <a:pt x="7" y="2"/>
                  </a:lnTo>
                  <a:lnTo>
                    <a:pt x="8" y="4"/>
                  </a:lnTo>
                  <a:lnTo>
                    <a:pt x="8" y="53"/>
                  </a:lnTo>
                  <a:lnTo>
                    <a:pt x="7" y="54"/>
                  </a:lnTo>
                  <a:lnTo>
                    <a:pt x="7" y="56"/>
                  </a:lnTo>
                  <a:lnTo>
                    <a:pt x="5" y="57"/>
                  </a:lnTo>
                  <a:lnTo>
                    <a:pt x="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886">
              <a:extLst>
                <a:ext uri="{FF2B5EF4-FFF2-40B4-BE49-F238E27FC236}">
                  <a16:creationId xmlns:a16="http://schemas.microsoft.com/office/drawing/2014/main" id="{662B3BF1-C25B-40C7-A598-4AA00127695A}"/>
                </a:ext>
              </a:extLst>
            </p:cNvPr>
            <p:cNvSpPr>
              <a:spLocks/>
            </p:cNvSpPr>
            <p:nvPr/>
          </p:nvSpPr>
          <p:spPr bwMode="auto">
            <a:xfrm>
              <a:off x="1475611" y="1630576"/>
              <a:ext cx="8144" cy="64199"/>
            </a:xfrm>
            <a:custGeom>
              <a:avLst/>
              <a:gdLst>
                <a:gd name="T0" fmla="*/ 5 w 9"/>
                <a:gd name="T1" fmla="*/ 57 h 57"/>
                <a:gd name="T2" fmla="*/ 2 w 9"/>
                <a:gd name="T3" fmla="*/ 57 h 57"/>
                <a:gd name="T4" fmla="*/ 1 w 9"/>
                <a:gd name="T5" fmla="*/ 56 h 57"/>
                <a:gd name="T6" fmla="*/ 0 w 9"/>
                <a:gd name="T7" fmla="*/ 54 h 57"/>
                <a:gd name="T8" fmla="*/ 0 w 9"/>
                <a:gd name="T9" fmla="*/ 53 h 57"/>
                <a:gd name="T10" fmla="*/ 0 w 9"/>
                <a:gd name="T11" fmla="*/ 4 h 57"/>
                <a:gd name="T12" fmla="*/ 0 w 9"/>
                <a:gd name="T13" fmla="*/ 2 h 57"/>
                <a:gd name="T14" fmla="*/ 1 w 9"/>
                <a:gd name="T15" fmla="*/ 1 h 57"/>
                <a:gd name="T16" fmla="*/ 2 w 9"/>
                <a:gd name="T17" fmla="*/ 0 h 57"/>
                <a:gd name="T18" fmla="*/ 5 w 9"/>
                <a:gd name="T19" fmla="*/ 0 h 57"/>
                <a:gd name="T20" fmla="*/ 6 w 9"/>
                <a:gd name="T21" fmla="*/ 0 h 57"/>
                <a:gd name="T22" fmla="*/ 8 w 9"/>
                <a:gd name="T23" fmla="*/ 1 h 57"/>
                <a:gd name="T24" fmla="*/ 8 w 9"/>
                <a:gd name="T25" fmla="*/ 2 h 57"/>
                <a:gd name="T26" fmla="*/ 9 w 9"/>
                <a:gd name="T27" fmla="*/ 4 h 57"/>
                <a:gd name="T28" fmla="*/ 9 w 9"/>
                <a:gd name="T29" fmla="*/ 53 h 57"/>
                <a:gd name="T30" fmla="*/ 8 w 9"/>
                <a:gd name="T31" fmla="*/ 54 h 57"/>
                <a:gd name="T32" fmla="*/ 8 w 9"/>
                <a:gd name="T33" fmla="*/ 56 h 57"/>
                <a:gd name="T34" fmla="*/ 6 w 9"/>
                <a:gd name="T35" fmla="*/ 57 h 57"/>
                <a:gd name="T36" fmla="*/ 5 w 9"/>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7">
                  <a:moveTo>
                    <a:pt x="5" y="57"/>
                  </a:moveTo>
                  <a:lnTo>
                    <a:pt x="2" y="57"/>
                  </a:lnTo>
                  <a:lnTo>
                    <a:pt x="1" y="56"/>
                  </a:lnTo>
                  <a:lnTo>
                    <a:pt x="0" y="54"/>
                  </a:lnTo>
                  <a:lnTo>
                    <a:pt x="0" y="53"/>
                  </a:lnTo>
                  <a:lnTo>
                    <a:pt x="0" y="4"/>
                  </a:lnTo>
                  <a:lnTo>
                    <a:pt x="0" y="2"/>
                  </a:lnTo>
                  <a:lnTo>
                    <a:pt x="1" y="1"/>
                  </a:lnTo>
                  <a:lnTo>
                    <a:pt x="2" y="0"/>
                  </a:lnTo>
                  <a:lnTo>
                    <a:pt x="5" y="0"/>
                  </a:lnTo>
                  <a:lnTo>
                    <a:pt x="6" y="0"/>
                  </a:lnTo>
                  <a:lnTo>
                    <a:pt x="8" y="1"/>
                  </a:lnTo>
                  <a:lnTo>
                    <a:pt x="8" y="2"/>
                  </a:lnTo>
                  <a:lnTo>
                    <a:pt x="9" y="4"/>
                  </a:lnTo>
                  <a:lnTo>
                    <a:pt x="9" y="53"/>
                  </a:lnTo>
                  <a:lnTo>
                    <a:pt x="8" y="54"/>
                  </a:lnTo>
                  <a:lnTo>
                    <a:pt x="8" y="56"/>
                  </a:lnTo>
                  <a:lnTo>
                    <a:pt x="6" y="57"/>
                  </a:ln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87">
              <a:extLst>
                <a:ext uri="{FF2B5EF4-FFF2-40B4-BE49-F238E27FC236}">
                  <a16:creationId xmlns:a16="http://schemas.microsoft.com/office/drawing/2014/main" id="{253E10C0-F70C-C88F-586F-D1B28A8649FE}"/>
                </a:ext>
              </a:extLst>
            </p:cNvPr>
            <p:cNvSpPr>
              <a:spLocks/>
            </p:cNvSpPr>
            <p:nvPr/>
          </p:nvSpPr>
          <p:spPr bwMode="auto">
            <a:xfrm>
              <a:off x="1500044" y="1630576"/>
              <a:ext cx="12218" cy="64199"/>
            </a:xfrm>
            <a:custGeom>
              <a:avLst/>
              <a:gdLst>
                <a:gd name="T0" fmla="*/ 4 w 8"/>
                <a:gd name="T1" fmla="*/ 57 h 57"/>
                <a:gd name="T2" fmla="*/ 3 w 8"/>
                <a:gd name="T3" fmla="*/ 57 h 57"/>
                <a:gd name="T4" fmla="*/ 1 w 8"/>
                <a:gd name="T5" fmla="*/ 56 h 57"/>
                <a:gd name="T6" fmla="*/ 1 w 8"/>
                <a:gd name="T7" fmla="*/ 54 h 57"/>
                <a:gd name="T8" fmla="*/ 0 w 8"/>
                <a:gd name="T9" fmla="*/ 53 h 57"/>
                <a:gd name="T10" fmla="*/ 0 w 8"/>
                <a:gd name="T11" fmla="*/ 4 h 57"/>
                <a:gd name="T12" fmla="*/ 1 w 8"/>
                <a:gd name="T13" fmla="*/ 2 h 57"/>
                <a:gd name="T14" fmla="*/ 1 w 8"/>
                <a:gd name="T15" fmla="*/ 1 h 57"/>
                <a:gd name="T16" fmla="*/ 3 w 8"/>
                <a:gd name="T17" fmla="*/ 0 h 57"/>
                <a:gd name="T18" fmla="*/ 4 w 8"/>
                <a:gd name="T19" fmla="*/ 0 h 57"/>
                <a:gd name="T20" fmla="*/ 6 w 8"/>
                <a:gd name="T21" fmla="*/ 0 h 57"/>
                <a:gd name="T22" fmla="*/ 7 w 8"/>
                <a:gd name="T23" fmla="*/ 1 h 57"/>
                <a:gd name="T24" fmla="*/ 8 w 8"/>
                <a:gd name="T25" fmla="*/ 2 h 57"/>
                <a:gd name="T26" fmla="*/ 8 w 8"/>
                <a:gd name="T27" fmla="*/ 4 h 57"/>
                <a:gd name="T28" fmla="*/ 8 w 8"/>
                <a:gd name="T29" fmla="*/ 53 h 57"/>
                <a:gd name="T30" fmla="*/ 8 w 8"/>
                <a:gd name="T31" fmla="*/ 54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3" y="57"/>
                  </a:lnTo>
                  <a:lnTo>
                    <a:pt x="1" y="56"/>
                  </a:lnTo>
                  <a:lnTo>
                    <a:pt x="1" y="54"/>
                  </a:lnTo>
                  <a:lnTo>
                    <a:pt x="0" y="53"/>
                  </a:lnTo>
                  <a:lnTo>
                    <a:pt x="0" y="4"/>
                  </a:lnTo>
                  <a:lnTo>
                    <a:pt x="1" y="2"/>
                  </a:lnTo>
                  <a:lnTo>
                    <a:pt x="1" y="1"/>
                  </a:lnTo>
                  <a:lnTo>
                    <a:pt x="3" y="0"/>
                  </a:lnTo>
                  <a:lnTo>
                    <a:pt x="4" y="0"/>
                  </a:lnTo>
                  <a:lnTo>
                    <a:pt x="6" y="0"/>
                  </a:lnTo>
                  <a:lnTo>
                    <a:pt x="7" y="1"/>
                  </a:lnTo>
                  <a:lnTo>
                    <a:pt x="8" y="2"/>
                  </a:lnTo>
                  <a:lnTo>
                    <a:pt x="8" y="4"/>
                  </a:lnTo>
                  <a:lnTo>
                    <a:pt x="8" y="53"/>
                  </a:lnTo>
                  <a:lnTo>
                    <a:pt x="8" y="54"/>
                  </a:lnTo>
                  <a:lnTo>
                    <a:pt x="7" y="56"/>
                  </a:lnTo>
                  <a:lnTo>
                    <a:pt x="6" y="57"/>
                  </a:lnTo>
                  <a:lnTo>
                    <a:pt x="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888">
              <a:extLst>
                <a:ext uri="{FF2B5EF4-FFF2-40B4-BE49-F238E27FC236}">
                  <a16:creationId xmlns:a16="http://schemas.microsoft.com/office/drawing/2014/main" id="{8DED669E-9EA9-0D1A-167E-482F2A4D9A02}"/>
                </a:ext>
              </a:extLst>
            </p:cNvPr>
            <p:cNvSpPr>
              <a:spLocks/>
            </p:cNvSpPr>
            <p:nvPr/>
          </p:nvSpPr>
          <p:spPr bwMode="auto">
            <a:xfrm>
              <a:off x="1524478" y="1630576"/>
              <a:ext cx="8144" cy="64199"/>
            </a:xfrm>
            <a:custGeom>
              <a:avLst/>
              <a:gdLst>
                <a:gd name="T0" fmla="*/ 5 w 9"/>
                <a:gd name="T1" fmla="*/ 55 h 55"/>
                <a:gd name="T2" fmla="*/ 3 w 9"/>
                <a:gd name="T3" fmla="*/ 54 h 55"/>
                <a:gd name="T4" fmla="*/ 1 w 9"/>
                <a:gd name="T5" fmla="*/ 54 h 55"/>
                <a:gd name="T6" fmla="*/ 1 w 9"/>
                <a:gd name="T7" fmla="*/ 52 h 55"/>
                <a:gd name="T8" fmla="*/ 0 w 9"/>
                <a:gd name="T9" fmla="*/ 51 h 55"/>
                <a:gd name="T10" fmla="*/ 0 w 9"/>
                <a:gd name="T11" fmla="*/ 4 h 55"/>
                <a:gd name="T12" fmla="*/ 1 w 9"/>
                <a:gd name="T13" fmla="*/ 2 h 55"/>
                <a:gd name="T14" fmla="*/ 1 w 9"/>
                <a:gd name="T15" fmla="*/ 1 h 55"/>
                <a:gd name="T16" fmla="*/ 3 w 9"/>
                <a:gd name="T17" fmla="*/ 0 h 55"/>
                <a:gd name="T18" fmla="*/ 5 w 9"/>
                <a:gd name="T19" fmla="*/ 0 h 55"/>
                <a:gd name="T20" fmla="*/ 7 w 9"/>
                <a:gd name="T21" fmla="*/ 0 h 55"/>
                <a:gd name="T22" fmla="*/ 8 w 9"/>
                <a:gd name="T23" fmla="*/ 1 h 55"/>
                <a:gd name="T24" fmla="*/ 9 w 9"/>
                <a:gd name="T25" fmla="*/ 2 h 55"/>
                <a:gd name="T26" fmla="*/ 9 w 9"/>
                <a:gd name="T27" fmla="*/ 4 h 55"/>
                <a:gd name="T28" fmla="*/ 9 w 9"/>
                <a:gd name="T29" fmla="*/ 51 h 55"/>
                <a:gd name="T30" fmla="*/ 9 w 9"/>
                <a:gd name="T31" fmla="*/ 52 h 55"/>
                <a:gd name="T32" fmla="*/ 8 w 9"/>
                <a:gd name="T33" fmla="*/ 54 h 55"/>
                <a:gd name="T34" fmla="*/ 7 w 9"/>
                <a:gd name="T35" fmla="*/ 54 h 55"/>
                <a:gd name="T36" fmla="*/ 5 w 9"/>
                <a:gd name="T3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5">
                  <a:moveTo>
                    <a:pt x="5" y="55"/>
                  </a:moveTo>
                  <a:lnTo>
                    <a:pt x="3" y="54"/>
                  </a:lnTo>
                  <a:lnTo>
                    <a:pt x="1" y="54"/>
                  </a:lnTo>
                  <a:lnTo>
                    <a:pt x="1" y="52"/>
                  </a:lnTo>
                  <a:lnTo>
                    <a:pt x="0" y="51"/>
                  </a:lnTo>
                  <a:lnTo>
                    <a:pt x="0" y="4"/>
                  </a:lnTo>
                  <a:lnTo>
                    <a:pt x="1" y="2"/>
                  </a:lnTo>
                  <a:lnTo>
                    <a:pt x="1" y="1"/>
                  </a:lnTo>
                  <a:lnTo>
                    <a:pt x="3" y="0"/>
                  </a:lnTo>
                  <a:lnTo>
                    <a:pt x="5" y="0"/>
                  </a:lnTo>
                  <a:lnTo>
                    <a:pt x="7" y="0"/>
                  </a:lnTo>
                  <a:lnTo>
                    <a:pt x="8" y="1"/>
                  </a:lnTo>
                  <a:lnTo>
                    <a:pt x="9" y="2"/>
                  </a:lnTo>
                  <a:lnTo>
                    <a:pt x="9" y="4"/>
                  </a:lnTo>
                  <a:lnTo>
                    <a:pt x="9" y="51"/>
                  </a:lnTo>
                  <a:lnTo>
                    <a:pt x="9" y="52"/>
                  </a:lnTo>
                  <a:lnTo>
                    <a:pt x="8" y="54"/>
                  </a:lnTo>
                  <a:lnTo>
                    <a:pt x="7" y="54"/>
                  </a:lnTo>
                  <a:lnTo>
                    <a:pt x="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889">
              <a:extLst>
                <a:ext uri="{FF2B5EF4-FFF2-40B4-BE49-F238E27FC236}">
                  <a16:creationId xmlns:a16="http://schemas.microsoft.com/office/drawing/2014/main" id="{DB6B24C8-D376-BF0E-C540-3589D98CD42E}"/>
                </a:ext>
              </a:extLst>
            </p:cNvPr>
            <p:cNvSpPr>
              <a:spLocks/>
            </p:cNvSpPr>
            <p:nvPr/>
          </p:nvSpPr>
          <p:spPr bwMode="auto">
            <a:xfrm>
              <a:off x="1593707" y="1630576"/>
              <a:ext cx="8144" cy="73371"/>
            </a:xfrm>
            <a:custGeom>
              <a:avLst/>
              <a:gdLst>
                <a:gd name="T0" fmla="*/ 4 w 8"/>
                <a:gd name="T1" fmla="*/ 62 h 62"/>
                <a:gd name="T2" fmla="*/ 2 w 8"/>
                <a:gd name="T3" fmla="*/ 61 h 62"/>
                <a:gd name="T4" fmla="*/ 1 w 8"/>
                <a:gd name="T5" fmla="*/ 60 h 62"/>
                <a:gd name="T6" fmla="*/ 0 w 8"/>
                <a:gd name="T7" fmla="*/ 59 h 62"/>
                <a:gd name="T8" fmla="*/ 0 w 8"/>
                <a:gd name="T9" fmla="*/ 58 h 62"/>
                <a:gd name="T10" fmla="*/ 0 w 8"/>
                <a:gd name="T11" fmla="*/ 4 h 62"/>
                <a:gd name="T12" fmla="*/ 0 w 8"/>
                <a:gd name="T13" fmla="*/ 2 h 62"/>
                <a:gd name="T14" fmla="*/ 1 w 8"/>
                <a:gd name="T15" fmla="*/ 1 h 62"/>
                <a:gd name="T16" fmla="*/ 2 w 8"/>
                <a:gd name="T17" fmla="*/ 0 h 62"/>
                <a:gd name="T18" fmla="*/ 4 w 8"/>
                <a:gd name="T19" fmla="*/ 0 h 62"/>
                <a:gd name="T20" fmla="*/ 6 w 8"/>
                <a:gd name="T21" fmla="*/ 0 h 62"/>
                <a:gd name="T22" fmla="*/ 7 w 8"/>
                <a:gd name="T23" fmla="*/ 1 h 62"/>
                <a:gd name="T24" fmla="*/ 8 w 8"/>
                <a:gd name="T25" fmla="*/ 2 h 62"/>
                <a:gd name="T26" fmla="*/ 8 w 8"/>
                <a:gd name="T27" fmla="*/ 4 h 62"/>
                <a:gd name="T28" fmla="*/ 8 w 8"/>
                <a:gd name="T29" fmla="*/ 58 h 62"/>
                <a:gd name="T30" fmla="*/ 8 w 8"/>
                <a:gd name="T31" fmla="*/ 59 h 62"/>
                <a:gd name="T32" fmla="*/ 7 w 8"/>
                <a:gd name="T33" fmla="*/ 60 h 62"/>
                <a:gd name="T34" fmla="*/ 6 w 8"/>
                <a:gd name="T35" fmla="*/ 61 h 62"/>
                <a:gd name="T36" fmla="*/ 4 w 8"/>
                <a:gd name="T3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62">
                  <a:moveTo>
                    <a:pt x="4" y="62"/>
                  </a:moveTo>
                  <a:lnTo>
                    <a:pt x="2" y="61"/>
                  </a:lnTo>
                  <a:lnTo>
                    <a:pt x="1" y="60"/>
                  </a:lnTo>
                  <a:lnTo>
                    <a:pt x="0" y="59"/>
                  </a:lnTo>
                  <a:lnTo>
                    <a:pt x="0" y="58"/>
                  </a:lnTo>
                  <a:lnTo>
                    <a:pt x="0" y="4"/>
                  </a:lnTo>
                  <a:lnTo>
                    <a:pt x="0" y="2"/>
                  </a:lnTo>
                  <a:lnTo>
                    <a:pt x="1" y="1"/>
                  </a:lnTo>
                  <a:lnTo>
                    <a:pt x="2" y="0"/>
                  </a:lnTo>
                  <a:lnTo>
                    <a:pt x="4" y="0"/>
                  </a:lnTo>
                  <a:lnTo>
                    <a:pt x="6" y="0"/>
                  </a:lnTo>
                  <a:lnTo>
                    <a:pt x="7" y="1"/>
                  </a:lnTo>
                  <a:lnTo>
                    <a:pt x="8" y="2"/>
                  </a:lnTo>
                  <a:lnTo>
                    <a:pt x="8" y="4"/>
                  </a:lnTo>
                  <a:lnTo>
                    <a:pt x="8" y="58"/>
                  </a:lnTo>
                  <a:lnTo>
                    <a:pt x="8" y="59"/>
                  </a:lnTo>
                  <a:lnTo>
                    <a:pt x="7" y="60"/>
                  </a:lnTo>
                  <a:lnTo>
                    <a:pt x="6" y="61"/>
                  </a:lnTo>
                  <a:lnTo>
                    <a:pt x="4"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890">
              <a:extLst>
                <a:ext uri="{FF2B5EF4-FFF2-40B4-BE49-F238E27FC236}">
                  <a16:creationId xmlns:a16="http://schemas.microsoft.com/office/drawing/2014/main" id="{5F020BA6-4097-A6DF-2531-A01A1869C1B8}"/>
                </a:ext>
              </a:extLst>
            </p:cNvPr>
            <p:cNvSpPr>
              <a:spLocks/>
            </p:cNvSpPr>
            <p:nvPr/>
          </p:nvSpPr>
          <p:spPr bwMode="auto">
            <a:xfrm>
              <a:off x="1618140" y="1630576"/>
              <a:ext cx="8144" cy="307241"/>
            </a:xfrm>
            <a:custGeom>
              <a:avLst/>
              <a:gdLst>
                <a:gd name="T0" fmla="*/ 4 w 8"/>
                <a:gd name="T1" fmla="*/ 267 h 267"/>
                <a:gd name="T2" fmla="*/ 2 w 8"/>
                <a:gd name="T3" fmla="*/ 266 h 267"/>
                <a:gd name="T4" fmla="*/ 1 w 8"/>
                <a:gd name="T5" fmla="*/ 265 h 267"/>
                <a:gd name="T6" fmla="*/ 0 w 8"/>
                <a:gd name="T7" fmla="*/ 264 h 267"/>
                <a:gd name="T8" fmla="*/ 0 w 8"/>
                <a:gd name="T9" fmla="*/ 263 h 267"/>
                <a:gd name="T10" fmla="*/ 0 w 8"/>
                <a:gd name="T11" fmla="*/ 4 h 267"/>
                <a:gd name="T12" fmla="*/ 0 w 8"/>
                <a:gd name="T13" fmla="*/ 2 h 267"/>
                <a:gd name="T14" fmla="*/ 1 w 8"/>
                <a:gd name="T15" fmla="*/ 1 h 267"/>
                <a:gd name="T16" fmla="*/ 2 w 8"/>
                <a:gd name="T17" fmla="*/ 0 h 267"/>
                <a:gd name="T18" fmla="*/ 4 w 8"/>
                <a:gd name="T19" fmla="*/ 0 h 267"/>
                <a:gd name="T20" fmla="*/ 6 w 8"/>
                <a:gd name="T21" fmla="*/ 0 h 267"/>
                <a:gd name="T22" fmla="*/ 7 w 8"/>
                <a:gd name="T23" fmla="*/ 1 h 267"/>
                <a:gd name="T24" fmla="*/ 8 w 8"/>
                <a:gd name="T25" fmla="*/ 2 h 267"/>
                <a:gd name="T26" fmla="*/ 8 w 8"/>
                <a:gd name="T27" fmla="*/ 4 h 267"/>
                <a:gd name="T28" fmla="*/ 8 w 8"/>
                <a:gd name="T29" fmla="*/ 263 h 267"/>
                <a:gd name="T30" fmla="*/ 8 w 8"/>
                <a:gd name="T31" fmla="*/ 264 h 267"/>
                <a:gd name="T32" fmla="*/ 7 w 8"/>
                <a:gd name="T33" fmla="*/ 265 h 267"/>
                <a:gd name="T34" fmla="*/ 6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2" y="266"/>
                  </a:lnTo>
                  <a:lnTo>
                    <a:pt x="1" y="265"/>
                  </a:lnTo>
                  <a:lnTo>
                    <a:pt x="0" y="264"/>
                  </a:lnTo>
                  <a:lnTo>
                    <a:pt x="0" y="263"/>
                  </a:lnTo>
                  <a:lnTo>
                    <a:pt x="0" y="4"/>
                  </a:lnTo>
                  <a:lnTo>
                    <a:pt x="0" y="2"/>
                  </a:lnTo>
                  <a:lnTo>
                    <a:pt x="1" y="1"/>
                  </a:lnTo>
                  <a:lnTo>
                    <a:pt x="2" y="0"/>
                  </a:lnTo>
                  <a:lnTo>
                    <a:pt x="4" y="0"/>
                  </a:lnTo>
                  <a:lnTo>
                    <a:pt x="6" y="0"/>
                  </a:lnTo>
                  <a:lnTo>
                    <a:pt x="7" y="1"/>
                  </a:lnTo>
                  <a:lnTo>
                    <a:pt x="8" y="2"/>
                  </a:lnTo>
                  <a:lnTo>
                    <a:pt x="8" y="4"/>
                  </a:lnTo>
                  <a:lnTo>
                    <a:pt x="8" y="263"/>
                  </a:lnTo>
                  <a:lnTo>
                    <a:pt x="8" y="264"/>
                  </a:lnTo>
                  <a:lnTo>
                    <a:pt x="7" y="265"/>
                  </a:lnTo>
                  <a:lnTo>
                    <a:pt x="6" y="266"/>
                  </a:lnTo>
                  <a:lnTo>
                    <a:pt x="4" y="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891">
              <a:extLst>
                <a:ext uri="{FF2B5EF4-FFF2-40B4-BE49-F238E27FC236}">
                  <a16:creationId xmlns:a16="http://schemas.microsoft.com/office/drawing/2014/main" id="{3146D139-1C8C-2CA9-5FF6-B0F15ACBBE74}"/>
                </a:ext>
              </a:extLst>
            </p:cNvPr>
            <p:cNvSpPr>
              <a:spLocks/>
            </p:cNvSpPr>
            <p:nvPr/>
          </p:nvSpPr>
          <p:spPr bwMode="auto">
            <a:xfrm>
              <a:off x="1642573"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7" y="2"/>
                  </a:lnTo>
                  <a:lnTo>
                    <a:pt x="8" y="4"/>
                  </a:lnTo>
                  <a:lnTo>
                    <a:pt x="8" y="349"/>
                  </a:lnTo>
                  <a:lnTo>
                    <a:pt x="7" y="350"/>
                  </a:lnTo>
                  <a:lnTo>
                    <a:pt x="7"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892">
              <a:extLst>
                <a:ext uri="{FF2B5EF4-FFF2-40B4-BE49-F238E27FC236}">
                  <a16:creationId xmlns:a16="http://schemas.microsoft.com/office/drawing/2014/main" id="{8EC46458-49D8-D448-9F36-E452EDA81071}"/>
                </a:ext>
              </a:extLst>
            </p:cNvPr>
            <p:cNvSpPr>
              <a:spLocks/>
            </p:cNvSpPr>
            <p:nvPr/>
          </p:nvSpPr>
          <p:spPr bwMode="auto">
            <a:xfrm>
              <a:off x="1667007" y="1630576"/>
              <a:ext cx="8144" cy="403538"/>
            </a:xfrm>
            <a:custGeom>
              <a:avLst/>
              <a:gdLst>
                <a:gd name="T0" fmla="*/ 4 w 8"/>
                <a:gd name="T1" fmla="*/ 353 h 353"/>
                <a:gd name="T2" fmla="*/ 2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0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0"/>
                  </a:lnTo>
                  <a:lnTo>
                    <a:pt x="0" y="349"/>
                  </a:lnTo>
                  <a:lnTo>
                    <a:pt x="0" y="4"/>
                  </a:lnTo>
                  <a:lnTo>
                    <a:pt x="0" y="2"/>
                  </a:lnTo>
                  <a:lnTo>
                    <a:pt x="1" y="1"/>
                  </a:lnTo>
                  <a:lnTo>
                    <a:pt x="2" y="0"/>
                  </a:lnTo>
                  <a:lnTo>
                    <a:pt x="4" y="0"/>
                  </a:lnTo>
                  <a:lnTo>
                    <a:pt x="5" y="0"/>
                  </a:lnTo>
                  <a:lnTo>
                    <a:pt x="7" y="1"/>
                  </a:lnTo>
                  <a:lnTo>
                    <a:pt x="7" y="2"/>
                  </a:lnTo>
                  <a:lnTo>
                    <a:pt x="8" y="4"/>
                  </a:lnTo>
                  <a:lnTo>
                    <a:pt x="8" y="349"/>
                  </a:lnTo>
                  <a:lnTo>
                    <a:pt x="7" y="350"/>
                  </a:lnTo>
                  <a:lnTo>
                    <a:pt x="7" y="352"/>
                  </a:lnTo>
                  <a:lnTo>
                    <a:pt x="5"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893">
              <a:extLst>
                <a:ext uri="{FF2B5EF4-FFF2-40B4-BE49-F238E27FC236}">
                  <a16:creationId xmlns:a16="http://schemas.microsoft.com/office/drawing/2014/main" id="{CCA2130F-752C-3BE3-D604-6AC144F1533C}"/>
                </a:ext>
              </a:extLst>
            </p:cNvPr>
            <p:cNvSpPr>
              <a:spLocks/>
            </p:cNvSpPr>
            <p:nvPr/>
          </p:nvSpPr>
          <p:spPr bwMode="auto">
            <a:xfrm>
              <a:off x="889212" y="1671848"/>
              <a:ext cx="57011" cy="13758"/>
            </a:xfrm>
            <a:custGeom>
              <a:avLst/>
              <a:gdLst>
                <a:gd name="T0" fmla="*/ 51 w 55"/>
                <a:gd name="T1" fmla="*/ 14 h 14"/>
                <a:gd name="T2" fmla="*/ 4 w 55"/>
                <a:gd name="T3" fmla="*/ 14 h 14"/>
                <a:gd name="T4" fmla="*/ 3 w 55"/>
                <a:gd name="T5" fmla="*/ 14 h 14"/>
                <a:gd name="T6" fmla="*/ 1 w 55"/>
                <a:gd name="T7" fmla="*/ 13 h 14"/>
                <a:gd name="T8" fmla="*/ 0 w 55"/>
                <a:gd name="T9" fmla="*/ 12 h 14"/>
                <a:gd name="T10" fmla="*/ 0 w 55"/>
                <a:gd name="T11" fmla="*/ 10 h 14"/>
                <a:gd name="T12" fmla="*/ 0 w 55"/>
                <a:gd name="T13" fmla="*/ 4 h 14"/>
                <a:gd name="T14" fmla="*/ 0 w 55"/>
                <a:gd name="T15" fmla="*/ 3 h 14"/>
                <a:gd name="T16" fmla="*/ 1 w 55"/>
                <a:gd name="T17" fmla="*/ 1 h 14"/>
                <a:gd name="T18" fmla="*/ 3 w 55"/>
                <a:gd name="T19" fmla="*/ 0 h 14"/>
                <a:gd name="T20" fmla="*/ 4 w 55"/>
                <a:gd name="T21" fmla="*/ 0 h 14"/>
                <a:gd name="T22" fmla="*/ 51 w 55"/>
                <a:gd name="T23" fmla="*/ 0 h 14"/>
                <a:gd name="T24" fmla="*/ 52 w 55"/>
                <a:gd name="T25" fmla="*/ 0 h 14"/>
                <a:gd name="T26" fmla="*/ 54 w 55"/>
                <a:gd name="T27" fmla="*/ 1 h 14"/>
                <a:gd name="T28" fmla="*/ 55 w 55"/>
                <a:gd name="T29" fmla="*/ 3 h 14"/>
                <a:gd name="T30" fmla="*/ 55 w 55"/>
                <a:gd name="T31" fmla="*/ 4 h 14"/>
                <a:gd name="T32" fmla="*/ 55 w 55"/>
                <a:gd name="T33" fmla="*/ 10 h 14"/>
                <a:gd name="T34" fmla="*/ 55 w 55"/>
                <a:gd name="T35" fmla="*/ 12 h 14"/>
                <a:gd name="T36" fmla="*/ 54 w 55"/>
                <a:gd name="T37" fmla="*/ 13 h 14"/>
                <a:gd name="T38" fmla="*/ 52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1" y="13"/>
                  </a:lnTo>
                  <a:lnTo>
                    <a:pt x="0" y="12"/>
                  </a:lnTo>
                  <a:lnTo>
                    <a:pt x="0" y="10"/>
                  </a:lnTo>
                  <a:lnTo>
                    <a:pt x="0" y="4"/>
                  </a:lnTo>
                  <a:lnTo>
                    <a:pt x="0" y="3"/>
                  </a:lnTo>
                  <a:lnTo>
                    <a:pt x="1" y="1"/>
                  </a:lnTo>
                  <a:lnTo>
                    <a:pt x="3" y="0"/>
                  </a:lnTo>
                  <a:lnTo>
                    <a:pt x="4" y="0"/>
                  </a:lnTo>
                  <a:lnTo>
                    <a:pt x="51" y="0"/>
                  </a:lnTo>
                  <a:lnTo>
                    <a:pt x="52" y="0"/>
                  </a:lnTo>
                  <a:lnTo>
                    <a:pt x="54" y="1"/>
                  </a:lnTo>
                  <a:lnTo>
                    <a:pt x="55" y="3"/>
                  </a:lnTo>
                  <a:lnTo>
                    <a:pt x="55" y="4"/>
                  </a:lnTo>
                  <a:lnTo>
                    <a:pt x="55" y="10"/>
                  </a:lnTo>
                  <a:lnTo>
                    <a:pt x="55" y="12"/>
                  </a:lnTo>
                  <a:lnTo>
                    <a:pt x="54" y="13"/>
                  </a:lnTo>
                  <a:lnTo>
                    <a:pt x="52" y="14"/>
                  </a:lnTo>
                  <a:lnTo>
                    <a:pt x="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894">
              <a:extLst>
                <a:ext uri="{FF2B5EF4-FFF2-40B4-BE49-F238E27FC236}">
                  <a16:creationId xmlns:a16="http://schemas.microsoft.com/office/drawing/2014/main" id="{B7E542B4-DF80-DA13-2D62-673EDB5EA4BE}"/>
                </a:ext>
              </a:extLst>
            </p:cNvPr>
            <p:cNvSpPr>
              <a:spLocks/>
            </p:cNvSpPr>
            <p:nvPr/>
          </p:nvSpPr>
          <p:spPr bwMode="auto">
            <a:xfrm>
              <a:off x="889212" y="1722289"/>
              <a:ext cx="57011" cy="18343"/>
            </a:xfrm>
            <a:custGeom>
              <a:avLst/>
              <a:gdLst>
                <a:gd name="T0" fmla="*/ 51 w 55"/>
                <a:gd name="T1" fmla="*/ 14 h 14"/>
                <a:gd name="T2" fmla="*/ 4 w 55"/>
                <a:gd name="T3" fmla="*/ 14 h 14"/>
                <a:gd name="T4" fmla="*/ 3 w 55"/>
                <a:gd name="T5" fmla="*/ 14 h 14"/>
                <a:gd name="T6" fmla="*/ 1 w 55"/>
                <a:gd name="T7" fmla="*/ 13 h 14"/>
                <a:gd name="T8" fmla="*/ 0 w 55"/>
                <a:gd name="T9" fmla="*/ 11 h 14"/>
                <a:gd name="T10" fmla="*/ 0 w 55"/>
                <a:gd name="T11" fmla="*/ 9 h 14"/>
                <a:gd name="T12" fmla="*/ 0 w 55"/>
                <a:gd name="T13" fmla="*/ 4 h 14"/>
                <a:gd name="T14" fmla="*/ 0 w 55"/>
                <a:gd name="T15" fmla="*/ 2 h 14"/>
                <a:gd name="T16" fmla="*/ 1 w 55"/>
                <a:gd name="T17" fmla="*/ 1 h 14"/>
                <a:gd name="T18" fmla="*/ 3 w 55"/>
                <a:gd name="T19" fmla="*/ 0 h 14"/>
                <a:gd name="T20" fmla="*/ 4 w 55"/>
                <a:gd name="T21" fmla="*/ 0 h 14"/>
                <a:gd name="T22" fmla="*/ 51 w 55"/>
                <a:gd name="T23" fmla="*/ 0 h 14"/>
                <a:gd name="T24" fmla="*/ 52 w 55"/>
                <a:gd name="T25" fmla="*/ 0 h 14"/>
                <a:gd name="T26" fmla="*/ 54 w 55"/>
                <a:gd name="T27" fmla="*/ 1 h 14"/>
                <a:gd name="T28" fmla="*/ 55 w 55"/>
                <a:gd name="T29" fmla="*/ 2 h 14"/>
                <a:gd name="T30" fmla="*/ 55 w 55"/>
                <a:gd name="T31" fmla="*/ 4 h 14"/>
                <a:gd name="T32" fmla="*/ 55 w 55"/>
                <a:gd name="T33" fmla="*/ 9 h 14"/>
                <a:gd name="T34" fmla="*/ 55 w 55"/>
                <a:gd name="T35" fmla="*/ 11 h 14"/>
                <a:gd name="T36" fmla="*/ 54 w 55"/>
                <a:gd name="T37" fmla="*/ 13 h 14"/>
                <a:gd name="T38" fmla="*/ 52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1" y="13"/>
                  </a:lnTo>
                  <a:lnTo>
                    <a:pt x="0" y="11"/>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1"/>
                  </a:lnTo>
                  <a:lnTo>
                    <a:pt x="54" y="13"/>
                  </a:lnTo>
                  <a:lnTo>
                    <a:pt x="52" y="14"/>
                  </a:lnTo>
                  <a:lnTo>
                    <a:pt x="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895">
              <a:extLst>
                <a:ext uri="{FF2B5EF4-FFF2-40B4-BE49-F238E27FC236}">
                  <a16:creationId xmlns:a16="http://schemas.microsoft.com/office/drawing/2014/main" id="{8C2D3B22-FC03-381D-450A-A8311FC5808E}"/>
                </a:ext>
              </a:extLst>
            </p:cNvPr>
            <p:cNvSpPr>
              <a:spLocks/>
            </p:cNvSpPr>
            <p:nvPr/>
          </p:nvSpPr>
          <p:spPr bwMode="auto">
            <a:xfrm>
              <a:off x="889212" y="1772733"/>
              <a:ext cx="57011" cy="18343"/>
            </a:xfrm>
            <a:custGeom>
              <a:avLst/>
              <a:gdLst>
                <a:gd name="T0" fmla="*/ 51 w 55"/>
                <a:gd name="T1" fmla="*/ 14 h 14"/>
                <a:gd name="T2" fmla="*/ 4 w 55"/>
                <a:gd name="T3" fmla="*/ 14 h 14"/>
                <a:gd name="T4" fmla="*/ 3 w 55"/>
                <a:gd name="T5" fmla="*/ 13 h 14"/>
                <a:gd name="T6" fmla="*/ 1 w 55"/>
                <a:gd name="T7" fmla="*/ 13 h 14"/>
                <a:gd name="T8" fmla="*/ 0 w 55"/>
                <a:gd name="T9" fmla="*/ 11 h 14"/>
                <a:gd name="T10" fmla="*/ 0 w 55"/>
                <a:gd name="T11" fmla="*/ 10 h 14"/>
                <a:gd name="T12" fmla="*/ 0 w 55"/>
                <a:gd name="T13" fmla="*/ 5 h 14"/>
                <a:gd name="T14" fmla="*/ 0 w 55"/>
                <a:gd name="T15" fmla="*/ 3 h 14"/>
                <a:gd name="T16" fmla="*/ 1 w 55"/>
                <a:gd name="T17" fmla="*/ 2 h 14"/>
                <a:gd name="T18" fmla="*/ 3 w 55"/>
                <a:gd name="T19" fmla="*/ 1 h 14"/>
                <a:gd name="T20" fmla="*/ 4 w 55"/>
                <a:gd name="T21" fmla="*/ 0 h 14"/>
                <a:gd name="T22" fmla="*/ 51 w 55"/>
                <a:gd name="T23" fmla="*/ 0 h 14"/>
                <a:gd name="T24" fmla="*/ 52 w 55"/>
                <a:gd name="T25" fmla="*/ 1 h 14"/>
                <a:gd name="T26" fmla="*/ 54 w 55"/>
                <a:gd name="T27" fmla="*/ 2 h 14"/>
                <a:gd name="T28" fmla="*/ 55 w 55"/>
                <a:gd name="T29" fmla="*/ 3 h 14"/>
                <a:gd name="T30" fmla="*/ 55 w 55"/>
                <a:gd name="T31" fmla="*/ 5 h 14"/>
                <a:gd name="T32" fmla="*/ 55 w 55"/>
                <a:gd name="T33" fmla="*/ 10 h 14"/>
                <a:gd name="T34" fmla="*/ 55 w 55"/>
                <a:gd name="T35" fmla="*/ 11 h 14"/>
                <a:gd name="T36" fmla="*/ 54 w 55"/>
                <a:gd name="T37" fmla="*/ 13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3"/>
                  </a:lnTo>
                  <a:lnTo>
                    <a:pt x="0" y="11"/>
                  </a:lnTo>
                  <a:lnTo>
                    <a:pt x="0" y="10"/>
                  </a:lnTo>
                  <a:lnTo>
                    <a:pt x="0" y="5"/>
                  </a:lnTo>
                  <a:lnTo>
                    <a:pt x="0" y="3"/>
                  </a:lnTo>
                  <a:lnTo>
                    <a:pt x="1" y="2"/>
                  </a:lnTo>
                  <a:lnTo>
                    <a:pt x="3" y="1"/>
                  </a:lnTo>
                  <a:lnTo>
                    <a:pt x="4" y="0"/>
                  </a:lnTo>
                  <a:lnTo>
                    <a:pt x="51" y="0"/>
                  </a:lnTo>
                  <a:lnTo>
                    <a:pt x="52" y="1"/>
                  </a:lnTo>
                  <a:lnTo>
                    <a:pt x="54" y="2"/>
                  </a:lnTo>
                  <a:lnTo>
                    <a:pt x="55" y="3"/>
                  </a:lnTo>
                  <a:lnTo>
                    <a:pt x="55" y="5"/>
                  </a:lnTo>
                  <a:lnTo>
                    <a:pt x="55" y="10"/>
                  </a:lnTo>
                  <a:lnTo>
                    <a:pt x="55" y="11"/>
                  </a:lnTo>
                  <a:lnTo>
                    <a:pt x="54" y="13"/>
                  </a:lnTo>
                  <a:lnTo>
                    <a:pt x="52" y="13"/>
                  </a:lnTo>
                  <a:lnTo>
                    <a:pt x="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96">
              <a:extLst>
                <a:ext uri="{FF2B5EF4-FFF2-40B4-BE49-F238E27FC236}">
                  <a16:creationId xmlns:a16="http://schemas.microsoft.com/office/drawing/2014/main" id="{64438957-686D-AE10-3469-E2D58A16AF74}"/>
                </a:ext>
              </a:extLst>
            </p:cNvPr>
            <p:cNvSpPr>
              <a:spLocks/>
            </p:cNvSpPr>
            <p:nvPr/>
          </p:nvSpPr>
          <p:spPr bwMode="auto">
            <a:xfrm>
              <a:off x="889212" y="1827761"/>
              <a:ext cx="57011" cy="13758"/>
            </a:xfrm>
            <a:custGeom>
              <a:avLst/>
              <a:gdLst>
                <a:gd name="T0" fmla="*/ 51 w 55"/>
                <a:gd name="T1" fmla="*/ 14 h 14"/>
                <a:gd name="T2" fmla="*/ 4 w 55"/>
                <a:gd name="T3" fmla="*/ 14 h 14"/>
                <a:gd name="T4" fmla="*/ 3 w 55"/>
                <a:gd name="T5" fmla="*/ 13 h 14"/>
                <a:gd name="T6" fmla="*/ 1 w 55"/>
                <a:gd name="T7" fmla="*/ 12 h 14"/>
                <a:gd name="T8" fmla="*/ 0 w 55"/>
                <a:gd name="T9" fmla="*/ 11 h 14"/>
                <a:gd name="T10" fmla="*/ 0 w 55"/>
                <a:gd name="T11" fmla="*/ 10 h 14"/>
                <a:gd name="T12" fmla="*/ 0 w 55"/>
                <a:gd name="T13" fmla="*/ 4 h 14"/>
                <a:gd name="T14" fmla="*/ 0 w 55"/>
                <a:gd name="T15" fmla="*/ 3 h 14"/>
                <a:gd name="T16" fmla="*/ 1 w 55"/>
                <a:gd name="T17" fmla="*/ 1 h 14"/>
                <a:gd name="T18" fmla="*/ 3 w 55"/>
                <a:gd name="T19" fmla="*/ 1 h 14"/>
                <a:gd name="T20" fmla="*/ 4 w 55"/>
                <a:gd name="T21" fmla="*/ 0 h 14"/>
                <a:gd name="T22" fmla="*/ 51 w 55"/>
                <a:gd name="T23" fmla="*/ 0 h 14"/>
                <a:gd name="T24" fmla="*/ 52 w 55"/>
                <a:gd name="T25" fmla="*/ 1 h 14"/>
                <a:gd name="T26" fmla="*/ 54 w 55"/>
                <a:gd name="T27" fmla="*/ 1 h 14"/>
                <a:gd name="T28" fmla="*/ 55 w 55"/>
                <a:gd name="T29" fmla="*/ 3 h 14"/>
                <a:gd name="T30" fmla="*/ 55 w 55"/>
                <a:gd name="T31" fmla="*/ 4 h 14"/>
                <a:gd name="T32" fmla="*/ 55 w 55"/>
                <a:gd name="T33" fmla="*/ 10 h 14"/>
                <a:gd name="T34" fmla="*/ 55 w 55"/>
                <a:gd name="T35" fmla="*/ 11 h 14"/>
                <a:gd name="T36" fmla="*/ 54 w 55"/>
                <a:gd name="T37" fmla="*/ 12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2"/>
                  </a:lnTo>
                  <a:lnTo>
                    <a:pt x="0" y="11"/>
                  </a:lnTo>
                  <a:lnTo>
                    <a:pt x="0" y="10"/>
                  </a:lnTo>
                  <a:lnTo>
                    <a:pt x="0" y="4"/>
                  </a:lnTo>
                  <a:lnTo>
                    <a:pt x="0" y="3"/>
                  </a:lnTo>
                  <a:lnTo>
                    <a:pt x="1" y="1"/>
                  </a:lnTo>
                  <a:lnTo>
                    <a:pt x="3" y="1"/>
                  </a:lnTo>
                  <a:lnTo>
                    <a:pt x="4" y="0"/>
                  </a:lnTo>
                  <a:lnTo>
                    <a:pt x="51" y="0"/>
                  </a:lnTo>
                  <a:lnTo>
                    <a:pt x="52" y="1"/>
                  </a:lnTo>
                  <a:lnTo>
                    <a:pt x="54" y="1"/>
                  </a:lnTo>
                  <a:lnTo>
                    <a:pt x="55" y="3"/>
                  </a:lnTo>
                  <a:lnTo>
                    <a:pt x="55" y="4"/>
                  </a:lnTo>
                  <a:lnTo>
                    <a:pt x="55" y="10"/>
                  </a:lnTo>
                  <a:lnTo>
                    <a:pt x="55" y="11"/>
                  </a:lnTo>
                  <a:lnTo>
                    <a:pt x="54" y="12"/>
                  </a:lnTo>
                  <a:lnTo>
                    <a:pt x="52" y="13"/>
                  </a:lnTo>
                  <a:lnTo>
                    <a:pt x="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897">
              <a:extLst>
                <a:ext uri="{FF2B5EF4-FFF2-40B4-BE49-F238E27FC236}">
                  <a16:creationId xmlns:a16="http://schemas.microsoft.com/office/drawing/2014/main" id="{CBED52F9-F8F9-8B5D-6EC3-92F20D60FDC7}"/>
                </a:ext>
              </a:extLst>
            </p:cNvPr>
            <p:cNvSpPr>
              <a:spLocks/>
            </p:cNvSpPr>
            <p:nvPr/>
          </p:nvSpPr>
          <p:spPr bwMode="auto">
            <a:xfrm>
              <a:off x="889212" y="1878202"/>
              <a:ext cx="57011" cy="13758"/>
            </a:xfrm>
            <a:custGeom>
              <a:avLst/>
              <a:gdLst>
                <a:gd name="T0" fmla="*/ 51 w 55"/>
                <a:gd name="T1" fmla="*/ 13 h 13"/>
                <a:gd name="T2" fmla="*/ 4 w 55"/>
                <a:gd name="T3" fmla="*/ 13 h 13"/>
                <a:gd name="T4" fmla="*/ 3 w 55"/>
                <a:gd name="T5" fmla="*/ 13 h 13"/>
                <a:gd name="T6" fmla="*/ 1 w 55"/>
                <a:gd name="T7" fmla="*/ 12 h 13"/>
                <a:gd name="T8" fmla="*/ 0 w 55"/>
                <a:gd name="T9" fmla="*/ 11 h 13"/>
                <a:gd name="T10" fmla="*/ 0 w 55"/>
                <a:gd name="T11" fmla="*/ 9 h 13"/>
                <a:gd name="T12" fmla="*/ 0 w 55"/>
                <a:gd name="T13" fmla="*/ 4 h 13"/>
                <a:gd name="T14" fmla="*/ 0 w 55"/>
                <a:gd name="T15" fmla="*/ 2 h 13"/>
                <a:gd name="T16" fmla="*/ 1 w 55"/>
                <a:gd name="T17" fmla="*/ 1 h 13"/>
                <a:gd name="T18" fmla="*/ 3 w 55"/>
                <a:gd name="T19" fmla="*/ 0 h 13"/>
                <a:gd name="T20" fmla="*/ 4 w 55"/>
                <a:gd name="T21" fmla="*/ 0 h 13"/>
                <a:gd name="T22" fmla="*/ 51 w 55"/>
                <a:gd name="T23" fmla="*/ 0 h 13"/>
                <a:gd name="T24" fmla="*/ 52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2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1" y="12"/>
                  </a:lnTo>
                  <a:lnTo>
                    <a:pt x="0" y="11"/>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1"/>
                  </a:lnTo>
                  <a:lnTo>
                    <a:pt x="54" y="12"/>
                  </a:lnTo>
                  <a:lnTo>
                    <a:pt x="52" y="13"/>
                  </a:lnTo>
                  <a:lnTo>
                    <a:pt x="5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898">
              <a:extLst>
                <a:ext uri="{FF2B5EF4-FFF2-40B4-BE49-F238E27FC236}">
                  <a16:creationId xmlns:a16="http://schemas.microsoft.com/office/drawing/2014/main" id="{146DA61C-5E31-45F3-D7F3-555F0A9804D4}"/>
                </a:ext>
              </a:extLst>
            </p:cNvPr>
            <p:cNvSpPr>
              <a:spLocks/>
            </p:cNvSpPr>
            <p:nvPr/>
          </p:nvSpPr>
          <p:spPr bwMode="auto">
            <a:xfrm>
              <a:off x="889212" y="1928645"/>
              <a:ext cx="57011" cy="13758"/>
            </a:xfrm>
            <a:custGeom>
              <a:avLst/>
              <a:gdLst>
                <a:gd name="T0" fmla="*/ 51 w 55"/>
                <a:gd name="T1" fmla="*/ 13 h 13"/>
                <a:gd name="T2" fmla="*/ 4 w 55"/>
                <a:gd name="T3" fmla="*/ 13 h 13"/>
                <a:gd name="T4" fmla="*/ 3 w 55"/>
                <a:gd name="T5" fmla="*/ 13 h 13"/>
                <a:gd name="T6" fmla="*/ 1 w 55"/>
                <a:gd name="T7" fmla="*/ 12 h 13"/>
                <a:gd name="T8" fmla="*/ 0 w 55"/>
                <a:gd name="T9" fmla="*/ 10 h 13"/>
                <a:gd name="T10" fmla="*/ 0 w 55"/>
                <a:gd name="T11" fmla="*/ 9 h 13"/>
                <a:gd name="T12" fmla="*/ 0 w 55"/>
                <a:gd name="T13" fmla="*/ 4 h 13"/>
                <a:gd name="T14" fmla="*/ 0 w 55"/>
                <a:gd name="T15" fmla="*/ 2 h 13"/>
                <a:gd name="T16" fmla="*/ 1 w 55"/>
                <a:gd name="T17" fmla="*/ 1 h 13"/>
                <a:gd name="T18" fmla="*/ 3 w 55"/>
                <a:gd name="T19" fmla="*/ 0 h 13"/>
                <a:gd name="T20" fmla="*/ 4 w 55"/>
                <a:gd name="T21" fmla="*/ 0 h 13"/>
                <a:gd name="T22" fmla="*/ 51 w 55"/>
                <a:gd name="T23" fmla="*/ 0 h 13"/>
                <a:gd name="T24" fmla="*/ 52 w 55"/>
                <a:gd name="T25" fmla="*/ 0 h 13"/>
                <a:gd name="T26" fmla="*/ 54 w 55"/>
                <a:gd name="T27" fmla="*/ 1 h 13"/>
                <a:gd name="T28" fmla="*/ 55 w 55"/>
                <a:gd name="T29" fmla="*/ 2 h 13"/>
                <a:gd name="T30" fmla="*/ 55 w 55"/>
                <a:gd name="T31" fmla="*/ 4 h 13"/>
                <a:gd name="T32" fmla="*/ 55 w 55"/>
                <a:gd name="T33" fmla="*/ 9 h 13"/>
                <a:gd name="T34" fmla="*/ 55 w 55"/>
                <a:gd name="T35" fmla="*/ 10 h 13"/>
                <a:gd name="T36" fmla="*/ 54 w 55"/>
                <a:gd name="T37" fmla="*/ 12 h 13"/>
                <a:gd name="T38" fmla="*/ 52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1" y="12"/>
                  </a:lnTo>
                  <a:lnTo>
                    <a:pt x="0" y="10"/>
                  </a:lnTo>
                  <a:lnTo>
                    <a:pt x="0" y="9"/>
                  </a:lnTo>
                  <a:lnTo>
                    <a:pt x="0" y="4"/>
                  </a:lnTo>
                  <a:lnTo>
                    <a:pt x="0" y="2"/>
                  </a:lnTo>
                  <a:lnTo>
                    <a:pt x="1" y="1"/>
                  </a:lnTo>
                  <a:lnTo>
                    <a:pt x="3" y="0"/>
                  </a:lnTo>
                  <a:lnTo>
                    <a:pt x="4" y="0"/>
                  </a:lnTo>
                  <a:lnTo>
                    <a:pt x="51" y="0"/>
                  </a:lnTo>
                  <a:lnTo>
                    <a:pt x="52" y="0"/>
                  </a:lnTo>
                  <a:lnTo>
                    <a:pt x="54" y="1"/>
                  </a:lnTo>
                  <a:lnTo>
                    <a:pt x="55" y="2"/>
                  </a:lnTo>
                  <a:lnTo>
                    <a:pt x="55" y="4"/>
                  </a:lnTo>
                  <a:lnTo>
                    <a:pt x="55" y="9"/>
                  </a:lnTo>
                  <a:lnTo>
                    <a:pt x="55" y="10"/>
                  </a:lnTo>
                  <a:lnTo>
                    <a:pt x="54" y="12"/>
                  </a:lnTo>
                  <a:lnTo>
                    <a:pt x="52" y="13"/>
                  </a:lnTo>
                  <a:lnTo>
                    <a:pt x="5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99">
              <a:extLst>
                <a:ext uri="{FF2B5EF4-FFF2-40B4-BE49-F238E27FC236}">
                  <a16:creationId xmlns:a16="http://schemas.microsoft.com/office/drawing/2014/main" id="{14953F89-7948-943A-8B65-D42199E91FE4}"/>
                </a:ext>
              </a:extLst>
            </p:cNvPr>
            <p:cNvSpPr>
              <a:spLocks/>
            </p:cNvSpPr>
            <p:nvPr/>
          </p:nvSpPr>
          <p:spPr bwMode="auto">
            <a:xfrm>
              <a:off x="889212" y="1979086"/>
              <a:ext cx="57011" cy="13758"/>
            </a:xfrm>
            <a:custGeom>
              <a:avLst/>
              <a:gdLst>
                <a:gd name="T0" fmla="*/ 51 w 55"/>
                <a:gd name="T1" fmla="*/ 14 h 14"/>
                <a:gd name="T2" fmla="*/ 4 w 55"/>
                <a:gd name="T3" fmla="*/ 14 h 14"/>
                <a:gd name="T4" fmla="*/ 3 w 55"/>
                <a:gd name="T5" fmla="*/ 13 h 14"/>
                <a:gd name="T6" fmla="*/ 1 w 55"/>
                <a:gd name="T7" fmla="*/ 12 h 14"/>
                <a:gd name="T8" fmla="*/ 0 w 55"/>
                <a:gd name="T9" fmla="*/ 11 h 14"/>
                <a:gd name="T10" fmla="*/ 0 w 55"/>
                <a:gd name="T11" fmla="*/ 10 h 14"/>
                <a:gd name="T12" fmla="*/ 0 w 55"/>
                <a:gd name="T13" fmla="*/ 4 h 14"/>
                <a:gd name="T14" fmla="*/ 0 w 55"/>
                <a:gd name="T15" fmla="*/ 3 h 14"/>
                <a:gd name="T16" fmla="*/ 1 w 55"/>
                <a:gd name="T17" fmla="*/ 2 h 14"/>
                <a:gd name="T18" fmla="*/ 3 w 55"/>
                <a:gd name="T19" fmla="*/ 1 h 14"/>
                <a:gd name="T20" fmla="*/ 4 w 55"/>
                <a:gd name="T21" fmla="*/ 0 h 14"/>
                <a:gd name="T22" fmla="*/ 51 w 55"/>
                <a:gd name="T23" fmla="*/ 0 h 14"/>
                <a:gd name="T24" fmla="*/ 52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2 h 14"/>
                <a:gd name="T38" fmla="*/ 52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1" y="12"/>
                  </a:lnTo>
                  <a:lnTo>
                    <a:pt x="0" y="11"/>
                  </a:lnTo>
                  <a:lnTo>
                    <a:pt x="0" y="10"/>
                  </a:lnTo>
                  <a:lnTo>
                    <a:pt x="0" y="4"/>
                  </a:lnTo>
                  <a:lnTo>
                    <a:pt x="0" y="3"/>
                  </a:lnTo>
                  <a:lnTo>
                    <a:pt x="1" y="2"/>
                  </a:lnTo>
                  <a:lnTo>
                    <a:pt x="3" y="1"/>
                  </a:lnTo>
                  <a:lnTo>
                    <a:pt x="4" y="0"/>
                  </a:lnTo>
                  <a:lnTo>
                    <a:pt x="51" y="0"/>
                  </a:lnTo>
                  <a:lnTo>
                    <a:pt x="52" y="1"/>
                  </a:lnTo>
                  <a:lnTo>
                    <a:pt x="54" y="2"/>
                  </a:lnTo>
                  <a:lnTo>
                    <a:pt x="55" y="3"/>
                  </a:lnTo>
                  <a:lnTo>
                    <a:pt x="55" y="4"/>
                  </a:lnTo>
                  <a:lnTo>
                    <a:pt x="55" y="10"/>
                  </a:lnTo>
                  <a:lnTo>
                    <a:pt x="55" y="11"/>
                  </a:lnTo>
                  <a:lnTo>
                    <a:pt x="54" y="12"/>
                  </a:lnTo>
                  <a:lnTo>
                    <a:pt x="52" y="13"/>
                  </a:lnTo>
                  <a:lnTo>
                    <a:pt x="5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00">
              <a:extLst>
                <a:ext uri="{FF2B5EF4-FFF2-40B4-BE49-F238E27FC236}">
                  <a16:creationId xmlns:a16="http://schemas.microsoft.com/office/drawing/2014/main" id="{7F5C340C-EB4C-95EE-00E1-3B85810285A3}"/>
                </a:ext>
              </a:extLst>
            </p:cNvPr>
            <p:cNvSpPr>
              <a:spLocks noEditPoints="1"/>
            </p:cNvSpPr>
            <p:nvPr/>
          </p:nvSpPr>
          <p:spPr bwMode="auto">
            <a:xfrm>
              <a:off x="1422674" y="1685604"/>
              <a:ext cx="138455" cy="27514"/>
            </a:xfrm>
            <a:custGeom>
              <a:avLst/>
              <a:gdLst>
                <a:gd name="T0" fmla="*/ 133 w 137"/>
                <a:gd name="T1" fmla="*/ 20 h 20"/>
                <a:gd name="T2" fmla="*/ 5 w 137"/>
                <a:gd name="T3" fmla="*/ 20 h 20"/>
                <a:gd name="T4" fmla="*/ 2 w 137"/>
                <a:gd name="T5" fmla="*/ 20 h 20"/>
                <a:gd name="T6" fmla="*/ 1 w 137"/>
                <a:gd name="T7" fmla="*/ 19 h 20"/>
                <a:gd name="T8" fmla="*/ 0 w 137"/>
                <a:gd name="T9" fmla="*/ 17 h 20"/>
                <a:gd name="T10" fmla="*/ 0 w 137"/>
                <a:gd name="T11" fmla="*/ 16 h 20"/>
                <a:gd name="T12" fmla="*/ 0 w 137"/>
                <a:gd name="T13" fmla="*/ 4 h 20"/>
                <a:gd name="T14" fmla="*/ 0 w 137"/>
                <a:gd name="T15" fmla="*/ 2 h 20"/>
                <a:gd name="T16" fmla="*/ 1 w 137"/>
                <a:gd name="T17" fmla="*/ 1 h 20"/>
                <a:gd name="T18" fmla="*/ 2 w 137"/>
                <a:gd name="T19" fmla="*/ 0 h 20"/>
                <a:gd name="T20" fmla="*/ 5 w 137"/>
                <a:gd name="T21" fmla="*/ 0 h 20"/>
                <a:gd name="T22" fmla="*/ 133 w 137"/>
                <a:gd name="T23" fmla="*/ 0 h 20"/>
                <a:gd name="T24" fmla="*/ 135 w 137"/>
                <a:gd name="T25" fmla="*/ 0 h 20"/>
                <a:gd name="T26" fmla="*/ 136 w 137"/>
                <a:gd name="T27" fmla="*/ 1 h 20"/>
                <a:gd name="T28" fmla="*/ 137 w 137"/>
                <a:gd name="T29" fmla="*/ 2 h 20"/>
                <a:gd name="T30" fmla="*/ 137 w 137"/>
                <a:gd name="T31" fmla="*/ 4 h 20"/>
                <a:gd name="T32" fmla="*/ 137 w 137"/>
                <a:gd name="T33" fmla="*/ 16 h 20"/>
                <a:gd name="T34" fmla="*/ 137 w 137"/>
                <a:gd name="T35" fmla="*/ 17 h 20"/>
                <a:gd name="T36" fmla="*/ 136 w 137"/>
                <a:gd name="T37" fmla="*/ 19 h 20"/>
                <a:gd name="T38" fmla="*/ 135 w 137"/>
                <a:gd name="T39" fmla="*/ 20 h 20"/>
                <a:gd name="T40" fmla="*/ 133 w 137"/>
                <a:gd name="T41" fmla="*/ 20 h 20"/>
                <a:gd name="T42" fmla="*/ 9 w 137"/>
                <a:gd name="T43" fmla="*/ 12 h 20"/>
                <a:gd name="T44" fmla="*/ 9 w 137"/>
                <a:gd name="T45" fmla="*/ 12 h 20"/>
                <a:gd name="T46" fmla="*/ 129 w 137"/>
                <a:gd name="T47" fmla="*/ 12 h 20"/>
                <a:gd name="T48" fmla="*/ 129 w 137"/>
                <a:gd name="T49" fmla="*/ 8 h 20"/>
                <a:gd name="T50" fmla="*/ 9 w 137"/>
                <a:gd name="T51" fmla="*/ 8 h 20"/>
                <a:gd name="T52" fmla="*/ 9 w 137"/>
                <a:gd name="T5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20">
                  <a:moveTo>
                    <a:pt x="133" y="20"/>
                  </a:moveTo>
                  <a:lnTo>
                    <a:pt x="5" y="20"/>
                  </a:lnTo>
                  <a:lnTo>
                    <a:pt x="2" y="20"/>
                  </a:lnTo>
                  <a:lnTo>
                    <a:pt x="1" y="19"/>
                  </a:lnTo>
                  <a:lnTo>
                    <a:pt x="0" y="17"/>
                  </a:lnTo>
                  <a:lnTo>
                    <a:pt x="0" y="16"/>
                  </a:lnTo>
                  <a:lnTo>
                    <a:pt x="0" y="4"/>
                  </a:lnTo>
                  <a:lnTo>
                    <a:pt x="0" y="2"/>
                  </a:lnTo>
                  <a:lnTo>
                    <a:pt x="1" y="1"/>
                  </a:lnTo>
                  <a:lnTo>
                    <a:pt x="2" y="0"/>
                  </a:lnTo>
                  <a:lnTo>
                    <a:pt x="5" y="0"/>
                  </a:lnTo>
                  <a:lnTo>
                    <a:pt x="133" y="0"/>
                  </a:lnTo>
                  <a:lnTo>
                    <a:pt x="135" y="0"/>
                  </a:lnTo>
                  <a:lnTo>
                    <a:pt x="136" y="1"/>
                  </a:lnTo>
                  <a:lnTo>
                    <a:pt x="137" y="2"/>
                  </a:lnTo>
                  <a:lnTo>
                    <a:pt x="137" y="4"/>
                  </a:lnTo>
                  <a:lnTo>
                    <a:pt x="137" y="16"/>
                  </a:lnTo>
                  <a:lnTo>
                    <a:pt x="137" y="17"/>
                  </a:lnTo>
                  <a:lnTo>
                    <a:pt x="136" y="19"/>
                  </a:lnTo>
                  <a:lnTo>
                    <a:pt x="135" y="20"/>
                  </a:lnTo>
                  <a:lnTo>
                    <a:pt x="133" y="20"/>
                  </a:lnTo>
                  <a:close/>
                  <a:moveTo>
                    <a:pt x="9" y="12"/>
                  </a:moveTo>
                  <a:lnTo>
                    <a:pt x="9" y="12"/>
                  </a:lnTo>
                  <a:lnTo>
                    <a:pt x="129" y="12"/>
                  </a:lnTo>
                  <a:lnTo>
                    <a:pt x="129" y="8"/>
                  </a:lnTo>
                  <a:lnTo>
                    <a:pt x="9" y="8"/>
                  </a:lnTo>
                  <a:lnTo>
                    <a:pt x="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901">
              <a:extLst>
                <a:ext uri="{FF2B5EF4-FFF2-40B4-BE49-F238E27FC236}">
                  <a16:creationId xmlns:a16="http://schemas.microsoft.com/office/drawing/2014/main" id="{B5047002-C840-B9E2-FF29-04AC5D468126}"/>
                </a:ext>
              </a:extLst>
            </p:cNvPr>
            <p:cNvSpPr>
              <a:spLocks/>
            </p:cNvSpPr>
            <p:nvPr/>
          </p:nvSpPr>
          <p:spPr bwMode="auto">
            <a:xfrm>
              <a:off x="1438963" y="1717705"/>
              <a:ext cx="101807" cy="302654"/>
            </a:xfrm>
            <a:custGeom>
              <a:avLst/>
              <a:gdLst>
                <a:gd name="T0" fmla="*/ 98 w 102"/>
                <a:gd name="T1" fmla="*/ 266 h 266"/>
                <a:gd name="T2" fmla="*/ 4 w 102"/>
                <a:gd name="T3" fmla="*/ 266 h 266"/>
                <a:gd name="T4" fmla="*/ 2 w 102"/>
                <a:gd name="T5" fmla="*/ 266 h 266"/>
                <a:gd name="T6" fmla="*/ 1 w 102"/>
                <a:gd name="T7" fmla="*/ 265 h 266"/>
                <a:gd name="T8" fmla="*/ 0 w 102"/>
                <a:gd name="T9" fmla="*/ 264 h 266"/>
                <a:gd name="T10" fmla="*/ 0 w 102"/>
                <a:gd name="T11" fmla="*/ 262 h 266"/>
                <a:gd name="T12" fmla="*/ 0 w 102"/>
                <a:gd name="T13" fmla="*/ 240 h 266"/>
                <a:gd name="T14" fmla="*/ 0 w 102"/>
                <a:gd name="T15" fmla="*/ 238 h 266"/>
                <a:gd name="T16" fmla="*/ 1 w 102"/>
                <a:gd name="T17" fmla="*/ 237 h 266"/>
                <a:gd name="T18" fmla="*/ 2 w 102"/>
                <a:gd name="T19" fmla="*/ 236 h 266"/>
                <a:gd name="T20" fmla="*/ 4 w 102"/>
                <a:gd name="T21" fmla="*/ 236 h 266"/>
                <a:gd name="T22" fmla="*/ 5 w 102"/>
                <a:gd name="T23" fmla="*/ 236 h 266"/>
                <a:gd name="T24" fmla="*/ 6 w 102"/>
                <a:gd name="T25" fmla="*/ 237 h 266"/>
                <a:gd name="T26" fmla="*/ 7 w 102"/>
                <a:gd name="T27" fmla="*/ 238 h 266"/>
                <a:gd name="T28" fmla="*/ 8 w 102"/>
                <a:gd name="T29" fmla="*/ 240 h 266"/>
                <a:gd name="T30" fmla="*/ 8 w 102"/>
                <a:gd name="T31" fmla="*/ 258 h 266"/>
                <a:gd name="T32" fmla="*/ 94 w 102"/>
                <a:gd name="T33" fmla="*/ 258 h 266"/>
                <a:gd name="T34" fmla="*/ 94 w 102"/>
                <a:gd name="T35" fmla="*/ 8 h 266"/>
                <a:gd name="T36" fmla="*/ 8 w 102"/>
                <a:gd name="T37" fmla="*/ 8 h 266"/>
                <a:gd name="T38" fmla="*/ 8 w 102"/>
                <a:gd name="T39" fmla="*/ 23 h 266"/>
                <a:gd name="T40" fmla="*/ 7 w 102"/>
                <a:gd name="T41" fmla="*/ 24 h 266"/>
                <a:gd name="T42" fmla="*/ 6 w 102"/>
                <a:gd name="T43" fmla="*/ 26 h 266"/>
                <a:gd name="T44" fmla="*/ 5 w 102"/>
                <a:gd name="T45" fmla="*/ 26 h 266"/>
                <a:gd name="T46" fmla="*/ 4 w 102"/>
                <a:gd name="T47" fmla="*/ 27 h 266"/>
                <a:gd name="T48" fmla="*/ 2 w 102"/>
                <a:gd name="T49" fmla="*/ 26 h 266"/>
                <a:gd name="T50" fmla="*/ 1 w 102"/>
                <a:gd name="T51" fmla="*/ 26 h 266"/>
                <a:gd name="T52" fmla="*/ 0 w 102"/>
                <a:gd name="T53" fmla="*/ 24 h 266"/>
                <a:gd name="T54" fmla="*/ 0 w 102"/>
                <a:gd name="T55" fmla="*/ 23 h 266"/>
                <a:gd name="T56" fmla="*/ 0 w 102"/>
                <a:gd name="T57" fmla="*/ 4 h 266"/>
                <a:gd name="T58" fmla="*/ 0 w 102"/>
                <a:gd name="T59" fmla="*/ 2 h 266"/>
                <a:gd name="T60" fmla="*/ 1 w 102"/>
                <a:gd name="T61" fmla="*/ 1 h 266"/>
                <a:gd name="T62" fmla="*/ 2 w 102"/>
                <a:gd name="T63" fmla="*/ 0 h 266"/>
                <a:gd name="T64" fmla="*/ 4 w 102"/>
                <a:gd name="T65" fmla="*/ 0 h 266"/>
                <a:gd name="T66" fmla="*/ 98 w 102"/>
                <a:gd name="T67" fmla="*/ 0 h 266"/>
                <a:gd name="T68" fmla="*/ 99 w 102"/>
                <a:gd name="T69" fmla="*/ 0 h 266"/>
                <a:gd name="T70" fmla="*/ 100 w 102"/>
                <a:gd name="T71" fmla="*/ 1 h 266"/>
                <a:gd name="T72" fmla="*/ 101 w 102"/>
                <a:gd name="T73" fmla="*/ 2 h 266"/>
                <a:gd name="T74" fmla="*/ 102 w 102"/>
                <a:gd name="T75" fmla="*/ 4 h 266"/>
                <a:gd name="T76" fmla="*/ 102 w 102"/>
                <a:gd name="T77" fmla="*/ 262 h 266"/>
                <a:gd name="T78" fmla="*/ 101 w 102"/>
                <a:gd name="T79" fmla="*/ 264 h 266"/>
                <a:gd name="T80" fmla="*/ 100 w 102"/>
                <a:gd name="T81" fmla="*/ 265 h 266"/>
                <a:gd name="T82" fmla="*/ 99 w 102"/>
                <a:gd name="T83" fmla="*/ 266 h 266"/>
                <a:gd name="T84" fmla="*/ 98 w 102"/>
                <a:gd name="T8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66">
                  <a:moveTo>
                    <a:pt x="98" y="266"/>
                  </a:moveTo>
                  <a:lnTo>
                    <a:pt x="4" y="266"/>
                  </a:lnTo>
                  <a:lnTo>
                    <a:pt x="2" y="266"/>
                  </a:lnTo>
                  <a:lnTo>
                    <a:pt x="1" y="265"/>
                  </a:lnTo>
                  <a:lnTo>
                    <a:pt x="0" y="264"/>
                  </a:lnTo>
                  <a:lnTo>
                    <a:pt x="0" y="262"/>
                  </a:lnTo>
                  <a:lnTo>
                    <a:pt x="0" y="240"/>
                  </a:lnTo>
                  <a:lnTo>
                    <a:pt x="0" y="238"/>
                  </a:lnTo>
                  <a:lnTo>
                    <a:pt x="1" y="237"/>
                  </a:lnTo>
                  <a:lnTo>
                    <a:pt x="2" y="236"/>
                  </a:lnTo>
                  <a:lnTo>
                    <a:pt x="4" y="236"/>
                  </a:lnTo>
                  <a:lnTo>
                    <a:pt x="5" y="236"/>
                  </a:lnTo>
                  <a:lnTo>
                    <a:pt x="6" y="237"/>
                  </a:lnTo>
                  <a:lnTo>
                    <a:pt x="7" y="238"/>
                  </a:lnTo>
                  <a:lnTo>
                    <a:pt x="8" y="240"/>
                  </a:lnTo>
                  <a:lnTo>
                    <a:pt x="8" y="258"/>
                  </a:lnTo>
                  <a:lnTo>
                    <a:pt x="94" y="258"/>
                  </a:lnTo>
                  <a:lnTo>
                    <a:pt x="94" y="8"/>
                  </a:lnTo>
                  <a:lnTo>
                    <a:pt x="8" y="8"/>
                  </a:lnTo>
                  <a:lnTo>
                    <a:pt x="8" y="23"/>
                  </a:lnTo>
                  <a:lnTo>
                    <a:pt x="7" y="24"/>
                  </a:lnTo>
                  <a:lnTo>
                    <a:pt x="6" y="26"/>
                  </a:lnTo>
                  <a:lnTo>
                    <a:pt x="5" y="26"/>
                  </a:lnTo>
                  <a:lnTo>
                    <a:pt x="4" y="27"/>
                  </a:lnTo>
                  <a:lnTo>
                    <a:pt x="2" y="26"/>
                  </a:lnTo>
                  <a:lnTo>
                    <a:pt x="1" y="26"/>
                  </a:lnTo>
                  <a:lnTo>
                    <a:pt x="0" y="24"/>
                  </a:lnTo>
                  <a:lnTo>
                    <a:pt x="0" y="23"/>
                  </a:lnTo>
                  <a:lnTo>
                    <a:pt x="0" y="4"/>
                  </a:lnTo>
                  <a:lnTo>
                    <a:pt x="0" y="2"/>
                  </a:lnTo>
                  <a:lnTo>
                    <a:pt x="1" y="1"/>
                  </a:lnTo>
                  <a:lnTo>
                    <a:pt x="2" y="0"/>
                  </a:lnTo>
                  <a:lnTo>
                    <a:pt x="4" y="0"/>
                  </a:lnTo>
                  <a:lnTo>
                    <a:pt x="98" y="0"/>
                  </a:lnTo>
                  <a:lnTo>
                    <a:pt x="99" y="0"/>
                  </a:lnTo>
                  <a:lnTo>
                    <a:pt x="100" y="1"/>
                  </a:lnTo>
                  <a:lnTo>
                    <a:pt x="101" y="2"/>
                  </a:lnTo>
                  <a:lnTo>
                    <a:pt x="102" y="4"/>
                  </a:lnTo>
                  <a:lnTo>
                    <a:pt x="102" y="262"/>
                  </a:lnTo>
                  <a:lnTo>
                    <a:pt x="101" y="264"/>
                  </a:lnTo>
                  <a:lnTo>
                    <a:pt x="100" y="265"/>
                  </a:lnTo>
                  <a:lnTo>
                    <a:pt x="99" y="266"/>
                  </a:lnTo>
                  <a:lnTo>
                    <a:pt x="98"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902">
              <a:extLst>
                <a:ext uri="{FF2B5EF4-FFF2-40B4-BE49-F238E27FC236}">
                  <a16:creationId xmlns:a16="http://schemas.microsoft.com/office/drawing/2014/main" id="{E2B5C71B-18C6-00F6-C59B-C61825A082A0}"/>
                </a:ext>
              </a:extLst>
            </p:cNvPr>
            <p:cNvSpPr>
              <a:spLocks/>
            </p:cNvSpPr>
            <p:nvPr/>
          </p:nvSpPr>
          <p:spPr bwMode="auto">
            <a:xfrm>
              <a:off x="1438963" y="1754390"/>
              <a:ext cx="8144" cy="220112"/>
            </a:xfrm>
            <a:custGeom>
              <a:avLst/>
              <a:gdLst>
                <a:gd name="T0" fmla="*/ 4 w 8"/>
                <a:gd name="T1" fmla="*/ 192 h 192"/>
                <a:gd name="T2" fmla="*/ 2 w 8"/>
                <a:gd name="T3" fmla="*/ 192 h 192"/>
                <a:gd name="T4" fmla="*/ 1 w 8"/>
                <a:gd name="T5" fmla="*/ 191 h 192"/>
                <a:gd name="T6" fmla="*/ 0 w 8"/>
                <a:gd name="T7" fmla="*/ 190 h 192"/>
                <a:gd name="T8" fmla="*/ 0 w 8"/>
                <a:gd name="T9" fmla="*/ 187 h 192"/>
                <a:gd name="T10" fmla="*/ 0 w 8"/>
                <a:gd name="T11" fmla="*/ 4 h 192"/>
                <a:gd name="T12" fmla="*/ 0 w 8"/>
                <a:gd name="T13" fmla="*/ 3 h 192"/>
                <a:gd name="T14" fmla="*/ 1 w 8"/>
                <a:gd name="T15" fmla="*/ 1 h 192"/>
                <a:gd name="T16" fmla="*/ 2 w 8"/>
                <a:gd name="T17" fmla="*/ 1 h 192"/>
                <a:gd name="T18" fmla="*/ 4 w 8"/>
                <a:gd name="T19" fmla="*/ 0 h 192"/>
                <a:gd name="T20" fmla="*/ 5 w 8"/>
                <a:gd name="T21" fmla="*/ 1 h 192"/>
                <a:gd name="T22" fmla="*/ 6 w 8"/>
                <a:gd name="T23" fmla="*/ 1 h 192"/>
                <a:gd name="T24" fmla="*/ 7 w 8"/>
                <a:gd name="T25" fmla="*/ 3 h 192"/>
                <a:gd name="T26" fmla="*/ 8 w 8"/>
                <a:gd name="T27" fmla="*/ 4 h 192"/>
                <a:gd name="T28" fmla="*/ 8 w 8"/>
                <a:gd name="T29" fmla="*/ 187 h 192"/>
                <a:gd name="T30" fmla="*/ 7 w 8"/>
                <a:gd name="T31" fmla="*/ 190 h 192"/>
                <a:gd name="T32" fmla="*/ 6 w 8"/>
                <a:gd name="T33" fmla="*/ 191 h 192"/>
                <a:gd name="T34" fmla="*/ 5 w 8"/>
                <a:gd name="T35" fmla="*/ 192 h 192"/>
                <a:gd name="T36" fmla="*/ 4 w 8"/>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2">
                  <a:moveTo>
                    <a:pt x="4" y="192"/>
                  </a:moveTo>
                  <a:lnTo>
                    <a:pt x="2" y="192"/>
                  </a:lnTo>
                  <a:lnTo>
                    <a:pt x="1" y="191"/>
                  </a:lnTo>
                  <a:lnTo>
                    <a:pt x="0" y="190"/>
                  </a:lnTo>
                  <a:lnTo>
                    <a:pt x="0" y="187"/>
                  </a:lnTo>
                  <a:lnTo>
                    <a:pt x="0" y="4"/>
                  </a:lnTo>
                  <a:lnTo>
                    <a:pt x="0" y="3"/>
                  </a:lnTo>
                  <a:lnTo>
                    <a:pt x="1" y="1"/>
                  </a:lnTo>
                  <a:lnTo>
                    <a:pt x="2" y="1"/>
                  </a:lnTo>
                  <a:lnTo>
                    <a:pt x="4" y="0"/>
                  </a:lnTo>
                  <a:lnTo>
                    <a:pt x="5" y="1"/>
                  </a:lnTo>
                  <a:lnTo>
                    <a:pt x="6" y="1"/>
                  </a:lnTo>
                  <a:lnTo>
                    <a:pt x="7" y="3"/>
                  </a:lnTo>
                  <a:lnTo>
                    <a:pt x="8" y="4"/>
                  </a:lnTo>
                  <a:lnTo>
                    <a:pt x="8" y="187"/>
                  </a:lnTo>
                  <a:lnTo>
                    <a:pt x="7" y="190"/>
                  </a:lnTo>
                  <a:lnTo>
                    <a:pt x="6" y="191"/>
                  </a:lnTo>
                  <a:lnTo>
                    <a:pt x="5" y="192"/>
                  </a:lnTo>
                  <a:lnTo>
                    <a:pt x="4"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903">
              <a:extLst>
                <a:ext uri="{FF2B5EF4-FFF2-40B4-BE49-F238E27FC236}">
                  <a16:creationId xmlns:a16="http://schemas.microsoft.com/office/drawing/2014/main" id="{21DA7177-1FA3-8674-46E8-C70FA78052CE}"/>
                </a:ext>
              </a:extLst>
            </p:cNvPr>
            <p:cNvSpPr>
              <a:spLocks/>
            </p:cNvSpPr>
            <p:nvPr/>
          </p:nvSpPr>
          <p:spPr bwMode="auto">
            <a:xfrm>
              <a:off x="1007308" y="1630576"/>
              <a:ext cx="8144" cy="403538"/>
            </a:xfrm>
            <a:custGeom>
              <a:avLst/>
              <a:gdLst>
                <a:gd name="T0" fmla="*/ 4 w 8"/>
                <a:gd name="T1" fmla="*/ 353 h 353"/>
                <a:gd name="T2" fmla="*/ 3 w 8"/>
                <a:gd name="T3" fmla="*/ 353 h 353"/>
                <a:gd name="T4" fmla="*/ 1 w 8"/>
                <a:gd name="T5" fmla="*/ 352 h 353"/>
                <a:gd name="T6" fmla="*/ 0 w 8"/>
                <a:gd name="T7" fmla="*/ 350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0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0"/>
                  </a:lnTo>
                  <a:lnTo>
                    <a:pt x="0" y="349"/>
                  </a:lnTo>
                  <a:lnTo>
                    <a:pt x="0" y="4"/>
                  </a:lnTo>
                  <a:lnTo>
                    <a:pt x="0" y="2"/>
                  </a:lnTo>
                  <a:lnTo>
                    <a:pt x="1" y="1"/>
                  </a:lnTo>
                  <a:lnTo>
                    <a:pt x="3" y="0"/>
                  </a:lnTo>
                  <a:lnTo>
                    <a:pt x="4" y="0"/>
                  </a:lnTo>
                  <a:lnTo>
                    <a:pt x="6" y="0"/>
                  </a:lnTo>
                  <a:lnTo>
                    <a:pt x="7" y="1"/>
                  </a:lnTo>
                  <a:lnTo>
                    <a:pt x="8" y="2"/>
                  </a:lnTo>
                  <a:lnTo>
                    <a:pt x="8" y="4"/>
                  </a:lnTo>
                  <a:lnTo>
                    <a:pt x="8" y="349"/>
                  </a:lnTo>
                  <a:lnTo>
                    <a:pt x="8" y="350"/>
                  </a:lnTo>
                  <a:lnTo>
                    <a:pt x="7" y="352"/>
                  </a:lnTo>
                  <a:lnTo>
                    <a:pt x="6" y="353"/>
                  </a:lnTo>
                  <a:lnTo>
                    <a:pt x="4"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904">
              <a:extLst>
                <a:ext uri="{FF2B5EF4-FFF2-40B4-BE49-F238E27FC236}">
                  <a16:creationId xmlns:a16="http://schemas.microsoft.com/office/drawing/2014/main" id="{B2C4BC77-E048-D56F-29EB-3677A895F4D4}"/>
                </a:ext>
              </a:extLst>
            </p:cNvPr>
            <p:cNvSpPr>
              <a:spLocks/>
            </p:cNvSpPr>
            <p:nvPr/>
          </p:nvSpPr>
          <p:spPr bwMode="auto">
            <a:xfrm>
              <a:off x="1052101" y="1630576"/>
              <a:ext cx="8144" cy="142157"/>
            </a:xfrm>
            <a:custGeom>
              <a:avLst/>
              <a:gdLst>
                <a:gd name="T0" fmla="*/ 4 w 8"/>
                <a:gd name="T1" fmla="*/ 121 h 121"/>
                <a:gd name="T2" fmla="*/ 2 w 8"/>
                <a:gd name="T3" fmla="*/ 121 h 121"/>
                <a:gd name="T4" fmla="*/ 1 w 8"/>
                <a:gd name="T5" fmla="*/ 120 h 121"/>
                <a:gd name="T6" fmla="*/ 0 w 8"/>
                <a:gd name="T7" fmla="*/ 119 h 121"/>
                <a:gd name="T8" fmla="*/ 0 w 8"/>
                <a:gd name="T9" fmla="*/ 117 h 121"/>
                <a:gd name="T10" fmla="*/ 0 w 8"/>
                <a:gd name="T11" fmla="*/ 4 h 121"/>
                <a:gd name="T12" fmla="*/ 0 w 8"/>
                <a:gd name="T13" fmla="*/ 2 h 121"/>
                <a:gd name="T14" fmla="*/ 1 w 8"/>
                <a:gd name="T15" fmla="*/ 1 h 121"/>
                <a:gd name="T16" fmla="*/ 2 w 8"/>
                <a:gd name="T17" fmla="*/ 0 h 121"/>
                <a:gd name="T18" fmla="*/ 4 w 8"/>
                <a:gd name="T19" fmla="*/ 0 h 121"/>
                <a:gd name="T20" fmla="*/ 5 w 8"/>
                <a:gd name="T21" fmla="*/ 0 h 121"/>
                <a:gd name="T22" fmla="*/ 7 w 8"/>
                <a:gd name="T23" fmla="*/ 1 h 121"/>
                <a:gd name="T24" fmla="*/ 8 w 8"/>
                <a:gd name="T25" fmla="*/ 2 h 121"/>
                <a:gd name="T26" fmla="*/ 8 w 8"/>
                <a:gd name="T27" fmla="*/ 4 h 121"/>
                <a:gd name="T28" fmla="*/ 8 w 8"/>
                <a:gd name="T29" fmla="*/ 117 h 121"/>
                <a:gd name="T30" fmla="*/ 8 w 8"/>
                <a:gd name="T31" fmla="*/ 119 h 121"/>
                <a:gd name="T32" fmla="*/ 7 w 8"/>
                <a:gd name="T33" fmla="*/ 120 h 121"/>
                <a:gd name="T34" fmla="*/ 5 w 8"/>
                <a:gd name="T35" fmla="*/ 121 h 121"/>
                <a:gd name="T36" fmla="*/ 4 w 8"/>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1">
                  <a:moveTo>
                    <a:pt x="4" y="121"/>
                  </a:moveTo>
                  <a:lnTo>
                    <a:pt x="2" y="121"/>
                  </a:lnTo>
                  <a:lnTo>
                    <a:pt x="1" y="120"/>
                  </a:lnTo>
                  <a:lnTo>
                    <a:pt x="0" y="119"/>
                  </a:lnTo>
                  <a:lnTo>
                    <a:pt x="0" y="117"/>
                  </a:lnTo>
                  <a:lnTo>
                    <a:pt x="0" y="4"/>
                  </a:lnTo>
                  <a:lnTo>
                    <a:pt x="0" y="2"/>
                  </a:lnTo>
                  <a:lnTo>
                    <a:pt x="1" y="1"/>
                  </a:lnTo>
                  <a:lnTo>
                    <a:pt x="2" y="0"/>
                  </a:lnTo>
                  <a:lnTo>
                    <a:pt x="4" y="0"/>
                  </a:lnTo>
                  <a:lnTo>
                    <a:pt x="5" y="0"/>
                  </a:lnTo>
                  <a:lnTo>
                    <a:pt x="7" y="1"/>
                  </a:lnTo>
                  <a:lnTo>
                    <a:pt x="8" y="2"/>
                  </a:lnTo>
                  <a:lnTo>
                    <a:pt x="8" y="4"/>
                  </a:lnTo>
                  <a:lnTo>
                    <a:pt x="8" y="117"/>
                  </a:lnTo>
                  <a:lnTo>
                    <a:pt x="8" y="119"/>
                  </a:lnTo>
                  <a:lnTo>
                    <a:pt x="7" y="120"/>
                  </a:lnTo>
                  <a:lnTo>
                    <a:pt x="5" y="121"/>
                  </a:lnTo>
                  <a:lnTo>
                    <a:pt x="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905">
              <a:extLst>
                <a:ext uri="{FF2B5EF4-FFF2-40B4-BE49-F238E27FC236}">
                  <a16:creationId xmlns:a16="http://schemas.microsoft.com/office/drawing/2014/main" id="{7D0094A1-1220-7435-E6F1-DF8D060FCEC0}"/>
                </a:ext>
              </a:extLst>
            </p:cNvPr>
            <p:cNvSpPr>
              <a:spLocks/>
            </p:cNvSpPr>
            <p:nvPr/>
          </p:nvSpPr>
          <p:spPr bwMode="auto">
            <a:xfrm>
              <a:off x="1027668" y="1630576"/>
              <a:ext cx="8144" cy="142157"/>
            </a:xfrm>
            <a:custGeom>
              <a:avLst/>
              <a:gdLst>
                <a:gd name="T0" fmla="*/ 4 w 8"/>
                <a:gd name="T1" fmla="*/ 121 h 121"/>
                <a:gd name="T2" fmla="*/ 2 w 8"/>
                <a:gd name="T3" fmla="*/ 121 h 121"/>
                <a:gd name="T4" fmla="*/ 1 w 8"/>
                <a:gd name="T5" fmla="*/ 120 h 121"/>
                <a:gd name="T6" fmla="*/ 0 w 8"/>
                <a:gd name="T7" fmla="*/ 119 h 121"/>
                <a:gd name="T8" fmla="*/ 0 w 8"/>
                <a:gd name="T9" fmla="*/ 117 h 121"/>
                <a:gd name="T10" fmla="*/ 0 w 8"/>
                <a:gd name="T11" fmla="*/ 4 h 121"/>
                <a:gd name="T12" fmla="*/ 0 w 8"/>
                <a:gd name="T13" fmla="*/ 2 h 121"/>
                <a:gd name="T14" fmla="*/ 1 w 8"/>
                <a:gd name="T15" fmla="*/ 1 h 121"/>
                <a:gd name="T16" fmla="*/ 2 w 8"/>
                <a:gd name="T17" fmla="*/ 0 h 121"/>
                <a:gd name="T18" fmla="*/ 4 w 8"/>
                <a:gd name="T19" fmla="*/ 0 h 121"/>
                <a:gd name="T20" fmla="*/ 5 w 8"/>
                <a:gd name="T21" fmla="*/ 0 h 121"/>
                <a:gd name="T22" fmla="*/ 7 w 8"/>
                <a:gd name="T23" fmla="*/ 1 h 121"/>
                <a:gd name="T24" fmla="*/ 8 w 8"/>
                <a:gd name="T25" fmla="*/ 2 h 121"/>
                <a:gd name="T26" fmla="*/ 8 w 8"/>
                <a:gd name="T27" fmla="*/ 4 h 121"/>
                <a:gd name="T28" fmla="*/ 8 w 8"/>
                <a:gd name="T29" fmla="*/ 117 h 121"/>
                <a:gd name="T30" fmla="*/ 8 w 8"/>
                <a:gd name="T31" fmla="*/ 119 h 121"/>
                <a:gd name="T32" fmla="*/ 7 w 8"/>
                <a:gd name="T33" fmla="*/ 120 h 121"/>
                <a:gd name="T34" fmla="*/ 5 w 8"/>
                <a:gd name="T35" fmla="*/ 121 h 121"/>
                <a:gd name="T36" fmla="*/ 4 w 8"/>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1">
                  <a:moveTo>
                    <a:pt x="4" y="121"/>
                  </a:moveTo>
                  <a:lnTo>
                    <a:pt x="2" y="121"/>
                  </a:lnTo>
                  <a:lnTo>
                    <a:pt x="1" y="120"/>
                  </a:lnTo>
                  <a:lnTo>
                    <a:pt x="0" y="119"/>
                  </a:lnTo>
                  <a:lnTo>
                    <a:pt x="0" y="117"/>
                  </a:lnTo>
                  <a:lnTo>
                    <a:pt x="0" y="4"/>
                  </a:lnTo>
                  <a:lnTo>
                    <a:pt x="0" y="2"/>
                  </a:lnTo>
                  <a:lnTo>
                    <a:pt x="1" y="1"/>
                  </a:lnTo>
                  <a:lnTo>
                    <a:pt x="2" y="0"/>
                  </a:lnTo>
                  <a:lnTo>
                    <a:pt x="4" y="0"/>
                  </a:lnTo>
                  <a:lnTo>
                    <a:pt x="5" y="0"/>
                  </a:lnTo>
                  <a:lnTo>
                    <a:pt x="7" y="1"/>
                  </a:lnTo>
                  <a:lnTo>
                    <a:pt x="8" y="2"/>
                  </a:lnTo>
                  <a:lnTo>
                    <a:pt x="8" y="4"/>
                  </a:lnTo>
                  <a:lnTo>
                    <a:pt x="8" y="117"/>
                  </a:lnTo>
                  <a:lnTo>
                    <a:pt x="8" y="119"/>
                  </a:lnTo>
                  <a:lnTo>
                    <a:pt x="7" y="120"/>
                  </a:lnTo>
                  <a:lnTo>
                    <a:pt x="5" y="121"/>
                  </a:lnTo>
                  <a:lnTo>
                    <a:pt x="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906">
              <a:extLst>
                <a:ext uri="{FF2B5EF4-FFF2-40B4-BE49-F238E27FC236}">
                  <a16:creationId xmlns:a16="http://schemas.microsoft.com/office/drawing/2014/main" id="{88840396-480D-EB38-FDCF-0716CDF5D44B}"/>
                </a:ext>
              </a:extLst>
            </p:cNvPr>
            <p:cNvSpPr>
              <a:spLocks/>
            </p:cNvSpPr>
            <p:nvPr/>
          </p:nvSpPr>
          <p:spPr bwMode="auto">
            <a:xfrm>
              <a:off x="1052101" y="1823174"/>
              <a:ext cx="8144" cy="114643"/>
            </a:xfrm>
            <a:custGeom>
              <a:avLst/>
              <a:gdLst>
                <a:gd name="T0" fmla="*/ 4 w 8"/>
                <a:gd name="T1" fmla="*/ 100 h 100"/>
                <a:gd name="T2" fmla="*/ 2 w 8"/>
                <a:gd name="T3" fmla="*/ 99 h 100"/>
                <a:gd name="T4" fmla="*/ 1 w 8"/>
                <a:gd name="T5" fmla="*/ 98 h 100"/>
                <a:gd name="T6" fmla="*/ 0 w 8"/>
                <a:gd name="T7" fmla="*/ 97 h 100"/>
                <a:gd name="T8" fmla="*/ 0 w 8"/>
                <a:gd name="T9" fmla="*/ 96 h 100"/>
                <a:gd name="T10" fmla="*/ 0 w 8"/>
                <a:gd name="T11" fmla="*/ 4 h 100"/>
                <a:gd name="T12" fmla="*/ 0 w 8"/>
                <a:gd name="T13" fmla="*/ 2 h 100"/>
                <a:gd name="T14" fmla="*/ 1 w 8"/>
                <a:gd name="T15" fmla="*/ 1 h 100"/>
                <a:gd name="T16" fmla="*/ 2 w 8"/>
                <a:gd name="T17" fmla="*/ 0 h 100"/>
                <a:gd name="T18" fmla="*/ 4 w 8"/>
                <a:gd name="T19" fmla="*/ 0 h 100"/>
                <a:gd name="T20" fmla="*/ 5 w 8"/>
                <a:gd name="T21" fmla="*/ 0 h 100"/>
                <a:gd name="T22" fmla="*/ 7 w 8"/>
                <a:gd name="T23" fmla="*/ 1 h 100"/>
                <a:gd name="T24" fmla="*/ 8 w 8"/>
                <a:gd name="T25" fmla="*/ 2 h 100"/>
                <a:gd name="T26" fmla="*/ 8 w 8"/>
                <a:gd name="T27" fmla="*/ 4 h 100"/>
                <a:gd name="T28" fmla="*/ 8 w 8"/>
                <a:gd name="T29" fmla="*/ 96 h 100"/>
                <a:gd name="T30" fmla="*/ 8 w 8"/>
                <a:gd name="T31" fmla="*/ 97 h 100"/>
                <a:gd name="T32" fmla="*/ 7 w 8"/>
                <a:gd name="T33" fmla="*/ 98 h 100"/>
                <a:gd name="T34" fmla="*/ 5 w 8"/>
                <a:gd name="T35" fmla="*/ 99 h 100"/>
                <a:gd name="T36" fmla="*/ 4 w 8"/>
                <a:gd name="T3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0">
                  <a:moveTo>
                    <a:pt x="4" y="100"/>
                  </a:moveTo>
                  <a:lnTo>
                    <a:pt x="2" y="99"/>
                  </a:lnTo>
                  <a:lnTo>
                    <a:pt x="1" y="98"/>
                  </a:lnTo>
                  <a:lnTo>
                    <a:pt x="0" y="97"/>
                  </a:lnTo>
                  <a:lnTo>
                    <a:pt x="0" y="96"/>
                  </a:lnTo>
                  <a:lnTo>
                    <a:pt x="0" y="4"/>
                  </a:lnTo>
                  <a:lnTo>
                    <a:pt x="0" y="2"/>
                  </a:lnTo>
                  <a:lnTo>
                    <a:pt x="1" y="1"/>
                  </a:lnTo>
                  <a:lnTo>
                    <a:pt x="2" y="0"/>
                  </a:lnTo>
                  <a:lnTo>
                    <a:pt x="4" y="0"/>
                  </a:lnTo>
                  <a:lnTo>
                    <a:pt x="5" y="0"/>
                  </a:lnTo>
                  <a:lnTo>
                    <a:pt x="7" y="1"/>
                  </a:lnTo>
                  <a:lnTo>
                    <a:pt x="8" y="2"/>
                  </a:lnTo>
                  <a:lnTo>
                    <a:pt x="8" y="4"/>
                  </a:lnTo>
                  <a:lnTo>
                    <a:pt x="8" y="96"/>
                  </a:lnTo>
                  <a:lnTo>
                    <a:pt x="8" y="97"/>
                  </a:lnTo>
                  <a:lnTo>
                    <a:pt x="7" y="98"/>
                  </a:lnTo>
                  <a:lnTo>
                    <a:pt x="5" y="99"/>
                  </a:lnTo>
                  <a:lnTo>
                    <a:pt x="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907">
              <a:extLst>
                <a:ext uri="{FF2B5EF4-FFF2-40B4-BE49-F238E27FC236}">
                  <a16:creationId xmlns:a16="http://schemas.microsoft.com/office/drawing/2014/main" id="{7D9D8827-9EE3-7CCB-1019-91486E9B9DAF}"/>
                </a:ext>
              </a:extLst>
            </p:cNvPr>
            <p:cNvSpPr>
              <a:spLocks/>
            </p:cNvSpPr>
            <p:nvPr/>
          </p:nvSpPr>
          <p:spPr bwMode="auto">
            <a:xfrm>
              <a:off x="1027668" y="1823174"/>
              <a:ext cx="8144" cy="210941"/>
            </a:xfrm>
            <a:custGeom>
              <a:avLst/>
              <a:gdLst>
                <a:gd name="T0" fmla="*/ 4 w 8"/>
                <a:gd name="T1" fmla="*/ 184 h 184"/>
                <a:gd name="T2" fmla="*/ 2 w 8"/>
                <a:gd name="T3" fmla="*/ 183 h 184"/>
                <a:gd name="T4" fmla="*/ 1 w 8"/>
                <a:gd name="T5" fmla="*/ 182 h 184"/>
                <a:gd name="T6" fmla="*/ 0 w 8"/>
                <a:gd name="T7" fmla="*/ 181 h 184"/>
                <a:gd name="T8" fmla="*/ 0 w 8"/>
                <a:gd name="T9" fmla="*/ 179 h 184"/>
                <a:gd name="T10" fmla="*/ 0 w 8"/>
                <a:gd name="T11" fmla="*/ 4 h 184"/>
                <a:gd name="T12" fmla="*/ 0 w 8"/>
                <a:gd name="T13" fmla="*/ 2 h 184"/>
                <a:gd name="T14" fmla="*/ 1 w 8"/>
                <a:gd name="T15" fmla="*/ 1 h 184"/>
                <a:gd name="T16" fmla="*/ 2 w 8"/>
                <a:gd name="T17" fmla="*/ 0 h 184"/>
                <a:gd name="T18" fmla="*/ 4 w 8"/>
                <a:gd name="T19" fmla="*/ 0 h 184"/>
                <a:gd name="T20" fmla="*/ 5 w 8"/>
                <a:gd name="T21" fmla="*/ 0 h 184"/>
                <a:gd name="T22" fmla="*/ 7 w 8"/>
                <a:gd name="T23" fmla="*/ 1 h 184"/>
                <a:gd name="T24" fmla="*/ 8 w 8"/>
                <a:gd name="T25" fmla="*/ 2 h 184"/>
                <a:gd name="T26" fmla="*/ 8 w 8"/>
                <a:gd name="T27" fmla="*/ 4 h 184"/>
                <a:gd name="T28" fmla="*/ 8 w 8"/>
                <a:gd name="T29" fmla="*/ 179 h 184"/>
                <a:gd name="T30" fmla="*/ 8 w 8"/>
                <a:gd name="T31" fmla="*/ 181 h 184"/>
                <a:gd name="T32" fmla="*/ 7 w 8"/>
                <a:gd name="T33" fmla="*/ 182 h 184"/>
                <a:gd name="T34" fmla="*/ 5 w 8"/>
                <a:gd name="T35" fmla="*/ 183 h 184"/>
                <a:gd name="T36" fmla="*/ 4 w 8"/>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4">
                  <a:moveTo>
                    <a:pt x="4" y="184"/>
                  </a:moveTo>
                  <a:lnTo>
                    <a:pt x="2" y="183"/>
                  </a:lnTo>
                  <a:lnTo>
                    <a:pt x="1" y="182"/>
                  </a:lnTo>
                  <a:lnTo>
                    <a:pt x="0" y="181"/>
                  </a:lnTo>
                  <a:lnTo>
                    <a:pt x="0" y="179"/>
                  </a:lnTo>
                  <a:lnTo>
                    <a:pt x="0" y="4"/>
                  </a:lnTo>
                  <a:lnTo>
                    <a:pt x="0" y="2"/>
                  </a:lnTo>
                  <a:lnTo>
                    <a:pt x="1" y="1"/>
                  </a:lnTo>
                  <a:lnTo>
                    <a:pt x="2" y="0"/>
                  </a:lnTo>
                  <a:lnTo>
                    <a:pt x="4" y="0"/>
                  </a:lnTo>
                  <a:lnTo>
                    <a:pt x="5" y="0"/>
                  </a:lnTo>
                  <a:lnTo>
                    <a:pt x="7" y="1"/>
                  </a:lnTo>
                  <a:lnTo>
                    <a:pt x="8" y="2"/>
                  </a:lnTo>
                  <a:lnTo>
                    <a:pt x="8" y="4"/>
                  </a:lnTo>
                  <a:lnTo>
                    <a:pt x="8" y="179"/>
                  </a:lnTo>
                  <a:lnTo>
                    <a:pt x="8" y="181"/>
                  </a:lnTo>
                  <a:lnTo>
                    <a:pt x="7" y="182"/>
                  </a:lnTo>
                  <a:lnTo>
                    <a:pt x="5" y="183"/>
                  </a:lnTo>
                  <a:lnTo>
                    <a:pt x="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908">
              <a:extLst>
                <a:ext uri="{FF2B5EF4-FFF2-40B4-BE49-F238E27FC236}">
                  <a16:creationId xmlns:a16="http://schemas.microsoft.com/office/drawing/2014/main" id="{9EC070AE-1940-7A54-673B-11896023D6B0}"/>
                </a:ext>
              </a:extLst>
            </p:cNvPr>
            <p:cNvSpPr>
              <a:spLocks noEditPoints="1"/>
            </p:cNvSpPr>
            <p:nvPr/>
          </p:nvSpPr>
          <p:spPr bwMode="auto">
            <a:xfrm>
              <a:off x="1019523" y="1758974"/>
              <a:ext cx="48867" cy="73371"/>
            </a:xfrm>
            <a:custGeom>
              <a:avLst/>
              <a:gdLst>
                <a:gd name="T0" fmla="*/ 41 w 46"/>
                <a:gd name="T1" fmla="*/ 62 h 62"/>
                <a:gd name="T2" fmla="*/ 4 w 46"/>
                <a:gd name="T3" fmla="*/ 62 h 62"/>
                <a:gd name="T4" fmla="*/ 3 w 46"/>
                <a:gd name="T5" fmla="*/ 61 h 62"/>
                <a:gd name="T6" fmla="*/ 2 w 46"/>
                <a:gd name="T7" fmla="*/ 61 h 62"/>
                <a:gd name="T8" fmla="*/ 1 w 46"/>
                <a:gd name="T9" fmla="*/ 59 h 62"/>
                <a:gd name="T10" fmla="*/ 0 w 46"/>
                <a:gd name="T11" fmla="*/ 58 h 62"/>
                <a:gd name="T12" fmla="*/ 0 w 46"/>
                <a:gd name="T13" fmla="*/ 4 h 62"/>
                <a:gd name="T14" fmla="*/ 1 w 46"/>
                <a:gd name="T15" fmla="*/ 3 h 62"/>
                <a:gd name="T16" fmla="*/ 2 w 46"/>
                <a:gd name="T17" fmla="*/ 2 h 62"/>
                <a:gd name="T18" fmla="*/ 3 w 46"/>
                <a:gd name="T19" fmla="*/ 1 h 62"/>
                <a:gd name="T20" fmla="*/ 4 w 46"/>
                <a:gd name="T21" fmla="*/ 0 h 62"/>
                <a:gd name="T22" fmla="*/ 41 w 46"/>
                <a:gd name="T23" fmla="*/ 0 h 62"/>
                <a:gd name="T24" fmla="*/ 43 w 46"/>
                <a:gd name="T25" fmla="*/ 1 h 62"/>
                <a:gd name="T26" fmla="*/ 45 w 46"/>
                <a:gd name="T27" fmla="*/ 2 h 62"/>
                <a:gd name="T28" fmla="*/ 46 w 46"/>
                <a:gd name="T29" fmla="*/ 3 h 62"/>
                <a:gd name="T30" fmla="*/ 46 w 46"/>
                <a:gd name="T31" fmla="*/ 4 h 62"/>
                <a:gd name="T32" fmla="*/ 46 w 46"/>
                <a:gd name="T33" fmla="*/ 58 h 62"/>
                <a:gd name="T34" fmla="*/ 46 w 46"/>
                <a:gd name="T35" fmla="*/ 59 h 62"/>
                <a:gd name="T36" fmla="*/ 45 w 46"/>
                <a:gd name="T37" fmla="*/ 61 h 62"/>
                <a:gd name="T38" fmla="*/ 43 w 46"/>
                <a:gd name="T39" fmla="*/ 61 h 62"/>
                <a:gd name="T40" fmla="*/ 41 w 46"/>
                <a:gd name="T41" fmla="*/ 62 h 62"/>
                <a:gd name="T42" fmla="*/ 8 w 46"/>
                <a:gd name="T43" fmla="*/ 54 h 62"/>
                <a:gd name="T44" fmla="*/ 8 w 46"/>
                <a:gd name="T45" fmla="*/ 54 h 62"/>
                <a:gd name="T46" fmla="*/ 37 w 46"/>
                <a:gd name="T47" fmla="*/ 54 h 62"/>
                <a:gd name="T48" fmla="*/ 37 w 46"/>
                <a:gd name="T49" fmla="*/ 8 h 62"/>
                <a:gd name="T50" fmla="*/ 8 w 46"/>
                <a:gd name="T51" fmla="*/ 8 h 62"/>
                <a:gd name="T52" fmla="*/ 8 w 46"/>
                <a:gd name="T5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2">
                  <a:moveTo>
                    <a:pt x="41" y="62"/>
                  </a:moveTo>
                  <a:lnTo>
                    <a:pt x="4" y="62"/>
                  </a:lnTo>
                  <a:lnTo>
                    <a:pt x="3" y="61"/>
                  </a:lnTo>
                  <a:lnTo>
                    <a:pt x="2" y="61"/>
                  </a:lnTo>
                  <a:lnTo>
                    <a:pt x="1" y="59"/>
                  </a:lnTo>
                  <a:lnTo>
                    <a:pt x="0" y="58"/>
                  </a:lnTo>
                  <a:lnTo>
                    <a:pt x="0" y="4"/>
                  </a:lnTo>
                  <a:lnTo>
                    <a:pt x="1" y="3"/>
                  </a:lnTo>
                  <a:lnTo>
                    <a:pt x="2" y="2"/>
                  </a:lnTo>
                  <a:lnTo>
                    <a:pt x="3" y="1"/>
                  </a:lnTo>
                  <a:lnTo>
                    <a:pt x="4" y="0"/>
                  </a:lnTo>
                  <a:lnTo>
                    <a:pt x="41" y="0"/>
                  </a:lnTo>
                  <a:lnTo>
                    <a:pt x="43" y="1"/>
                  </a:lnTo>
                  <a:lnTo>
                    <a:pt x="45" y="2"/>
                  </a:lnTo>
                  <a:lnTo>
                    <a:pt x="46" y="3"/>
                  </a:lnTo>
                  <a:lnTo>
                    <a:pt x="46" y="4"/>
                  </a:lnTo>
                  <a:lnTo>
                    <a:pt x="46" y="58"/>
                  </a:lnTo>
                  <a:lnTo>
                    <a:pt x="46" y="59"/>
                  </a:lnTo>
                  <a:lnTo>
                    <a:pt x="45" y="61"/>
                  </a:lnTo>
                  <a:lnTo>
                    <a:pt x="43" y="61"/>
                  </a:lnTo>
                  <a:lnTo>
                    <a:pt x="41" y="62"/>
                  </a:lnTo>
                  <a:close/>
                  <a:moveTo>
                    <a:pt x="8" y="54"/>
                  </a:moveTo>
                  <a:lnTo>
                    <a:pt x="8" y="54"/>
                  </a:lnTo>
                  <a:lnTo>
                    <a:pt x="37" y="54"/>
                  </a:lnTo>
                  <a:lnTo>
                    <a:pt x="37" y="8"/>
                  </a:lnTo>
                  <a:lnTo>
                    <a:pt x="8" y="8"/>
                  </a:lnTo>
                  <a:lnTo>
                    <a:pt x="8"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09">
              <a:extLst>
                <a:ext uri="{FF2B5EF4-FFF2-40B4-BE49-F238E27FC236}">
                  <a16:creationId xmlns:a16="http://schemas.microsoft.com/office/drawing/2014/main" id="{05A17128-CE8F-6C66-FEC5-BBB0B1B43F00}"/>
                </a:ext>
              </a:extLst>
            </p:cNvPr>
            <p:cNvSpPr>
              <a:spLocks noEditPoints="1"/>
            </p:cNvSpPr>
            <p:nvPr/>
          </p:nvSpPr>
          <p:spPr bwMode="auto">
            <a:xfrm>
              <a:off x="1019523" y="1758974"/>
              <a:ext cx="48867" cy="73371"/>
            </a:xfrm>
            <a:custGeom>
              <a:avLst/>
              <a:gdLst>
                <a:gd name="T0" fmla="*/ 41 w 46"/>
                <a:gd name="T1" fmla="*/ 62 h 62"/>
                <a:gd name="T2" fmla="*/ 4 w 46"/>
                <a:gd name="T3" fmla="*/ 62 h 62"/>
                <a:gd name="T4" fmla="*/ 3 w 46"/>
                <a:gd name="T5" fmla="*/ 61 h 62"/>
                <a:gd name="T6" fmla="*/ 2 w 46"/>
                <a:gd name="T7" fmla="*/ 61 h 62"/>
                <a:gd name="T8" fmla="*/ 1 w 46"/>
                <a:gd name="T9" fmla="*/ 59 h 62"/>
                <a:gd name="T10" fmla="*/ 0 w 46"/>
                <a:gd name="T11" fmla="*/ 58 h 62"/>
                <a:gd name="T12" fmla="*/ 0 w 46"/>
                <a:gd name="T13" fmla="*/ 4 h 62"/>
                <a:gd name="T14" fmla="*/ 1 w 46"/>
                <a:gd name="T15" fmla="*/ 3 h 62"/>
                <a:gd name="T16" fmla="*/ 2 w 46"/>
                <a:gd name="T17" fmla="*/ 2 h 62"/>
                <a:gd name="T18" fmla="*/ 3 w 46"/>
                <a:gd name="T19" fmla="*/ 1 h 62"/>
                <a:gd name="T20" fmla="*/ 4 w 46"/>
                <a:gd name="T21" fmla="*/ 0 h 62"/>
                <a:gd name="T22" fmla="*/ 41 w 46"/>
                <a:gd name="T23" fmla="*/ 0 h 62"/>
                <a:gd name="T24" fmla="*/ 43 w 46"/>
                <a:gd name="T25" fmla="*/ 1 h 62"/>
                <a:gd name="T26" fmla="*/ 45 w 46"/>
                <a:gd name="T27" fmla="*/ 2 h 62"/>
                <a:gd name="T28" fmla="*/ 46 w 46"/>
                <a:gd name="T29" fmla="*/ 3 h 62"/>
                <a:gd name="T30" fmla="*/ 46 w 46"/>
                <a:gd name="T31" fmla="*/ 4 h 62"/>
                <a:gd name="T32" fmla="*/ 46 w 46"/>
                <a:gd name="T33" fmla="*/ 58 h 62"/>
                <a:gd name="T34" fmla="*/ 46 w 46"/>
                <a:gd name="T35" fmla="*/ 59 h 62"/>
                <a:gd name="T36" fmla="*/ 45 w 46"/>
                <a:gd name="T37" fmla="*/ 61 h 62"/>
                <a:gd name="T38" fmla="*/ 43 w 46"/>
                <a:gd name="T39" fmla="*/ 61 h 62"/>
                <a:gd name="T40" fmla="*/ 41 w 46"/>
                <a:gd name="T41" fmla="*/ 62 h 62"/>
                <a:gd name="T42" fmla="*/ 8 w 46"/>
                <a:gd name="T43" fmla="*/ 54 h 62"/>
                <a:gd name="T44" fmla="*/ 8 w 46"/>
                <a:gd name="T45" fmla="*/ 54 h 62"/>
                <a:gd name="T46" fmla="*/ 37 w 46"/>
                <a:gd name="T47" fmla="*/ 54 h 62"/>
                <a:gd name="T48" fmla="*/ 37 w 46"/>
                <a:gd name="T49" fmla="*/ 8 h 62"/>
                <a:gd name="T50" fmla="*/ 8 w 46"/>
                <a:gd name="T51" fmla="*/ 8 h 62"/>
                <a:gd name="T52" fmla="*/ 8 w 46"/>
                <a:gd name="T5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2">
                  <a:moveTo>
                    <a:pt x="41" y="62"/>
                  </a:moveTo>
                  <a:lnTo>
                    <a:pt x="4" y="62"/>
                  </a:lnTo>
                  <a:lnTo>
                    <a:pt x="3" y="61"/>
                  </a:lnTo>
                  <a:lnTo>
                    <a:pt x="2" y="61"/>
                  </a:lnTo>
                  <a:lnTo>
                    <a:pt x="1" y="59"/>
                  </a:lnTo>
                  <a:lnTo>
                    <a:pt x="0" y="58"/>
                  </a:lnTo>
                  <a:lnTo>
                    <a:pt x="0" y="4"/>
                  </a:lnTo>
                  <a:lnTo>
                    <a:pt x="1" y="3"/>
                  </a:lnTo>
                  <a:lnTo>
                    <a:pt x="2" y="2"/>
                  </a:lnTo>
                  <a:lnTo>
                    <a:pt x="3" y="1"/>
                  </a:lnTo>
                  <a:lnTo>
                    <a:pt x="4" y="0"/>
                  </a:lnTo>
                  <a:lnTo>
                    <a:pt x="41" y="0"/>
                  </a:lnTo>
                  <a:lnTo>
                    <a:pt x="43" y="1"/>
                  </a:lnTo>
                  <a:lnTo>
                    <a:pt x="45" y="2"/>
                  </a:lnTo>
                  <a:lnTo>
                    <a:pt x="46" y="3"/>
                  </a:lnTo>
                  <a:lnTo>
                    <a:pt x="46" y="4"/>
                  </a:lnTo>
                  <a:lnTo>
                    <a:pt x="46" y="58"/>
                  </a:lnTo>
                  <a:lnTo>
                    <a:pt x="46" y="59"/>
                  </a:lnTo>
                  <a:lnTo>
                    <a:pt x="45" y="61"/>
                  </a:lnTo>
                  <a:lnTo>
                    <a:pt x="43" y="61"/>
                  </a:lnTo>
                  <a:lnTo>
                    <a:pt x="41" y="62"/>
                  </a:lnTo>
                  <a:close/>
                  <a:moveTo>
                    <a:pt x="8" y="54"/>
                  </a:moveTo>
                  <a:lnTo>
                    <a:pt x="8" y="54"/>
                  </a:lnTo>
                  <a:lnTo>
                    <a:pt x="37" y="54"/>
                  </a:lnTo>
                  <a:lnTo>
                    <a:pt x="37" y="8"/>
                  </a:lnTo>
                  <a:lnTo>
                    <a:pt x="8" y="8"/>
                  </a:lnTo>
                  <a:lnTo>
                    <a:pt x="8"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910">
              <a:extLst>
                <a:ext uri="{FF2B5EF4-FFF2-40B4-BE49-F238E27FC236}">
                  <a16:creationId xmlns:a16="http://schemas.microsoft.com/office/drawing/2014/main" id="{AC7DF715-DCEF-DF48-5B91-8B372C7DA83F}"/>
                </a:ext>
              </a:extLst>
            </p:cNvPr>
            <p:cNvSpPr>
              <a:spLocks noEditPoints="1"/>
            </p:cNvSpPr>
            <p:nvPr/>
          </p:nvSpPr>
          <p:spPr bwMode="auto">
            <a:xfrm>
              <a:off x="1561129" y="1928645"/>
              <a:ext cx="77373" cy="68786"/>
            </a:xfrm>
            <a:custGeom>
              <a:avLst/>
              <a:gdLst>
                <a:gd name="T0" fmla="*/ 74 w 78"/>
                <a:gd name="T1" fmla="*/ 61 h 61"/>
                <a:gd name="T2" fmla="*/ 4 w 78"/>
                <a:gd name="T3" fmla="*/ 61 h 61"/>
                <a:gd name="T4" fmla="*/ 3 w 78"/>
                <a:gd name="T5" fmla="*/ 61 h 61"/>
                <a:gd name="T6" fmla="*/ 2 w 78"/>
                <a:gd name="T7" fmla="*/ 60 h 61"/>
                <a:gd name="T8" fmla="*/ 1 w 78"/>
                <a:gd name="T9" fmla="*/ 59 h 61"/>
                <a:gd name="T10" fmla="*/ 0 w 78"/>
                <a:gd name="T11" fmla="*/ 57 h 61"/>
                <a:gd name="T12" fmla="*/ 0 w 78"/>
                <a:gd name="T13" fmla="*/ 4 h 61"/>
                <a:gd name="T14" fmla="*/ 1 w 78"/>
                <a:gd name="T15" fmla="*/ 3 h 61"/>
                <a:gd name="T16" fmla="*/ 2 w 78"/>
                <a:gd name="T17" fmla="*/ 1 h 61"/>
                <a:gd name="T18" fmla="*/ 3 w 78"/>
                <a:gd name="T19" fmla="*/ 0 h 61"/>
                <a:gd name="T20" fmla="*/ 4 w 78"/>
                <a:gd name="T21" fmla="*/ 0 h 61"/>
                <a:gd name="T22" fmla="*/ 74 w 78"/>
                <a:gd name="T23" fmla="*/ 0 h 61"/>
                <a:gd name="T24" fmla="*/ 75 w 78"/>
                <a:gd name="T25" fmla="*/ 0 h 61"/>
                <a:gd name="T26" fmla="*/ 76 w 78"/>
                <a:gd name="T27" fmla="*/ 1 h 61"/>
                <a:gd name="T28" fmla="*/ 77 w 78"/>
                <a:gd name="T29" fmla="*/ 3 h 61"/>
                <a:gd name="T30" fmla="*/ 78 w 78"/>
                <a:gd name="T31" fmla="*/ 4 h 61"/>
                <a:gd name="T32" fmla="*/ 78 w 78"/>
                <a:gd name="T33" fmla="*/ 57 h 61"/>
                <a:gd name="T34" fmla="*/ 77 w 78"/>
                <a:gd name="T35" fmla="*/ 59 h 61"/>
                <a:gd name="T36" fmla="*/ 76 w 78"/>
                <a:gd name="T37" fmla="*/ 60 h 61"/>
                <a:gd name="T38" fmla="*/ 75 w 78"/>
                <a:gd name="T39" fmla="*/ 61 h 61"/>
                <a:gd name="T40" fmla="*/ 74 w 78"/>
                <a:gd name="T41" fmla="*/ 61 h 61"/>
                <a:gd name="T42" fmla="*/ 8 w 78"/>
                <a:gd name="T43" fmla="*/ 53 h 61"/>
                <a:gd name="T44" fmla="*/ 8 w 78"/>
                <a:gd name="T45" fmla="*/ 53 h 61"/>
                <a:gd name="T46" fmla="*/ 69 w 78"/>
                <a:gd name="T47" fmla="*/ 53 h 61"/>
                <a:gd name="T48" fmla="*/ 69 w 78"/>
                <a:gd name="T49" fmla="*/ 8 h 61"/>
                <a:gd name="T50" fmla="*/ 8 w 78"/>
                <a:gd name="T51" fmla="*/ 8 h 61"/>
                <a:gd name="T52" fmla="*/ 8 w 78"/>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1">
                  <a:moveTo>
                    <a:pt x="74" y="61"/>
                  </a:moveTo>
                  <a:lnTo>
                    <a:pt x="4" y="61"/>
                  </a:lnTo>
                  <a:lnTo>
                    <a:pt x="3" y="61"/>
                  </a:lnTo>
                  <a:lnTo>
                    <a:pt x="2" y="60"/>
                  </a:lnTo>
                  <a:lnTo>
                    <a:pt x="1" y="59"/>
                  </a:lnTo>
                  <a:lnTo>
                    <a:pt x="0" y="57"/>
                  </a:lnTo>
                  <a:lnTo>
                    <a:pt x="0" y="4"/>
                  </a:lnTo>
                  <a:lnTo>
                    <a:pt x="1" y="3"/>
                  </a:lnTo>
                  <a:lnTo>
                    <a:pt x="2" y="1"/>
                  </a:lnTo>
                  <a:lnTo>
                    <a:pt x="3" y="0"/>
                  </a:lnTo>
                  <a:lnTo>
                    <a:pt x="4" y="0"/>
                  </a:lnTo>
                  <a:lnTo>
                    <a:pt x="74" y="0"/>
                  </a:lnTo>
                  <a:lnTo>
                    <a:pt x="75" y="0"/>
                  </a:lnTo>
                  <a:lnTo>
                    <a:pt x="76" y="1"/>
                  </a:lnTo>
                  <a:lnTo>
                    <a:pt x="77" y="3"/>
                  </a:lnTo>
                  <a:lnTo>
                    <a:pt x="78" y="4"/>
                  </a:lnTo>
                  <a:lnTo>
                    <a:pt x="78" y="57"/>
                  </a:lnTo>
                  <a:lnTo>
                    <a:pt x="77" y="59"/>
                  </a:lnTo>
                  <a:lnTo>
                    <a:pt x="76" y="60"/>
                  </a:lnTo>
                  <a:lnTo>
                    <a:pt x="75" y="61"/>
                  </a:lnTo>
                  <a:lnTo>
                    <a:pt x="74" y="61"/>
                  </a:lnTo>
                  <a:close/>
                  <a:moveTo>
                    <a:pt x="8" y="53"/>
                  </a:moveTo>
                  <a:lnTo>
                    <a:pt x="8" y="53"/>
                  </a:lnTo>
                  <a:lnTo>
                    <a:pt x="69" y="53"/>
                  </a:lnTo>
                  <a:lnTo>
                    <a:pt x="69" y="8"/>
                  </a:lnTo>
                  <a:lnTo>
                    <a:pt x="8" y="8"/>
                  </a:lnTo>
                  <a:lnTo>
                    <a:pt x="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11">
              <a:extLst>
                <a:ext uri="{FF2B5EF4-FFF2-40B4-BE49-F238E27FC236}">
                  <a16:creationId xmlns:a16="http://schemas.microsoft.com/office/drawing/2014/main" id="{97599B75-F736-3BA3-6CE6-F84B2F057EDB}"/>
                </a:ext>
              </a:extLst>
            </p:cNvPr>
            <p:cNvSpPr>
              <a:spLocks noEditPoints="1"/>
            </p:cNvSpPr>
            <p:nvPr/>
          </p:nvSpPr>
          <p:spPr bwMode="auto">
            <a:xfrm>
              <a:off x="1031741" y="1777317"/>
              <a:ext cx="24433" cy="27514"/>
            </a:xfrm>
            <a:custGeom>
              <a:avLst/>
              <a:gdLst>
                <a:gd name="T0" fmla="*/ 12 w 23"/>
                <a:gd name="T1" fmla="*/ 24 h 24"/>
                <a:gd name="T2" fmla="*/ 7 w 23"/>
                <a:gd name="T3" fmla="*/ 23 h 24"/>
                <a:gd name="T4" fmla="*/ 4 w 23"/>
                <a:gd name="T5" fmla="*/ 20 h 24"/>
                <a:gd name="T6" fmla="*/ 1 w 23"/>
                <a:gd name="T7" fmla="*/ 17 h 24"/>
                <a:gd name="T8" fmla="*/ 0 w 23"/>
                <a:gd name="T9" fmla="*/ 11 h 24"/>
                <a:gd name="T10" fmla="*/ 1 w 23"/>
                <a:gd name="T11" fmla="*/ 7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7 h 24"/>
                <a:gd name="T24" fmla="*/ 23 w 23"/>
                <a:gd name="T25" fmla="*/ 11 h 24"/>
                <a:gd name="T26" fmla="*/ 22 w 23"/>
                <a:gd name="T27" fmla="*/ 17 h 24"/>
                <a:gd name="T28" fmla="*/ 20 w 23"/>
                <a:gd name="T29" fmla="*/ 20 h 24"/>
                <a:gd name="T30" fmla="*/ 16 w 23"/>
                <a:gd name="T31" fmla="*/ 23 h 24"/>
                <a:gd name="T32" fmla="*/ 12 w 23"/>
                <a:gd name="T33" fmla="*/ 24 h 24"/>
                <a:gd name="T34" fmla="*/ 12 w 23"/>
                <a:gd name="T35" fmla="*/ 8 h 24"/>
                <a:gd name="T36" fmla="*/ 12 w 23"/>
                <a:gd name="T37" fmla="*/ 8 h 24"/>
                <a:gd name="T38" fmla="*/ 10 w 23"/>
                <a:gd name="T39" fmla="*/ 9 h 24"/>
                <a:gd name="T40" fmla="*/ 9 w 23"/>
                <a:gd name="T41" fmla="*/ 11 h 24"/>
                <a:gd name="T42" fmla="*/ 10 w 23"/>
                <a:gd name="T43" fmla="*/ 14 h 24"/>
                <a:gd name="T44" fmla="*/ 12 w 23"/>
                <a:gd name="T45" fmla="*/ 15 h 24"/>
                <a:gd name="T46" fmla="*/ 14 w 23"/>
                <a:gd name="T47" fmla="*/ 14 h 24"/>
                <a:gd name="T48" fmla="*/ 15 w 23"/>
                <a:gd name="T49" fmla="*/ 11 h 24"/>
                <a:gd name="T50" fmla="*/ 14 w 23"/>
                <a:gd name="T51" fmla="*/ 9 h 24"/>
                <a:gd name="T52" fmla="*/ 12 w 23"/>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4">
                  <a:moveTo>
                    <a:pt x="12" y="24"/>
                  </a:moveTo>
                  <a:lnTo>
                    <a:pt x="7" y="23"/>
                  </a:lnTo>
                  <a:lnTo>
                    <a:pt x="4" y="20"/>
                  </a:lnTo>
                  <a:lnTo>
                    <a:pt x="1" y="17"/>
                  </a:lnTo>
                  <a:lnTo>
                    <a:pt x="0" y="11"/>
                  </a:lnTo>
                  <a:lnTo>
                    <a:pt x="1" y="7"/>
                  </a:lnTo>
                  <a:lnTo>
                    <a:pt x="4" y="3"/>
                  </a:lnTo>
                  <a:lnTo>
                    <a:pt x="7" y="1"/>
                  </a:lnTo>
                  <a:lnTo>
                    <a:pt x="12" y="0"/>
                  </a:lnTo>
                  <a:lnTo>
                    <a:pt x="16" y="1"/>
                  </a:lnTo>
                  <a:lnTo>
                    <a:pt x="20" y="3"/>
                  </a:lnTo>
                  <a:lnTo>
                    <a:pt x="22" y="7"/>
                  </a:lnTo>
                  <a:lnTo>
                    <a:pt x="23" y="11"/>
                  </a:lnTo>
                  <a:lnTo>
                    <a:pt x="22" y="17"/>
                  </a:lnTo>
                  <a:lnTo>
                    <a:pt x="20" y="20"/>
                  </a:lnTo>
                  <a:lnTo>
                    <a:pt x="16" y="23"/>
                  </a:lnTo>
                  <a:lnTo>
                    <a:pt x="12" y="24"/>
                  </a:lnTo>
                  <a:close/>
                  <a:moveTo>
                    <a:pt x="12" y="8"/>
                  </a:moveTo>
                  <a:lnTo>
                    <a:pt x="12" y="8"/>
                  </a:lnTo>
                  <a:lnTo>
                    <a:pt x="10" y="9"/>
                  </a:lnTo>
                  <a:lnTo>
                    <a:pt x="9" y="11"/>
                  </a:lnTo>
                  <a:lnTo>
                    <a:pt x="10" y="14"/>
                  </a:lnTo>
                  <a:lnTo>
                    <a:pt x="12" y="15"/>
                  </a:lnTo>
                  <a:lnTo>
                    <a:pt x="14" y="14"/>
                  </a:lnTo>
                  <a:lnTo>
                    <a:pt x="15" y="11"/>
                  </a:lnTo>
                  <a:lnTo>
                    <a:pt x="14" y="9"/>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912">
              <a:extLst>
                <a:ext uri="{FF2B5EF4-FFF2-40B4-BE49-F238E27FC236}">
                  <a16:creationId xmlns:a16="http://schemas.microsoft.com/office/drawing/2014/main" id="{BFB26E19-6C70-79BE-EDC3-6A8A4BCFA2FB}"/>
                </a:ext>
              </a:extLst>
            </p:cNvPr>
            <p:cNvSpPr>
              <a:spLocks noEditPoints="1"/>
            </p:cNvSpPr>
            <p:nvPr/>
          </p:nvSpPr>
          <p:spPr bwMode="auto">
            <a:xfrm>
              <a:off x="1031741" y="1777317"/>
              <a:ext cx="85518" cy="224699"/>
            </a:xfrm>
            <a:custGeom>
              <a:avLst/>
              <a:gdLst>
                <a:gd name="T0" fmla="*/ 79 w 84"/>
                <a:gd name="T1" fmla="*/ 196 h 196"/>
                <a:gd name="T2" fmla="*/ 15 w 84"/>
                <a:gd name="T3" fmla="*/ 196 h 196"/>
                <a:gd name="T4" fmla="*/ 14 w 84"/>
                <a:gd name="T5" fmla="*/ 195 h 196"/>
                <a:gd name="T6" fmla="*/ 12 w 84"/>
                <a:gd name="T7" fmla="*/ 194 h 196"/>
                <a:gd name="T8" fmla="*/ 12 w 84"/>
                <a:gd name="T9" fmla="*/ 193 h 196"/>
                <a:gd name="T10" fmla="*/ 11 w 84"/>
                <a:gd name="T11" fmla="*/ 192 h 196"/>
                <a:gd name="T12" fmla="*/ 11 w 84"/>
                <a:gd name="T13" fmla="*/ 138 h 196"/>
                <a:gd name="T14" fmla="*/ 12 w 84"/>
                <a:gd name="T15" fmla="*/ 137 h 196"/>
                <a:gd name="T16" fmla="*/ 12 w 84"/>
                <a:gd name="T17" fmla="*/ 135 h 196"/>
                <a:gd name="T18" fmla="*/ 14 w 84"/>
                <a:gd name="T19" fmla="*/ 135 h 196"/>
                <a:gd name="T20" fmla="*/ 15 w 84"/>
                <a:gd name="T21" fmla="*/ 134 h 196"/>
                <a:gd name="T22" fmla="*/ 79 w 84"/>
                <a:gd name="T23" fmla="*/ 134 h 196"/>
                <a:gd name="T24" fmla="*/ 80 w 84"/>
                <a:gd name="T25" fmla="*/ 135 h 196"/>
                <a:gd name="T26" fmla="*/ 81 w 84"/>
                <a:gd name="T27" fmla="*/ 135 h 196"/>
                <a:gd name="T28" fmla="*/ 82 w 84"/>
                <a:gd name="T29" fmla="*/ 137 h 196"/>
                <a:gd name="T30" fmla="*/ 84 w 84"/>
                <a:gd name="T31" fmla="*/ 138 h 196"/>
                <a:gd name="T32" fmla="*/ 84 w 84"/>
                <a:gd name="T33" fmla="*/ 192 h 196"/>
                <a:gd name="T34" fmla="*/ 82 w 84"/>
                <a:gd name="T35" fmla="*/ 193 h 196"/>
                <a:gd name="T36" fmla="*/ 81 w 84"/>
                <a:gd name="T37" fmla="*/ 194 h 196"/>
                <a:gd name="T38" fmla="*/ 80 w 84"/>
                <a:gd name="T39" fmla="*/ 195 h 196"/>
                <a:gd name="T40" fmla="*/ 79 w 84"/>
                <a:gd name="T41" fmla="*/ 196 h 196"/>
                <a:gd name="T42" fmla="*/ 19 w 84"/>
                <a:gd name="T43" fmla="*/ 188 h 196"/>
                <a:gd name="T44" fmla="*/ 19 w 84"/>
                <a:gd name="T45" fmla="*/ 188 h 196"/>
                <a:gd name="T46" fmla="*/ 75 w 84"/>
                <a:gd name="T47" fmla="*/ 188 h 196"/>
                <a:gd name="T48" fmla="*/ 75 w 84"/>
                <a:gd name="T49" fmla="*/ 142 h 196"/>
                <a:gd name="T50" fmla="*/ 19 w 84"/>
                <a:gd name="T51" fmla="*/ 142 h 196"/>
                <a:gd name="T52" fmla="*/ 19 w 84"/>
                <a:gd name="T53" fmla="*/ 188 h 196"/>
                <a:gd name="T54" fmla="*/ 12 w 84"/>
                <a:gd name="T55" fmla="*/ 24 h 196"/>
                <a:gd name="T56" fmla="*/ 12 w 84"/>
                <a:gd name="T57" fmla="*/ 24 h 196"/>
                <a:gd name="T58" fmla="*/ 7 w 84"/>
                <a:gd name="T59" fmla="*/ 23 h 196"/>
                <a:gd name="T60" fmla="*/ 4 w 84"/>
                <a:gd name="T61" fmla="*/ 20 h 196"/>
                <a:gd name="T62" fmla="*/ 1 w 84"/>
                <a:gd name="T63" fmla="*/ 17 h 196"/>
                <a:gd name="T64" fmla="*/ 0 w 84"/>
                <a:gd name="T65" fmla="*/ 11 h 196"/>
                <a:gd name="T66" fmla="*/ 1 w 84"/>
                <a:gd name="T67" fmla="*/ 7 h 196"/>
                <a:gd name="T68" fmla="*/ 4 w 84"/>
                <a:gd name="T69" fmla="*/ 3 h 196"/>
                <a:gd name="T70" fmla="*/ 7 w 84"/>
                <a:gd name="T71" fmla="*/ 1 h 196"/>
                <a:gd name="T72" fmla="*/ 12 w 84"/>
                <a:gd name="T73" fmla="*/ 0 h 196"/>
                <a:gd name="T74" fmla="*/ 16 w 84"/>
                <a:gd name="T75" fmla="*/ 1 h 196"/>
                <a:gd name="T76" fmla="*/ 20 w 84"/>
                <a:gd name="T77" fmla="*/ 3 h 196"/>
                <a:gd name="T78" fmla="*/ 22 w 84"/>
                <a:gd name="T79" fmla="*/ 7 h 196"/>
                <a:gd name="T80" fmla="*/ 23 w 84"/>
                <a:gd name="T81" fmla="*/ 11 h 196"/>
                <a:gd name="T82" fmla="*/ 22 w 84"/>
                <a:gd name="T83" fmla="*/ 17 h 196"/>
                <a:gd name="T84" fmla="*/ 20 w 84"/>
                <a:gd name="T85" fmla="*/ 20 h 196"/>
                <a:gd name="T86" fmla="*/ 16 w 84"/>
                <a:gd name="T87" fmla="*/ 23 h 196"/>
                <a:gd name="T88" fmla="*/ 12 w 84"/>
                <a:gd name="T89" fmla="*/ 24 h 196"/>
                <a:gd name="T90" fmla="*/ 12 w 84"/>
                <a:gd name="T91" fmla="*/ 8 h 196"/>
                <a:gd name="T92" fmla="*/ 12 w 84"/>
                <a:gd name="T93" fmla="*/ 8 h 196"/>
                <a:gd name="T94" fmla="*/ 10 w 84"/>
                <a:gd name="T95" fmla="*/ 9 h 196"/>
                <a:gd name="T96" fmla="*/ 9 w 84"/>
                <a:gd name="T97" fmla="*/ 11 h 196"/>
                <a:gd name="T98" fmla="*/ 10 w 84"/>
                <a:gd name="T99" fmla="*/ 14 h 196"/>
                <a:gd name="T100" fmla="*/ 12 w 84"/>
                <a:gd name="T101" fmla="*/ 15 h 196"/>
                <a:gd name="T102" fmla="*/ 14 w 84"/>
                <a:gd name="T103" fmla="*/ 14 h 196"/>
                <a:gd name="T104" fmla="*/ 15 w 84"/>
                <a:gd name="T105" fmla="*/ 11 h 196"/>
                <a:gd name="T106" fmla="*/ 14 w 84"/>
                <a:gd name="T107" fmla="*/ 9 h 196"/>
                <a:gd name="T108" fmla="*/ 12 w 84"/>
                <a:gd name="T109"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96">
                  <a:moveTo>
                    <a:pt x="79" y="196"/>
                  </a:moveTo>
                  <a:lnTo>
                    <a:pt x="15" y="196"/>
                  </a:lnTo>
                  <a:lnTo>
                    <a:pt x="14" y="195"/>
                  </a:lnTo>
                  <a:lnTo>
                    <a:pt x="12" y="194"/>
                  </a:lnTo>
                  <a:lnTo>
                    <a:pt x="12" y="193"/>
                  </a:lnTo>
                  <a:lnTo>
                    <a:pt x="11" y="192"/>
                  </a:lnTo>
                  <a:lnTo>
                    <a:pt x="11" y="138"/>
                  </a:lnTo>
                  <a:lnTo>
                    <a:pt x="12" y="137"/>
                  </a:lnTo>
                  <a:lnTo>
                    <a:pt x="12" y="135"/>
                  </a:lnTo>
                  <a:lnTo>
                    <a:pt x="14" y="135"/>
                  </a:lnTo>
                  <a:lnTo>
                    <a:pt x="15" y="134"/>
                  </a:lnTo>
                  <a:lnTo>
                    <a:pt x="79" y="134"/>
                  </a:lnTo>
                  <a:lnTo>
                    <a:pt x="80" y="135"/>
                  </a:lnTo>
                  <a:lnTo>
                    <a:pt x="81" y="135"/>
                  </a:lnTo>
                  <a:lnTo>
                    <a:pt x="82" y="137"/>
                  </a:lnTo>
                  <a:lnTo>
                    <a:pt x="84" y="138"/>
                  </a:lnTo>
                  <a:lnTo>
                    <a:pt x="84" y="192"/>
                  </a:lnTo>
                  <a:lnTo>
                    <a:pt x="82" y="193"/>
                  </a:lnTo>
                  <a:lnTo>
                    <a:pt x="81" y="194"/>
                  </a:lnTo>
                  <a:lnTo>
                    <a:pt x="80" y="195"/>
                  </a:lnTo>
                  <a:lnTo>
                    <a:pt x="79" y="196"/>
                  </a:lnTo>
                  <a:close/>
                  <a:moveTo>
                    <a:pt x="19" y="188"/>
                  </a:moveTo>
                  <a:lnTo>
                    <a:pt x="19" y="188"/>
                  </a:lnTo>
                  <a:lnTo>
                    <a:pt x="75" y="188"/>
                  </a:lnTo>
                  <a:lnTo>
                    <a:pt x="75" y="142"/>
                  </a:lnTo>
                  <a:lnTo>
                    <a:pt x="19" y="142"/>
                  </a:lnTo>
                  <a:lnTo>
                    <a:pt x="19" y="188"/>
                  </a:lnTo>
                  <a:close/>
                  <a:moveTo>
                    <a:pt x="12" y="24"/>
                  </a:moveTo>
                  <a:lnTo>
                    <a:pt x="12" y="24"/>
                  </a:lnTo>
                  <a:lnTo>
                    <a:pt x="7" y="23"/>
                  </a:lnTo>
                  <a:lnTo>
                    <a:pt x="4" y="20"/>
                  </a:lnTo>
                  <a:lnTo>
                    <a:pt x="1" y="17"/>
                  </a:lnTo>
                  <a:lnTo>
                    <a:pt x="0" y="11"/>
                  </a:lnTo>
                  <a:lnTo>
                    <a:pt x="1" y="7"/>
                  </a:lnTo>
                  <a:lnTo>
                    <a:pt x="4" y="3"/>
                  </a:lnTo>
                  <a:lnTo>
                    <a:pt x="7" y="1"/>
                  </a:lnTo>
                  <a:lnTo>
                    <a:pt x="12" y="0"/>
                  </a:lnTo>
                  <a:lnTo>
                    <a:pt x="16" y="1"/>
                  </a:lnTo>
                  <a:lnTo>
                    <a:pt x="20" y="3"/>
                  </a:lnTo>
                  <a:lnTo>
                    <a:pt x="22" y="7"/>
                  </a:lnTo>
                  <a:lnTo>
                    <a:pt x="23" y="11"/>
                  </a:lnTo>
                  <a:lnTo>
                    <a:pt x="22" y="17"/>
                  </a:lnTo>
                  <a:lnTo>
                    <a:pt x="20" y="20"/>
                  </a:lnTo>
                  <a:lnTo>
                    <a:pt x="16" y="23"/>
                  </a:lnTo>
                  <a:lnTo>
                    <a:pt x="12" y="24"/>
                  </a:lnTo>
                  <a:close/>
                  <a:moveTo>
                    <a:pt x="12" y="8"/>
                  </a:moveTo>
                  <a:lnTo>
                    <a:pt x="12" y="8"/>
                  </a:lnTo>
                  <a:lnTo>
                    <a:pt x="10" y="9"/>
                  </a:lnTo>
                  <a:lnTo>
                    <a:pt x="9" y="11"/>
                  </a:lnTo>
                  <a:lnTo>
                    <a:pt x="10" y="14"/>
                  </a:lnTo>
                  <a:lnTo>
                    <a:pt x="12" y="15"/>
                  </a:lnTo>
                  <a:lnTo>
                    <a:pt x="14" y="14"/>
                  </a:lnTo>
                  <a:lnTo>
                    <a:pt x="15" y="11"/>
                  </a:lnTo>
                  <a:lnTo>
                    <a:pt x="14" y="9"/>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13">
              <a:extLst>
                <a:ext uri="{FF2B5EF4-FFF2-40B4-BE49-F238E27FC236}">
                  <a16:creationId xmlns:a16="http://schemas.microsoft.com/office/drawing/2014/main" id="{280B8BBF-B369-7EFD-BE30-F146894E6490}"/>
                </a:ext>
              </a:extLst>
            </p:cNvPr>
            <p:cNvSpPr>
              <a:spLocks noEditPoints="1"/>
            </p:cNvSpPr>
            <p:nvPr/>
          </p:nvSpPr>
          <p:spPr bwMode="auto">
            <a:xfrm>
              <a:off x="1430818" y="1736047"/>
              <a:ext cx="20362" cy="27514"/>
            </a:xfrm>
            <a:custGeom>
              <a:avLst/>
              <a:gdLst>
                <a:gd name="T0" fmla="*/ 16 w 20"/>
                <a:gd name="T1" fmla="*/ 23 h 23"/>
                <a:gd name="T2" fmla="*/ 4 w 20"/>
                <a:gd name="T3" fmla="*/ 23 h 23"/>
                <a:gd name="T4" fmla="*/ 3 w 20"/>
                <a:gd name="T5" fmla="*/ 23 h 23"/>
                <a:gd name="T6" fmla="*/ 1 w 20"/>
                <a:gd name="T7" fmla="*/ 22 h 23"/>
                <a:gd name="T8" fmla="*/ 0 w 20"/>
                <a:gd name="T9" fmla="*/ 21 h 23"/>
                <a:gd name="T10" fmla="*/ 0 w 20"/>
                <a:gd name="T11" fmla="*/ 19 h 23"/>
                <a:gd name="T12" fmla="*/ 0 w 20"/>
                <a:gd name="T13" fmla="*/ 4 h 23"/>
                <a:gd name="T14" fmla="*/ 0 w 20"/>
                <a:gd name="T15" fmla="*/ 2 h 23"/>
                <a:gd name="T16" fmla="*/ 1 w 20"/>
                <a:gd name="T17" fmla="*/ 1 h 23"/>
                <a:gd name="T18" fmla="*/ 3 w 20"/>
                <a:gd name="T19" fmla="*/ 0 h 23"/>
                <a:gd name="T20" fmla="*/ 4 w 20"/>
                <a:gd name="T21" fmla="*/ 0 h 23"/>
                <a:gd name="T22" fmla="*/ 16 w 20"/>
                <a:gd name="T23" fmla="*/ 0 h 23"/>
                <a:gd name="T24" fmla="*/ 17 w 20"/>
                <a:gd name="T25" fmla="*/ 0 h 23"/>
                <a:gd name="T26" fmla="*/ 19 w 20"/>
                <a:gd name="T27" fmla="*/ 1 h 23"/>
                <a:gd name="T28" fmla="*/ 19 w 20"/>
                <a:gd name="T29" fmla="*/ 2 h 23"/>
                <a:gd name="T30" fmla="*/ 20 w 20"/>
                <a:gd name="T31" fmla="*/ 4 h 23"/>
                <a:gd name="T32" fmla="*/ 20 w 20"/>
                <a:gd name="T33" fmla="*/ 19 h 23"/>
                <a:gd name="T34" fmla="*/ 19 w 20"/>
                <a:gd name="T35" fmla="*/ 21 h 23"/>
                <a:gd name="T36" fmla="*/ 19 w 20"/>
                <a:gd name="T37" fmla="*/ 22 h 23"/>
                <a:gd name="T38" fmla="*/ 17 w 20"/>
                <a:gd name="T39" fmla="*/ 23 h 23"/>
                <a:gd name="T40" fmla="*/ 16 w 20"/>
                <a:gd name="T41" fmla="*/ 23 h 23"/>
                <a:gd name="T42" fmla="*/ 8 w 20"/>
                <a:gd name="T43" fmla="*/ 15 h 23"/>
                <a:gd name="T44" fmla="*/ 8 w 20"/>
                <a:gd name="T45" fmla="*/ 15 h 23"/>
                <a:gd name="T46" fmla="*/ 12 w 20"/>
                <a:gd name="T47" fmla="*/ 15 h 23"/>
                <a:gd name="T48" fmla="*/ 12 w 20"/>
                <a:gd name="T49" fmla="*/ 8 h 23"/>
                <a:gd name="T50" fmla="*/ 8 w 20"/>
                <a:gd name="T51" fmla="*/ 8 h 23"/>
                <a:gd name="T52" fmla="*/ 8 w 20"/>
                <a:gd name="T5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3">
                  <a:moveTo>
                    <a:pt x="16" y="23"/>
                  </a:moveTo>
                  <a:lnTo>
                    <a:pt x="4" y="23"/>
                  </a:lnTo>
                  <a:lnTo>
                    <a:pt x="3" y="23"/>
                  </a:lnTo>
                  <a:lnTo>
                    <a:pt x="1" y="22"/>
                  </a:lnTo>
                  <a:lnTo>
                    <a:pt x="0" y="21"/>
                  </a:lnTo>
                  <a:lnTo>
                    <a:pt x="0" y="19"/>
                  </a:lnTo>
                  <a:lnTo>
                    <a:pt x="0" y="4"/>
                  </a:lnTo>
                  <a:lnTo>
                    <a:pt x="0" y="2"/>
                  </a:lnTo>
                  <a:lnTo>
                    <a:pt x="1" y="1"/>
                  </a:lnTo>
                  <a:lnTo>
                    <a:pt x="3" y="0"/>
                  </a:lnTo>
                  <a:lnTo>
                    <a:pt x="4" y="0"/>
                  </a:lnTo>
                  <a:lnTo>
                    <a:pt x="16" y="0"/>
                  </a:lnTo>
                  <a:lnTo>
                    <a:pt x="17" y="0"/>
                  </a:lnTo>
                  <a:lnTo>
                    <a:pt x="19" y="1"/>
                  </a:lnTo>
                  <a:lnTo>
                    <a:pt x="19" y="2"/>
                  </a:lnTo>
                  <a:lnTo>
                    <a:pt x="20" y="4"/>
                  </a:lnTo>
                  <a:lnTo>
                    <a:pt x="20" y="19"/>
                  </a:lnTo>
                  <a:lnTo>
                    <a:pt x="19" y="21"/>
                  </a:lnTo>
                  <a:lnTo>
                    <a:pt x="19" y="22"/>
                  </a:lnTo>
                  <a:lnTo>
                    <a:pt x="17" y="23"/>
                  </a:lnTo>
                  <a:lnTo>
                    <a:pt x="16" y="23"/>
                  </a:lnTo>
                  <a:close/>
                  <a:moveTo>
                    <a:pt x="8" y="15"/>
                  </a:moveTo>
                  <a:lnTo>
                    <a:pt x="8" y="15"/>
                  </a:lnTo>
                  <a:lnTo>
                    <a:pt x="12" y="15"/>
                  </a:lnTo>
                  <a:lnTo>
                    <a:pt x="12" y="8"/>
                  </a:lnTo>
                  <a:lnTo>
                    <a:pt x="8" y="8"/>
                  </a:lnTo>
                  <a:lnTo>
                    <a:pt x="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914">
              <a:extLst>
                <a:ext uri="{FF2B5EF4-FFF2-40B4-BE49-F238E27FC236}">
                  <a16:creationId xmlns:a16="http://schemas.microsoft.com/office/drawing/2014/main" id="{F8BF3DD5-41AA-5717-60C0-4D64564769F9}"/>
                </a:ext>
              </a:extLst>
            </p:cNvPr>
            <p:cNvSpPr>
              <a:spLocks/>
            </p:cNvSpPr>
            <p:nvPr/>
          </p:nvSpPr>
          <p:spPr bwMode="auto">
            <a:xfrm>
              <a:off x="1430818" y="1736047"/>
              <a:ext cx="20362" cy="27514"/>
            </a:xfrm>
            <a:custGeom>
              <a:avLst/>
              <a:gdLst>
                <a:gd name="T0" fmla="*/ 16 w 20"/>
                <a:gd name="T1" fmla="*/ 23 h 23"/>
                <a:gd name="T2" fmla="*/ 4 w 20"/>
                <a:gd name="T3" fmla="*/ 23 h 23"/>
                <a:gd name="T4" fmla="*/ 3 w 20"/>
                <a:gd name="T5" fmla="*/ 23 h 23"/>
                <a:gd name="T6" fmla="*/ 1 w 20"/>
                <a:gd name="T7" fmla="*/ 22 h 23"/>
                <a:gd name="T8" fmla="*/ 0 w 20"/>
                <a:gd name="T9" fmla="*/ 21 h 23"/>
                <a:gd name="T10" fmla="*/ 0 w 20"/>
                <a:gd name="T11" fmla="*/ 19 h 23"/>
                <a:gd name="T12" fmla="*/ 0 w 20"/>
                <a:gd name="T13" fmla="*/ 18 h 23"/>
                <a:gd name="T14" fmla="*/ 1 w 20"/>
                <a:gd name="T15" fmla="*/ 16 h 23"/>
                <a:gd name="T16" fmla="*/ 3 w 20"/>
                <a:gd name="T17" fmla="*/ 16 h 23"/>
                <a:gd name="T18" fmla="*/ 4 w 20"/>
                <a:gd name="T19" fmla="*/ 15 h 23"/>
                <a:gd name="T20" fmla="*/ 12 w 20"/>
                <a:gd name="T21" fmla="*/ 15 h 23"/>
                <a:gd name="T22" fmla="*/ 12 w 20"/>
                <a:gd name="T23" fmla="*/ 8 h 23"/>
                <a:gd name="T24" fmla="*/ 4 w 20"/>
                <a:gd name="T25" fmla="*/ 8 h 23"/>
                <a:gd name="T26" fmla="*/ 3 w 20"/>
                <a:gd name="T27" fmla="*/ 7 h 23"/>
                <a:gd name="T28" fmla="*/ 1 w 20"/>
                <a:gd name="T29" fmla="*/ 7 h 23"/>
                <a:gd name="T30" fmla="*/ 0 w 20"/>
                <a:gd name="T31" fmla="*/ 5 h 23"/>
                <a:gd name="T32" fmla="*/ 0 w 20"/>
                <a:gd name="T33" fmla="*/ 4 h 23"/>
                <a:gd name="T34" fmla="*/ 0 w 20"/>
                <a:gd name="T35" fmla="*/ 2 h 23"/>
                <a:gd name="T36" fmla="*/ 1 w 20"/>
                <a:gd name="T37" fmla="*/ 1 h 23"/>
                <a:gd name="T38" fmla="*/ 3 w 20"/>
                <a:gd name="T39" fmla="*/ 0 h 23"/>
                <a:gd name="T40" fmla="*/ 4 w 20"/>
                <a:gd name="T41" fmla="*/ 0 h 23"/>
                <a:gd name="T42" fmla="*/ 16 w 20"/>
                <a:gd name="T43" fmla="*/ 0 h 23"/>
                <a:gd name="T44" fmla="*/ 17 w 20"/>
                <a:gd name="T45" fmla="*/ 0 h 23"/>
                <a:gd name="T46" fmla="*/ 19 w 20"/>
                <a:gd name="T47" fmla="*/ 1 h 23"/>
                <a:gd name="T48" fmla="*/ 19 w 20"/>
                <a:gd name="T49" fmla="*/ 2 h 23"/>
                <a:gd name="T50" fmla="*/ 20 w 20"/>
                <a:gd name="T51" fmla="*/ 4 h 23"/>
                <a:gd name="T52" fmla="*/ 20 w 20"/>
                <a:gd name="T53" fmla="*/ 19 h 23"/>
                <a:gd name="T54" fmla="*/ 19 w 20"/>
                <a:gd name="T55" fmla="*/ 21 h 23"/>
                <a:gd name="T56" fmla="*/ 19 w 20"/>
                <a:gd name="T57" fmla="*/ 22 h 23"/>
                <a:gd name="T58" fmla="*/ 17 w 20"/>
                <a:gd name="T59" fmla="*/ 23 h 23"/>
                <a:gd name="T60" fmla="*/ 16 w 20"/>
                <a:gd name="T6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23">
                  <a:moveTo>
                    <a:pt x="16" y="23"/>
                  </a:moveTo>
                  <a:lnTo>
                    <a:pt x="4" y="23"/>
                  </a:lnTo>
                  <a:lnTo>
                    <a:pt x="3" y="23"/>
                  </a:lnTo>
                  <a:lnTo>
                    <a:pt x="1" y="22"/>
                  </a:lnTo>
                  <a:lnTo>
                    <a:pt x="0" y="21"/>
                  </a:lnTo>
                  <a:lnTo>
                    <a:pt x="0" y="19"/>
                  </a:lnTo>
                  <a:lnTo>
                    <a:pt x="0" y="18"/>
                  </a:lnTo>
                  <a:lnTo>
                    <a:pt x="1" y="16"/>
                  </a:lnTo>
                  <a:lnTo>
                    <a:pt x="3" y="16"/>
                  </a:lnTo>
                  <a:lnTo>
                    <a:pt x="4" y="15"/>
                  </a:lnTo>
                  <a:lnTo>
                    <a:pt x="12" y="15"/>
                  </a:lnTo>
                  <a:lnTo>
                    <a:pt x="12" y="8"/>
                  </a:lnTo>
                  <a:lnTo>
                    <a:pt x="4" y="8"/>
                  </a:lnTo>
                  <a:lnTo>
                    <a:pt x="3" y="7"/>
                  </a:lnTo>
                  <a:lnTo>
                    <a:pt x="1" y="7"/>
                  </a:lnTo>
                  <a:lnTo>
                    <a:pt x="0" y="5"/>
                  </a:lnTo>
                  <a:lnTo>
                    <a:pt x="0" y="4"/>
                  </a:lnTo>
                  <a:lnTo>
                    <a:pt x="0" y="2"/>
                  </a:lnTo>
                  <a:lnTo>
                    <a:pt x="1" y="1"/>
                  </a:lnTo>
                  <a:lnTo>
                    <a:pt x="3" y="0"/>
                  </a:lnTo>
                  <a:lnTo>
                    <a:pt x="4" y="0"/>
                  </a:lnTo>
                  <a:lnTo>
                    <a:pt x="16" y="0"/>
                  </a:lnTo>
                  <a:lnTo>
                    <a:pt x="17" y="0"/>
                  </a:lnTo>
                  <a:lnTo>
                    <a:pt x="19" y="1"/>
                  </a:lnTo>
                  <a:lnTo>
                    <a:pt x="19" y="2"/>
                  </a:lnTo>
                  <a:lnTo>
                    <a:pt x="20" y="4"/>
                  </a:lnTo>
                  <a:lnTo>
                    <a:pt x="20" y="19"/>
                  </a:lnTo>
                  <a:lnTo>
                    <a:pt x="19" y="21"/>
                  </a:lnTo>
                  <a:lnTo>
                    <a:pt x="19" y="22"/>
                  </a:lnTo>
                  <a:lnTo>
                    <a:pt x="17" y="23"/>
                  </a:lnTo>
                  <a:lnTo>
                    <a:pt x="1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915">
              <a:extLst>
                <a:ext uri="{FF2B5EF4-FFF2-40B4-BE49-F238E27FC236}">
                  <a16:creationId xmlns:a16="http://schemas.microsoft.com/office/drawing/2014/main" id="{D36639CE-0124-E26C-D2CF-26648CB6C213}"/>
                </a:ext>
              </a:extLst>
            </p:cNvPr>
            <p:cNvSpPr>
              <a:spLocks/>
            </p:cNvSpPr>
            <p:nvPr/>
          </p:nvSpPr>
          <p:spPr bwMode="auto">
            <a:xfrm>
              <a:off x="1443033" y="1740632"/>
              <a:ext cx="28507" cy="22930"/>
            </a:xfrm>
            <a:custGeom>
              <a:avLst/>
              <a:gdLst>
                <a:gd name="T0" fmla="*/ 24 w 28"/>
                <a:gd name="T1" fmla="*/ 19 h 19"/>
                <a:gd name="T2" fmla="*/ 4 w 28"/>
                <a:gd name="T3" fmla="*/ 19 h 19"/>
                <a:gd name="T4" fmla="*/ 2 w 28"/>
                <a:gd name="T5" fmla="*/ 18 h 19"/>
                <a:gd name="T6" fmla="*/ 1 w 28"/>
                <a:gd name="T7" fmla="*/ 17 h 19"/>
                <a:gd name="T8" fmla="*/ 0 w 28"/>
                <a:gd name="T9" fmla="*/ 16 h 19"/>
                <a:gd name="T10" fmla="*/ 0 w 28"/>
                <a:gd name="T11" fmla="*/ 15 h 19"/>
                <a:gd name="T12" fmla="*/ 0 w 28"/>
                <a:gd name="T13" fmla="*/ 13 h 19"/>
                <a:gd name="T14" fmla="*/ 1 w 28"/>
                <a:gd name="T15" fmla="*/ 12 h 19"/>
                <a:gd name="T16" fmla="*/ 2 w 28"/>
                <a:gd name="T17" fmla="*/ 11 h 19"/>
                <a:gd name="T18" fmla="*/ 4 w 28"/>
                <a:gd name="T19" fmla="*/ 11 h 19"/>
                <a:gd name="T20" fmla="*/ 20 w 28"/>
                <a:gd name="T21" fmla="*/ 11 h 19"/>
                <a:gd name="T22" fmla="*/ 20 w 28"/>
                <a:gd name="T23" fmla="*/ 8 h 19"/>
                <a:gd name="T24" fmla="*/ 4 w 28"/>
                <a:gd name="T25" fmla="*/ 8 h 19"/>
                <a:gd name="T26" fmla="*/ 2 w 28"/>
                <a:gd name="T27" fmla="*/ 8 h 19"/>
                <a:gd name="T28" fmla="*/ 1 w 28"/>
                <a:gd name="T29" fmla="*/ 7 h 19"/>
                <a:gd name="T30" fmla="*/ 0 w 28"/>
                <a:gd name="T31" fmla="*/ 6 h 19"/>
                <a:gd name="T32" fmla="*/ 0 w 28"/>
                <a:gd name="T33" fmla="*/ 4 h 19"/>
                <a:gd name="T34" fmla="*/ 0 w 28"/>
                <a:gd name="T35" fmla="*/ 3 h 19"/>
                <a:gd name="T36" fmla="*/ 1 w 28"/>
                <a:gd name="T37" fmla="*/ 2 h 19"/>
                <a:gd name="T38" fmla="*/ 2 w 28"/>
                <a:gd name="T39" fmla="*/ 1 h 19"/>
                <a:gd name="T40" fmla="*/ 4 w 28"/>
                <a:gd name="T41" fmla="*/ 0 h 19"/>
                <a:gd name="T42" fmla="*/ 24 w 28"/>
                <a:gd name="T43" fmla="*/ 0 h 19"/>
                <a:gd name="T44" fmla="*/ 26 w 28"/>
                <a:gd name="T45" fmla="*/ 1 h 19"/>
                <a:gd name="T46" fmla="*/ 27 w 28"/>
                <a:gd name="T47" fmla="*/ 2 h 19"/>
                <a:gd name="T48" fmla="*/ 28 w 28"/>
                <a:gd name="T49" fmla="*/ 3 h 19"/>
                <a:gd name="T50" fmla="*/ 28 w 28"/>
                <a:gd name="T51" fmla="*/ 4 h 19"/>
                <a:gd name="T52" fmla="*/ 28 w 28"/>
                <a:gd name="T53" fmla="*/ 15 h 19"/>
                <a:gd name="T54" fmla="*/ 28 w 28"/>
                <a:gd name="T55" fmla="*/ 16 h 19"/>
                <a:gd name="T56" fmla="*/ 27 w 28"/>
                <a:gd name="T57" fmla="*/ 17 h 19"/>
                <a:gd name="T58" fmla="*/ 26 w 28"/>
                <a:gd name="T59" fmla="*/ 18 h 19"/>
                <a:gd name="T60" fmla="*/ 24 w 28"/>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24" y="19"/>
                  </a:moveTo>
                  <a:lnTo>
                    <a:pt x="4" y="19"/>
                  </a:lnTo>
                  <a:lnTo>
                    <a:pt x="2" y="18"/>
                  </a:lnTo>
                  <a:lnTo>
                    <a:pt x="1" y="17"/>
                  </a:lnTo>
                  <a:lnTo>
                    <a:pt x="0" y="16"/>
                  </a:lnTo>
                  <a:lnTo>
                    <a:pt x="0" y="15"/>
                  </a:lnTo>
                  <a:lnTo>
                    <a:pt x="0" y="13"/>
                  </a:lnTo>
                  <a:lnTo>
                    <a:pt x="1" y="12"/>
                  </a:lnTo>
                  <a:lnTo>
                    <a:pt x="2" y="11"/>
                  </a:lnTo>
                  <a:lnTo>
                    <a:pt x="4" y="11"/>
                  </a:lnTo>
                  <a:lnTo>
                    <a:pt x="20" y="11"/>
                  </a:lnTo>
                  <a:lnTo>
                    <a:pt x="20" y="8"/>
                  </a:lnTo>
                  <a:lnTo>
                    <a:pt x="4" y="8"/>
                  </a:lnTo>
                  <a:lnTo>
                    <a:pt x="2" y="8"/>
                  </a:lnTo>
                  <a:lnTo>
                    <a:pt x="1" y="7"/>
                  </a:lnTo>
                  <a:lnTo>
                    <a:pt x="0" y="6"/>
                  </a:lnTo>
                  <a:lnTo>
                    <a:pt x="0" y="4"/>
                  </a:lnTo>
                  <a:lnTo>
                    <a:pt x="0" y="3"/>
                  </a:lnTo>
                  <a:lnTo>
                    <a:pt x="1" y="2"/>
                  </a:lnTo>
                  <a:lnTo>
                    <a:pt x="2" y="1"/>
                  </a:lnTo>
                  <a:lnTo>
                    <a:pt x="4" y="0"/>
                  </a:lnTo>
                  <a:lnTo>
                    <a:pt x="24" y="0"/>
                  </a:lnTo>
                  <a:lnTo>
                    <a:pt x="26" y="1"/>
                  </a:lnTo>
                  <a:lnTo>
                    <a:pt x="27" y="2"/>
                  </a:lnTo>
                  <a:lnTo>
                    <a:pt x="28" y="3"/>
                  </a:lnTo>
                  <a:lnTo>
                    <a:pt x="28" y="4"/>
                  </a:lnTo>
                  <a:lnTo>
                    <a:pt x="28" y="15"/>
                  </a:lnTo>
                  <a:lnTo>
                    <a:pt x="28" y="16"/>
                  </a:lnTo>
                  <a:lnTo>
                    <a:pt x="27" y="17"/>
                  </a:lnTo>
                  <a:lnTo>
                    <a:pt x="26" y="18"/>
                  </a:ln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916">
              <a:extLst>
                <a:ext uri="{FF2B5EF4-FFF2-40B4-BE49-F238E27FC236}">
                  <a16:creationId xmlns:a16="http://schemas.microsoft.com/office/drawing/2014/main" id="{69514AFE-1134-8A44-AB56-9BBE38AE0D29}"/>
                </a:ext>
              </a:extLst>
            </p:cNvPr>
            <p:cNvSpPr>
              <a:spLocks noEditPoints="1"/>
            </p:cNvSpPr>
            <p:nvPr/>
          </p:nvSpPr>
          <p:spPr bwMode="auto">
            <a:xfrm>
              <a:off x="1430818" y="1965331"/>
              <a:ext cx="20362" cy="27514"/>
            </a:xfrm>
            <a:custGeom>
              <a:avLst/>
              <a:gdLst>
                <a:gd name="T0" fmla="*/ 16 w 20"/>
                <a:gd name="T1" fmla="*/ 25 h 25"/>
                <a:gd name="T2" fmla="*/ 4 w 20"/>
                <a:gd name="T3" fmla="*/ 25 h 25"/>
                <a:gd name="T4" fmla="*/ 3 w 20"/>
                <a:gd name="T5" fmla="*/ 25 h 25"/>
                <a:gd name="T6" fmla="*/ 1 w 20"/>
                <a:gd name="T7" fmla="*/ 24 h 25"/>
                <a:gd name="T8" fmla="*/ 0 w 20"/>
                <a:gd name="T9" fmla="*/ 22 h 25"/>
                <a:gd name="T10" fmla="*/ 0 w 20"/>
                <a:gd name="T11" fmla="*/ 21 h 25"/>
                <a:gd name="T12" fmla="*/ 0 w 20"/>
                <a:gd name="T13" fmla="*/ 5 h 25"/>
                <a:gd name="T14" fmla="*/ 0 w 20"/>
                <a:gd name="T15" fmla="*/ 3 h 25"/>
                <a:gd name="T16" fmla="*/ 1 w 20"/>
                <a:gd name="T17" fmla="*/ 2 h 25"/>
                <a:gd name="T18" fmla="*/ 3 w 20"/>
                <a:gd name="T19" fmla="*/ 1 h 25"/>
                <a:gd name="T20" fmla="*/ 4 w 20"/>
                <a:gd name="T21" fmla="*/ 0 h 25"/>
                <a:gd name="T22" fmla="*/ 16 w 20"/>
                <a:gd name="T23" fmla="*/ 0 h 25"/>
                <a:gd name="T24" fmla="*/ 17 w 20"/>
                <a:gd name="T25" fmla="*/ 1 h 25"/>
                <a:gd name="T26" fmla="*/ 19 w 20"/>
                <a:gd name="T27" fmla="*/ 2 h 25"/>
                <a:gd name="T28" fmla="*/ 19 w 20"/>
                <a:gd name="T29" fmla="*/ 3 h 25"/>
                <a:gd name="T30" fmla="*/ 20 w 20"/>
                <a:gd name="T31" fmla="*/ 5 h 25"/>
                <a:gd name="T32" fmla="*/ 20 w 20"/>
                <a:gd name="T33" fmla="*/ 21 h 25"/>
                <a:gd name="T34" fmla="*/ 19 w 20"/>
                <a:gd name="T35" fmla="*/ 22 h 25"/>
                <a:gd name="T36" fmla="*/ 19 w 20"/>
                <a:gd name="T37" fmla="*/ 24 h 25"/>
                <a:gd name="T38" fmla="*/ 17 w 20"/>
                <a:gd name="T39" fmla="*/ 25 h 25"/>
                <a:gd name="T40" fmla="*/ 16 w 20"/>
                <a:gd name="T41" fmla="*/ 25 h 25"/>
                <a:gd name="T42" fmla="*/ 8 w 20"/>
                <a:gd name="T43" fmla="*/ 17 h 25"/>
                <a:gd name="T44" fmla="*/ 8 w 20"/>
                <a:gd name="T45" fmla="*/ 17 h 25"/>
                <a:gd name="T46" fmla="*/ 12 w 20"/>
                <a:gd name="T47" fmla="*/ 17 h 25"/>
                <a:gd name="T48" fmla="*/ 12 w 20"/>
                <a:gd name="T49" fmla="*/ 9 h 25"/>
                <a:gd name="T50" fmla="*/ 8 w 20"/>
                <a:gd name="T51" fmla="*/ 9 h 25"/>
                <a:gd name="T52" fmla="*/ 8 w 20"/>
                <a:gd name="T5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5">
                  <a:moveTo>
                    <a:pt x="16" y="25"/>
                  </a:moveTo>
                  <a:lnTo>
                    <a:pt x="4" y="25"/>
                  </a:lnTo>
                  <a:lnTo>
                    <a:pt x="3" y="25"/>
                  </a:lnTo>
                  <a:lnTo>
                    <a:pt x="1" y="24"/>
                  </a:lnTo>
                  <a:lnTo>
                    <a:pt x="0" y="22"/>
                  </a:lnTo>
                  <a:lnTo>
                    <a:pt x="0" y="21"/>
                  </a:lnTo>
                  <a:lnTo>
                    <a:pt x="0" y="5"/>
                  </a:lnTo>
                  <a:lnTo>
                    <a:pt x="0" y="3"/>
                  </a:lnTo>
                  <a:lnTo>
                    <a:pt x="1" y="2"/>
                  </a:lnTo>
                  <a:lnTo>
                    <a:pt x="3" y="1"/>
                  </a:lnTo>
                  <a:lnTo>
                    <a:pt x="4" y="0"/>
                  </a:lnTo>
                  <a:lnTo>
                    <a:pt x="16" y="0"/>
                  </a:lnTo>
                  <a:lnTo>
                    <a:pt x="17" y="1"/>
                  </a:lnTo>
                  <a:lnTo>
                    <a:pt x="19" y="2"/>
                  </a:lnTo>
                  <a:lnTo>
                    <a:pt x="19" y="3"/>
                  </a:lnTo>
                  <a:lnTo>
                    <a:pt x="20" y="5"/>
                  </a:lnTo>
                  <a:lnTo>
                    <a:pt x="20" y="21"/>
                  </a:lnTo>
                  <a:lnTo>
                    <a:pt x="19" y="22"/>
                  </a:lnTo>
                  <a:lnTo>
                    <a:pt x="19" y="24"/>
                  </a:lnTo>
                  <a:lnTo>
                    <a:pt x="17" y="25"/>
                  </a:lnTo>
                  <a:lnTo>
                    <a:pt x="16" y="25"/>
                  </a:lnTo>
                  <a:close/>
                  <a:moveTo>
                    <a:pt x="8" y="17"/>
                  </a:moveTo>
                  <a:lnTo>
                    <a:pt x="8" y="17"/>
                  </a:lnTo>
                  <a:lnTo>
                    <a:pt x="12" y="17"/>
                  </a:lnTo>
                  <a:lnTo>
                    <a:pt x="12" y="9"/>
                  </a:lnTo>
                  <a:lnTo>
                    <a:pt x="8" y="9"/>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917">
              <a:extLst>
                <a:ext uri="{FF2B5EF4-FFF2-40B4-BE49-F238E27FC236}">
                  <a16:creationId xmlns:a16="http://schemas.microsoft.com/office/drawing/2014/main" id="{45D6FFD2-EDEF-B0F2-74B9-2415247AED46}"/>
                </a:ext>
              </a:extLst>
            </p:cNvPr>
            <p:cNvSpPr>
              <a:spLocks/>
            </p:cNvSpPr>
            <p:nvPr/>
          </p:nvSpPr>
          <p:spPr bwMode="auto">
            <a:xfrm>
              <a:off x="1536696" y="1873617"/>
              <a:ext cx="16289" cy="13758"/>
            </a:xfrm>
            <a:custGeom>
              <a:avLst/>
              <a:gdLst>
                <a:gd name="T0" fmla="*/ 11 w 15"/>
                <a:gd name="T1" fmla="*/ 8 h 8"/>
                <a:gd name="T2" fmla="*/ 4 w 15"/>
                <a:gd name="T3" fmla="*/ 8 h 8"/>
                <a:gd name="T4" fmla="*/ 2 w 15"/>
                <a:gd name="T5" fmla="*/ 7 h 8"/>
                <a:gd name="T6" fmla="*/ 1 w 15"/>
                <a:gd name="T7" fmla="*/ 6 h 8"/>
                <a:gd name="T8" fmla="*/ 0 w 15"/>
                <a:gd name="T9" fmla="*/ 5 h 8"/>
                <a:gd name="T10" fmla="*/ 0 w 15"/>
                <a:gd name="T11" fmla="*/ 4 h 8"/>
                <a:gd name="T12" fmla="*/ 0 w 15"/>
                <a:gd name="T13" fmla="*/ 2 h 8"/>
                <a:gd name="T14" fmla="*/ 1 w 15"/>
                <a:gd name="T15" fmla="*/ 1 h 8"/>
                <a:gd name="T16" fmla="*/ 2 w 15"/>
                <a:gd name="T17" fmla="*/ 0 h 8"/>
                <a:gd name="T18" fmla="*/ 4 w 15"/>
                <a:gd name="T19" fmla="*/ 0 h 8"/>
                <a:gd name="T20" fmla="*/ 11 w 15"/>
                <a:gd name="T21" fmla="*/ 0 h 8"/>
                <a:gd name="T22" fmla="*/ 12 w 15"/>
                <a:gd name="T23" fmla="*/ 0 h 8"/>
                <a:gd name="T24" fmla="*/ 14 w 15"/>
                <a:gd name="T25" fmla="*/ 1 h 8"/>
                <a:gd name="T26" fmla="*/ 15 w 15"/>
                <a:gd name="T27" fmla="*/ 2 h 8"/>
                <a:gd name="T28" fmla="*/ 15 w 15"/>
                <a:gd name="T29" fmla="*/ 4 h 8"/>
                <a:gd name="T30" fmla="*/ 15 w 15"/>
                <a:gd name="T31" fmla="*/ 5 h 8"/>
                <a:gd name="T32" fmla="*/ 14 w 15"/>
                <a:gd name="T33" fmla="*/ 6 h 8"/>
                <a:gd name="T34" fmla="*/ 12 w 15"/>
                <a:gd name="T35" fmla="*/ 7 h 8"/>
                <a:gd name="T36" fmla="*/ 11 w 15"/>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8">
                  <a:moveTo>
                    <a:pt x="11" y="8"/>
                  </a:moveTo>
                  <a:lnTo>
                    <a:pt x="4" y="8"/>
                  </a:lnTo>
                  <a:lnTo>
                    <a:pt x="2" y="7"/>
                  </a:lnTo>
                  <a:lnTo>
                    <a:pt x="1" y="6"/>
                  </a:lnTo>
                  <a:lnTo>
                    <a:pt x="0" y="5"/>
                  </a:lnTo>
                  <a:lnTo>
                    <a:pt x="0" y="4"/>
                  </a:lnTo>
                  <a:lnTo>
                    <a:pt x="0" y="2"/>
                  </a:lnTo>
                  <a:lnTo>
                    <a:pt x="1" y="1"/>
                  </a:lnTo>
                  <a:lnTo>
                    <a:pt x="2" y="0"/>
                  </a:lnTo>
                  <a:lnTo>
                    <a:pt x="4" y="0"/>
                  </a:lnTo>
                  <a:lnTo>
                    <a:pt x="11" y="0"/>
                  </a:lnTo>
                  <a:lnTo>
                    <a:pt x="12" y="0"/>
                  </a:lnTo>
                  <a:lnTo>
                    <a:pt x="14" y="1"/>
                  </a:lnTo>
                  <a:lnTo>
                    <a:pt x="15" y="2"/>
                  </a:lnTo>
                  <a:lnTo>
                    <a:pt x="15" y="4"/>
                  </a:lnTo>
                  <a:lnTo>
                    <a:pt x="15" y="5"/>
                  </a:lnTo>
                  <a:lnTo>
                    <a:pt x="14" y="6"/>
                  </a:lnTo>
                  <a:lnTo>
                    <a:pt x="12" y="7"/>
                  </a:ln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918">
              <a:extLst>
                <a:ext uri="{FF2B5EF4-FFF2-40B4-BE49-F238E27FC236}">
                  <a16:creationId xmlns:a16="http://schemas.microsoft.com/office/drawing/2014/main" id="{2DDB444D-355A-8121-5D8E-F3A2AB8755BC}"/>
                </a:ext>
              </a:extLst>
            </p:cNvPr>
            <p:cNvSpPr>
              <a:spLocks/>
            </p:cNvSpPr>
            <p:nvPr/>
          </p:nvSpPr>
          <p:spPr bwMode="auto">
            <a:xfrm>
              <a:off x="1536696" y="1850688"/>
              <a:ext cx="16289" cy="9171"/>
            </a:xfrm>
            <a:custGeom>
              <a:avLst/>
              <a:gdLst>
                <a:gd name="T0" fmla="*/ 11 w 15"/>
                <a:gd name="T1" fmla="*/ 9 h 9"/>
                <a:gd name="T2" fmla="*/ 4 w 15"/>
                <a:gd name="T3" fmla="*/ 9 h 9"/>
                <a:gd name="T4" fmla="*/ 2 w 15"/>
                <a:gd name="T5" fmla="*/ 9 h 9"/>
                <a:gd name="T6" fmla="*/ 1 w 15"/>
                <a:gd name="T7" fmla="*/ 8 h 9"/>
                <a:gd name="T8" fmla="*/ 0 w 15"/>
                <a:gd name="T9" fmla="*/ 7 h 9"/>
                <a:gd name="T10" fmla="*/ 0 w 15"/>
                <a:gd name="T11" fmla="*/ 5 h 9"/>
                <a:gd name="T12" fmla="*/ 0 w 15"/>
                <a:gd name="T13" fmla="*/ 2 h 9"/>
                <a:gd name="T14" fmla="*/ 1 w 15"/>
                <a:gd name="T15" fmla="*/ 1 h 9"/>
                <a:gd name="T16" fmla="*/ 2 w 15"/>
                <a:gd name="T17" fmla="*/ 0 h 9"/>
                <a:gd name="T18" fmla="*/ 4 w 15"/>
                <a:gd name="T19" fmla="*/ 0 h 9"/>
                <a:gd name="T20" fmla="*/ 11 w 15"/>
                <a:gd name="T21" fmla="*/ 0 h 9"/>
                <a:gd name="T22" fmla="*/ 12 w 15"/>
                <a:gd name="T23" fmla="*/ 0 h 9"/>
                <a:gd name="T24" fmla="*/ 14 w 15"/>
                <a:gd name="T25" fmla="*/ 1 h 9"/>
                <a:gd name="T26" fmla="*/ 15 w 15"/>
                <a:gd name="T27" fmla="*/ 2 h 9"/>
                <a:gd name="T28" fmla="*/ 15 w 15"/>
                <a:gd name="T29" fmla="*/ 5 h 9"/>
                <a:gd name="T30" fmla="*/ 15 w 15"/>
                <a:gd name="T31" fmla="*/ 7 h 9"/>
                <a:gd name="T32" fmla="*/ 14 w 15"/>
                <a:gd name="T33" fmla="*/ 8 h 9"/>
                <a:gd name="T34" fmla="*/ 12 w 15"/>
                <a:gd name="T35" fmla="*/ 9 h 9"/>
                <a:gd name="T36" fmla="*/ 11 w 15"/>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9">
                  <a:moveTo>
                    <a:pt x="11" y="9"/>
                  </a:moveTo>
                  <a:lnTo>
                    <a:pt x="4" y="9"/>
                  </a:lnTo>
                  <a:lnTo>
                    <a:pt x="2" y="9"/>
                  </a:lnTo>
                  <a:lnTo>
                    <a:pt x="1" y="8"/>
                  </a:lnTo>
                  <a:lnTo>
                    <a:pt x="0" y="7"/>
                  </a:lnTo>
                  <a:lnTo>
                    <a:pt x="0" y="5"/>
                  </a:lnTo>
                  <a:lnTo>
                    <a:pt x="0" y="2"/>
                  </a:lnTo>
                  <a:lnTo>
                    <a:pt x="1" y="1"/>
                  </a:lnTo>
                  <a:lnTo>
                    <a:pt x="2" y="0"/>
                  </a:lnTo>
                  <a:lnTo>
                    <a:pt x="4" y="0"/>
                  </a:lnTo>
                  <a:lnTo>
                    <a:pt x="11" y="0"/>
                  </a:lnTo>
                  <a:lnTo>
                    <a:pt x="12" y="0"/>
                  </a:lnTo>
                  <a:lnTo>
                    <a:pt x="14" y="1"/>
                  </a:lnTo>
                  <a:lnTo>
                    <a:pt x="15" y="2"/>
                  </a:lnTo>
                  <a:lnTo>
                    <a:pt x="15" y="5"/>
                  </a:lnTo>
                  <a:lnTo>
                    <a:pt x="15" y="7"/>
                  </a:lnTo>
                  <a:lnTo>
                    <a:pt x="14" y="8"/>
                  </a:lnTo>
                  <a:lnTo>
                    <a:pt x="12"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919">
              <a:extLst>
                <a:ext uri="{FF2B5EF4-FFF2-40B4-BE49-F238E27FC236}">
                  <a16:creationId xmlns:a16="http://schemas.microsoft.com/office/drawing/2014/main" id="{563E02EE-141C-A9FE-403B-36A348B2937E}"/>
                </a:ext>
              </a:extLst>
            </p:cNvPr>
            <p:cNvSpPr>
              <a:spLocks/>
            </p:cNvSpPr>
            <p:nvPr/>
          </p:nvSpPr>
          <p:spPr bwMode="auto">
            <a:xfrm>
              <a:off x="1443033" y="1969915"/>
              <a:ext cx="28507" cy="22930"/>
            </a:xfrm>
            <a:custGeom>
              <a:avLst/>
              <a:gdLst>
                <a:gd name="T0" fmla="*/ 24 w 28"/>
                <a:gd name="T1" fmla="*/ 19 h 19"/>
                <a:gd name="T2" fmla="*/ 4 w 28"/>
                <a:gd name="T3" fmla="*/ 19 h 19"/>
                <a:gd name="T4" fmla="*/ 2 w 28"/>
                <a:gd name="T5" fmla="*/ 19 h 19"/>
                <a:gd name="T6" fmla="*/ 1 w 28"/>
                <a:gd name="T7" fmla="*/ 18 h 19"/>
                <a:gd name="T8" fmla="*/ 0 w 28"/>
                <a:gd name="T9" fmla="*/ 17 h 19"/>
                <a:gd name="T10" fmla="*/ 0 w 28"/>
                <a:gd name="T11" fmla="*/ 15 h 19"/>
                <a:gd name="T12" fmla="*/ 0 w 28"/>
                <a:gd name="T13" fmla="*/ 14 h 19"/>
                <a:gd name="T14" fmla="*/ 1 w 28"/>
                <a:gd name="T15" fmla="*/ 12 h 19"/>
                <a:gd name="T16" fmla="*/ 2 w 28"/>
                <a:gd name="T17" fmla="*/ 12 h 19"/>
                <a:gd name="T18" fmla="*/ 4 w 28"/>
                <a:gd name="T19" fmla="*/ 11 h 19"/>
                <a:gd name="T20" fmla="*/ 20 w 28"/>
                <a:gd name="T21" fmla="*/ 11 h 19"/>
                <a:gd name="T22" fmla="*/ 20 w 28"/>
                <a:gd name="T23" fmla="*/ 9 h 19"/>
                <a:gd name="T24" fmla="*/ 4 w 28"/>
                <a:gd name="T25" fmla="*/ 9 h 19"/>
                <a:gd name="T26" fmla="*/ 2 w 28"/>
                <a:gd name="T27" fmla="*/ 9 h 19"/>
                <a:gd name="T28" fmla="*/ 1 w 28"/>
                <a:gd name="T29" fmla="*/ 8 h 19"/>
                <a:gd name="T30" fmla="*/ 0 w 28"/>
                <a:gd name="T31" fmla="*/ 7 h 19"/>
                <a:gd name="T32" fmla="*/ 0 w 28"/>
                <a:gd name="T33" fmla="*/ 5 h 19"/>
                <a:gd name="T34" fmla="*/ 0 w 28"/>
                <a:gd name="T35" fmla="*/ 4 h 19"/>
                <a:gd name="T36" fmla="*/ 1 w 28"/>
                <a:gd name="T37" fmla="*/ 2 h 19"/>
                <a:gd name="T38" fmla="*/ 2 w 28"/>
                <a:gd name="T39" fmla="*/ 0 h 19"/>
                <a:gd name="T40" fmla="*/ 4 w 28"/>
                <a:gd name="T41" fmla="*/ 0 h 19"/>
                <a:gd name="T42" fmla="*/ 24 w 28"/>
                <a:gd name="T43" fmla="*/ 0 h 19"/>
                <a:gd name="T44" fmla="*/ 26 w 28"/>
                <a:gd name="T45" fmla="*/ 0 h 19"/>
                <a:gd name="T46" fmla="*/ 27 w 28"/>
                <a:gd name="T47" fmla="*/ 2 h 19"/>
                <a:gd name="T48" fmla="*/ 28 w 28"/>
                <a:gd name="T49" fmla="*/ 4 h 19"/>
                <a:gd name="T50" fmla="*/ 28 w 28"/>
                <a:gd name="T51" fmla="*/ 5 h 19"/>
                <a:gd name="T52" fmla="*/ 28 w 28"/>
                <a:gd name="T53" fmla="*/ 15 h 19"/>
                <a:gd name="T54" fmla="*/ 28 w 28"/>
                <a:gd name="T55" fmla="*/ 17 h 19"/>
                <a:gd name="T56" fmla="*/ 27 w 28"/>
                <a:gd name="T57" fmla="*/ 18 h 19"/>
                <a:gd name="T58" fmla="*/ 26 w 28"/>
                <a:gd name="T59" fmla="*/ 19 h 19"/>
                <a:gd name="T60" fmla="*/ 24 w 28"/>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24" y="19"/>
                  </a:moveTo>
                  <a:lnTo>
                    <a:pt x="4" y="19"/>
                  </a:lnTo>
                  <a:lnTo>
                    <a:pt x="2" y="19"/>
                  </a:lnTo>
                  <a:lnTo>
                    <a:pt x="1" y="18"/>
                  </a:lnTo>
                  <a:lnTo>
                    <a:pt x="0" y="17"/>
                  </a:lnTo>
                  <a:lnTo>
                    <a:pt x="0" y="15"/>
                  </a:lnTo>
                  <a:lnTo>
                    <a:pt x="0" y="14"/>
                  </a:lnTo>
                  <a:lnTo>
                    <a:pt x="1" y="12"/>
                  </a:lnTo>
                  <a:lnTo>
                    <a:pt x="2" y="12"/>
                  </a:lnTo>
                  <a:lnTo>
                    <a:pt x="4" y="11"/>
                  </a:lnTo>
                  <a:lnTo>
                    <a:pt x="20" y="11"/>
                  </a:lnTo>
                  <a:lnTo>
                    <a:pt x="20" y="9"/>
                  </a:lnTo>
                  <a:lnTo>
                    <a:pt x="4" y="9"/>
                  </a:lnTo>
                  <a:lnTo>
                    <a:pt x="2" y="9"/>
                  </a:lnTo>
                  <a:lnTo>
                    <a:pt x="1" y="8"/>
                  </a:lnTo>
                  <a:lnTo>
                    <a:pt x="0" y="7"/>
                  </a:lnTo>
                  <a:lnTo>
                    <a:pt x="0" y="5"/>
                  </a:lnTo>
                  <a:lnTo>
                    <a:pt x="0" y="4"/>
                  </a:lnTo>
                  <a:lnTo>
                    <a:pt x="1" y="2"/>
                  </a:lnTo>
                  <a:lnTo>
                    <a:pt x="2" y="0"/>
                  </a:lnTo>
                  <a:lnTo>
                    <a:pt x="4" y="0"/>
                  </a:lnTo>
                  <a:lnTo>
                    <a:pt x="24" y="0"/>
                  </a:lnTo>
                  <a:lnTo>
                    <a:pt x="26" y="0"/>
                  </a:lnTo>
                  <a:lnTo>
                    <a:pt x="27" y="2"/>
                  </a:lnTo>
                  <a:lnTo>
                    <a:pt x="28" y="4"/>
                  </a:lnTo>
                  <a:lnTo>
                    <a:pt x="28" y="5"/>
                  </a:lnTo>
                  <a:lnTo>
                    <a:pt x="28" y="15"/>
                  </a:lnTo>
                  <a:lnTo>
                    <a:pt x="28" y="17"/>
                  </a:lnTo>
                  <a:lnTo>
                    <a:pt x="27" y="18"/>
                  </a:lnTo>
                  <a:lnTo>
                    <a:pt x="26" y="19"/>
                  </a:lnTo>
                  <a:lnTo>
                    <a:pt x="2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920">
              <a:extLst>
                <a:ext uri="{FF2B5EF4-FFF2-40B4-BE49-F238E27FC236}">
                  <a16:creationId xmlns:a16="http://schemas.microsoft.com/office/drawing/2014/main" id="{7150FE4A-76A7-5FC0-7E8C-7FFF9BC5A447}"/>
                </a:ext>
              </a:extLst>
            </p:cNvPr>
            <p:cNvSpPr>
              <a:spLocks/>
            </p:cNvSpPr>
            <p:nvPr/>
          </p:nvSpPr>
          <p:spPr bwMode="auto">
            <a:xfrm>
              <a:off x="1052101" y="1992845"/>
              <a:ext cx="8144" cy="41272"/>
            </a:xfrm>
            <a:custGeom>
              <a:avLst/>
              <a:gdLst>
                <a:gd name="T0" fmla="*/ 4 w 8"/>
                <a:gd name="T1" fmla="*/ 35 h 35"/>
                <a:gd name="T2" fmla="*/ 2 w 8"/>
                <a:gd name="T3" fmla="*/ 34 h 35"/>
                <a:gd name="T4" fmla="*/ 1 w 8"/>
                <a:gd name="T5" fmla="*/ 33 h 35"/>
                <a:gd name="T6" fmla="*/ 0 w 8"/>
                <a:gd name="T7" fmla="*/ 32 h 35"/>
                <a:gd name="T8" fmla="*/ 0 w 8"/>
                <a:gd name="T9" fmla="*/ 30 h 35"/>
                <a:gd name="T10" fmla="*/ 0 w 8"/>
                <a:gd name="T11" fmla="*/ 4 h 35"/>
                <a:gd name="T12" fmla="*/ 0 w 8"/>
                <a:gd name="T13" fmla="*/ 2 h 35"/>
                <a:gd name="T14" fmla="*/ 1 w 8"/>
                <a:gd name="T15" fmla="*/ 1 h 35"/>
                <a:gd name="T16" fmla="*/ 2 w 8"/>
                <a:gd name="T17" fmla="*/ 0 h 35"/>
                <a:gd name="T18" fmla="*/ 4 w 8"/>
                <a:gd name="T19" fmla="*/ 0 h 35"/>
                <a:gd name="T20" fmla="*/ 5 w 8"/>
                <a:gd name="T21" fmla="*/ 0 h 35"/>
                <a:gd name="T22" fmla="*/ 7 w 8"/>
                <a:gd name="T23" fmla="*/ 1 h 35"/>
                <a:gd name="T24" fmla="*/ 8 w 8"/>
                <a:gd name="T25" fmla="*/ 2 h 35"/>
                <a:gd name="T26" fmla="*/ 8 w 8"/>
                <a:gd name="T27" fmla="*/ 4 h 35"/>
                <a:gd name="T28" fmla="*/ 8 w 8"/>
                <a:gd name="T29" fmla="*/ 30 h 35"/>
                <a:gd name="T30" fmla="*/ 8 w 8"/>
                <a:gd name="T31" fmla="*/ 32 h 35"/>
                <a:gd name="T32" fmla="*/ 7 w 8"/>
                <a:gd name="T33" fmla="*/ 33 h 35"/>
                <a:gd name="T34" fmla="*/ 5 w 8"/>
                <a:gd name="T35" fmla="*/ 34 h 35"/>
                <a:gd name="T36" fmla="*/ 4 w 8"/>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
                  <a:moveTo>
                    <a:pt x="4" y="35"/>
                  </a:moveTo>
                  <a:lnTo>
                    <a:pt x="2" y="34"/>
                  </a:lnTo>
                  <a:lnTo>
                    <a:pt x="1" y="33"/>
                  </a:lnTo>
                  <a:lnTo>
                    <a:pt x="0" y="32"/>
                  </a:lnTo>
                  <a:lnTo>
                    <a:pt x="0" y="30"/>
                  </a:lnTo>
                  <a:lnTo>
                    <a:pt x="0" y="4"/>
                  </a:lnTo>
                  <a:lnTo>
                    <a:pt x="0" y="2"/>
                  </a:lnTo>
                  <a:lnTo>
                    <a:pt x="1" y="1"/>
                  </a:lnTo>
                  <a:lnTo>
                    <a:pt x="2" y="0"/>
                  </a:lnTo>
                  <a:lnTo>
                    <a:pt x="4" y="0"/>
                  </a:lnTo>
                  <a:lnTo>
                    <a:pt x="5" y="0"/>
                  </a:lnTo>
                  <a:lnTo>
                    <a:pt x="7" y="1"/>
                  </a:lnTo>
                  <a:lnTo>
                    <a:pt x="8" y="2"/>
                  </a:lnTo>
                  <a:lnTo>
                    <a:pt x="8" y="4"/>
                  </a:lnTo>
                  <a:lnTo>
                    <a:pt x="8" y="30"/>
                  </a:lnTo>
                  <a:lnTo>
                    <a:pt x="8" y="32"/>
                  </a:lnTo>
                  <a:lnTo>
                    <a:pt x="7" y="33"/>
                  </a:lnTo>
                  <a:lnTo>
                    <a:pt x="5" y="34"/>
                  </a:lnTo>
                  <a:lnTo>
                    <a:pt x="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921">
              <a:extLst>
                <a:ext uri="{FF2B5EF4-FFF2-40B4-BE49-F238E27FC236}">
                  <a16:creationId xmlns:a16="http://schemas.microsoft.com/office/drawing/2014/main" id="{BA891011-6F1F-FB81-094D-F3B67D90CC3B}"/>
                </a:ext>
              </a:extLst>
            </p:cNvPr>
            <p:cNvSpPr>
              <a:spLocks/>
            </p:cNvSpPr>
            <p:nvPr/>
          </p:nvSpPr>
          <p:spPr bwMode="auto">
            <a:xfrm>
              <a:off x="1100967" y="1992845"/>
              <a:ext cx="8144" cy="41272"/>
            </a:xfrm>
            <a:custGeom>
              <a:avLst/>
              <a:gdLst>
                <a:gd name="T0" fmla="*/ 4 w 8"/>
                <a:gd name="T1" fmla="*/ 36 h 36"/>
                <a:gd name="T2" fmla="*/ 3 w 8"/>
                <a:gd name="T3" fmla="*/ 36 h 36"/>
                <a:gd name="T4" fmla="*/ 1 w 8"/>
                <a:gd name="T5" fmla="*/ 35 h 36"/>
                <a:gd name="T6" fmla="*/ 1 w 8"/>
                <a:gd name="T7" fmla="*/ 33 h 36"/>
                <a:gd name="T8" fmla="*/ 0 w 8"/>
                <a:gd name="T9" fmla="*/ 32 h 36"/>
                <a:gd name="T10" fmla="*/ 0 w 8"/>
                <a:gd name="T11" fmla="*/ 4 h 36"/>
                <a:gd name="T12" fmla="*/ 1 w 8"/>
                <a:gd name="T13" fmla="*/ 2 h 36"/>
                <a:gd name="T14" fmla="*/ 1 w 8"/>
                <a:gd name="T15" fmla="*/ 1 h 36"/>
                <a:gd name="T16" fmla="*/ 3 w 8"/>
                <a:gd name="T17" fmla="*/ 0 h 36"/>
                <a:gd name="T18" fmla="*/ 4 w 8"/>
                <a:gd name="T19" fmla="*/ 0 h 36"/>
                <a:gd name="T20" fmla="*/ 6 w 8"/>
                <a:gd name="T21" fmla="*/ 0 h 36"/>
                <a:gd name="T22" fmla="*/ 7 w 8"/>
                <a:gd name="T23" fmla="*/ 1 h 36"/>
                <a:gd name="T24" fmla="*/ 8 w 8"/>
                <a:gd name="T25" fmla="*/ 2 h 36"/>
                <a:gd name="T26" fmla="*/ 8 w 8"/>
                <a:gd name="T27" fmla="*/ 4 h 36"/>
                <a:gd name="T28" fmla="*/ 8 w 8"/>
                <a:gd name="T29" fmla="*/ 32 h 36"/>
                <a:gd name="T30" fmla="*/ 8 w 8"/>
                <a:gd name="T31" fmla="*/ 33 h 36"/>
                <a:gd name="T32" fmla="*/ 7 w 8"/>
                <a:gd name="T33" fmla="*/ 35 h 36"/>
                <a:gd name="T34" fmla="*/ 6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3" y="36"/>
                  </a:lnTo>
                  <a:lnTo>
                    <a:pt x="1" y="35"/>
                  </a:lnTo>
                  <a:lnTo>
                    <a:pt x="1" y="33"/>
                  </a:lnTo>
                  <a:lnTo>
                    <a:pt x="0" y="32"/>
                  </a:lnTo>
                  <a:lnTo>
                    <a:pt x="0" y="4"/>
                  </a:lnTo>
                  <a:lnTo>
                    <a:pt x="1" y="2"/>
                  </a:lnTo>
                  <a:lnTo>
                    <a:pt x="1" y="1"/>
                  </a:lnTo>
                  <a:lnTo>
                    <a:pt x="3" y="0"/>
                  </a:lnTo>
                  <a:lnTo>
                    <a:pt x="4" y="0"/>
                  </a:lnTo>
                  <a:lnTo>
                    <a:pt x="6" y="0"/>
                  </a:lnTo>
                  <a:lnTo>
                    <a:pt x="7" y="1"/>
                  </a:lnTo>
                  <a:lnTo>
                    <a:pt x="8" y="2"/>
                  </a:lnTo>
                  <a:lnTo>
                    <a:pt x="8" y="4"/>
                  </a:lnTo>
                  <a:lnTo>
                    <a:pt x="8" y="32"/>
                  </a:lnTo>
                  <a:lnTo>
                    <a:pt x="8" y="33"/>
                  </a:lnTo>
                  <a:lnTo>
                    <a:pt x="7" y="35"/>
                  </a:lnTo>
                  <a:lnTo>
                    <a:pt x="6" y="36"/>
                  </a:ln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22">
              <a:extLst>
                <a:ext uri="{FF2B5EF4-FFF2-40B4-BE49-F238E27FC236}">
                  <a16:creationId xmlns:a16="http://schemas.microsoft.com/office/drawing/2014/main" id="{062AB26A-415A-36D8-459E-ADAB030E91C2}"/>
                </a:ext>
              </a:extLst>
            </p:cNvPr>
            <p:cNvSpPr>
              <a:spLocks/>
            </p:cNvSpPr>
            <p:nvPr/>
          </p:nvSpPr>
          <p:spPr bwMode="auto">
            <a:xfrm>
              <a:off x="1569273" y="1988257"/>
              <a:ext cx="8144" cy="45857"/>
            </a:xfrm>
            <a:custGeom>
              <a:avLst/>
              <a:gdLst>
                <a:gd name="T0" fmla="*/ 4 w 8"/>
                <a:gd name="T1" fmla="*/ 39 h 39"/>
                <a:gd name="T2" fmla="*/ 2 w 8"/>
                <a:gd name="T3" fmla="*/ 39 h 39"/>
                <a:gd name="T4" fmla="*/ 1 w 8"/>
                <a:gd name="T5" fmla="*/ 38 h 39"/>
                <a:gd name="T6" fmla="*/ 0 w 8"/>
                <a:gd name="T7" fmla="*/ 37 h 39"/>
                <a:gd name="T8" fmla="*/ 0 w 8"/>
                <a:gd name="T9" fmla="*/ 35 h 39"/>
                <a:gd name="T10" fmla="*/ 0 w 8"/>
                <a:gd name="T11" fmla="*/ 4 h 39"/>
                <a:gd name="T12" fmla="*/ 0 w 8"/>
                <a:gd name="T13" fmla="*/ 3 h 39"/>
                <a:gd name="T14" fmla="*/ 1 w 8"/>
                <a:gd name="T15" fmla="*/ 1 h 39"/>
                <a:gd name="T16" fmla="*/ 2 w 8"/>
                <a:gd name="T17" fmla="*/ 0 h 39"/>
                <a:gd name="T18" fmla="*/ 4 w 8"/>
                <a:gd name="T19" fmla="*/ 0 h 39"/>
                <a:gd name="T20" fmla="*/ 5 w 8"/>
                <a:gd name="T21" fmla="*/ 0 h 39"/>
                <a:gd name="T22" fmla="*/ 7 w 8"/>
                <a:gd name="T23" fmla="*/ 1 h 39"/>
                <a:gd name="T24" fmla="*/ 7 w 8"/>
                <a:gd name="T25" fmla="*/ 3 h 39"/>
                <a:gd name="T26" fmla="*/ 8 w 8"/>
                <a:gd name="T27" fmla="*/ 4 h 39"/>
                <a:gd name="T28" fmla="*/ 8 w 8"/>
                <a:gd name="T29" fmla="*/ 35 h 39"/>
                <a:gd name="T30" fmla="*/ 7 w 8"/>
                <a:gd name="T31" fmla="*/ 37 h 39"/>
                <a:gd name="T32" fmla="*/ 7 w 8"/>
                <a:gd name="T33" fmla="*/ 38 h 39"/>
                <a:gd name="T34" fmla="*/ 5 w 8"/>
                <a:gd name="T35" fmla="*/ 39 h 39"/>
                <a:gd name="T36" fmla="*/ 4 w 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9">
                  <a:moveTo>
                    <a:pt x="4" y="39"/>
                  </a:moveTo>
                  <a:lnTo>
                    <a:pt x="2" y="39"/>
                  </a:lnTo>
                  <a:lnTo>
                    <a:pt x="1" y="38"/>
                  </a:lnTo>
                  <a:lnTo>
                    <a:pt x="0" y="37"/>
                  </a:lnTo>
                  <a:lnTo>
                    <a:pt x="0" y="35"/>
                  </a:lnTo>
                  <a:lnTo>
                    <a:pt x="0" y="4"/>
                  </a:lnTo>
                  <a:lnTo>
                    <a:pt x="0" y="3"/>
                  </a:lnTo>
                  <a:lnTo>
                    <a:pt x="1" y="1"/>
                  </a:lnTo>
                  <a:lnTo>
                    <a:pt x="2" y="0"/>
                  </a:lnTo>
                  <a:lnTo>
                    <a:pt x="4" y="0"/>
                  </a:lnTo>
                  <a:lnTo>
                    <a:pt x="5" y="0"/>
                  </a:lnTo>
                  <a:lnTo>
                    <a:pt x="7" y="1"/>
                  </a:lnTo>
                  <a:lnTo>
                    <a:pt x="7" y="3"/>
                  </a:lnTo>
                  <a:lnTo>
                    <a:pt x="8" y="4"/>
                  </a:lnTo>
                  <a:lnTo>
                    <a:pt x="8" y="35"/>
                  </a:lnTo>
                  <a:lnTo>
                    <a:pt x="7" y="37"/>
                  </a:lnTo>
                  <a:lnTo>
                    <a:pt x="7" y="38"/>
                  </a:lnTo>
                  <a:lnTo>
                    <a:pt x="5" y="39"/>
                  </a:lnTo>
                  <a:lnTo>
                    <a:pt x="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923">
              <a:extLst>
                <a:ext uri="{FF2B5EF4-FFF2-40B4-BE49-F238E27FC236}">
                  <a16:creationId xmlns:a16="http://schemas.microsoft.com/office/drawing/2014/main" id="{41312BD4-7686-4B48-8A7E-E677C617F371}"/>
                </a:ext>
              </a:extLst>
            </p:cNvPr>
            <p:cNvSpPr>
              <a:spLocks/>
            </p:cNvSpPr>
            <p:nvPr/>
          </p:nvSpPr>
          <p:spPr bwMode="auto">
            <a:xfrm>
              <a:off x="1593707" y="1726876"/>
              <a:ext cx="8144" cy="91713"/>
            </a:xfrm>
            <a:custGeom>
              <a:avLst/>
              <a:gdLst>
                <a:gd name="T0" fmla="*/ 4 w 8"/>
                <a:gd name="T1" fmla="*/ 83 h 83"/>
                <a:gd name="T2" fmla="*/ 2 w 8"/>
                <a:gd name="T3" fmla="*/ 83 h 83"/>
                <a:gd name="T4" fmla="*/ 1 w 8"/>
                <a:gd name="T5" fmla="*/ 82 h 83"/>
                <a:gd name="T6" fmla="*/ 0 w 8"/>
                <a:gd name="T7" fmla="*/ 81 h 83"/>
                <a:gd name="T8" fmla="*/ 0 w 8"/>
                <a:gd name="T9" fmla="*/ 79 h 83"/>
                <a:gd name="T10" fmla="*/ 0 w 8"/>
                <a:gd name="T11" fmla="*/ 4 h 83"/>
                <a:gd name="T12" fmla="*/ 0 w 8"/>
                <a:gd name="T13" fmla="*/ 3 h 83"/>
                <a:gd name="T14" fmla="*/ 1 w 8"/>
                <a:gd name="T15" fmla="*/ 2 h 83"/>
                <a:gd name="T16" fmla="*/ 2 w 8"/>
                <a:gd name="T17" fmla="*/ 1 h 83"/>
                <a:gd name="T18" fmla="*/ 4 w 8"/>
                <a:gd name="T19" fmla="*/ 0 h 83"/>
                <a:gd name="T20" fmla="*/ 6 w 8"/>
                <a:gd name="T21" fmla="*/ 1 h 83"/>
                <a:gd name="T22" fmla="*/ 7 w 8"/>
                <a:gd name="T23" fmla="*/ 2 h 83"/>
                <a:gd name="T24" fmla="*/ 8 w 8"/>
                <a:gd name="T25" fmla="*/ 3 h 83"/>
                <a:gd name="T26" fmla="*/ 8 w 8"/>
                <a:gd name="T27" fmla="*/ 4 h 83"/>
                <a:gd name="T28" fmla="*/ 8 w 8"/>
                <a:gd name="T29" fmla="*/ 79 h 83"/>
                <a:gd name="T30" fmla="*/ 8 w 8"/>
                <a:gd name="T31" fmla="*/ 81 h 83"/>
                <a:gd name="T32" fmla="*/ 7 w 8"/>
                <a:gd name="T33" fmla="*/ 82 h 83"/>
                <a:gd name="T34" fmla="*/ 6 w 8"/>
                <a:gd name="T35" fmla="*/ 83 h 83"/>
                <a:gd name="T36" fmla="*/ 4 w 8"/>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3">
                  <a:moveTo>
                    <a:pt x="4" y="83"/>
                  </a:moveTo>
                  <a:lnTo>
                    <a:pt x="2" y="83"/>
                  </a:lnTo>
                  <a:lnTo>
                    <a:pt x="1" y="82"/>
                  </a:lnTo>
                  <a:lnTo>
                    <a:pt x="0" y="81"/>
                  </a:lnTo>
                  <a:lnTo>
                    <a:pt x="0" y="79"/>
                  </a:lnTo>
                  <a:lnTo>
                    <a:pt x="0" y="4"/>
                  </a:lnTo>
                  <a:lnTo>
                    <a:pt x="0" y="3"/>
                  </a:lnTo>
                  <a:lnTo>
                    <a:pt x="1" y="2"/>
                  </a:lnTo>
                  <a:lnTo>
                    <a:pt x="2" y="1"/>
                  </a:lnTo>
                  <a:lnTo>
                    <a:pt x="4" y="0"/>
                  </a:lnTo>
                  <a:lnTo>
                    <a:pt x="6" y="1"/>
                  </a:lnTo>
                  <a:lnTo>
                    <a:pt x="7" y="2"/>
                  </a:lnTo>
                  <a:lnTo>
                    <a:pt x="8" y="3"/>
                  </a:lnTo>
                  <a:lnTo>
                    <a:pt x="8" y="4"/>
                  </a:lnTo>
                  <a:lnTo>
                    <a:pt x="8" y="79"/>
                  </a:lnTo>
                  <a:lnTo>
                    <a:pt x="8" y="81"/>
                  </a:lnTo>
                  <a:lnTo>
                    <a:pt x="7" y="82"/>
                  </a:lnTo>
                  <a:lnTo>
                    <a:pt x="6" y="83"/>
                  </a:lnTo>
                  <a:lnTo>
                    <a:pt x="4"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924">
              <a:extLst>
                <a:ext uri="{FF2B5EF4-FFF2-40B4-BE49-F238E27FC236}">
                  <a16:creationId xmlns:a16="http://schemas.microsoft.com/office/drawing/2014/main" id="{02E667A1-95B5-7774-BBED-4B4D9CCB44A3}"/>
                </a:ext>
              </a:extLst>
            </p:cNvPr>
            <p:cNvSpPr>
              <a:spLocks/>
            </p:cNvSpPr>
            <p:nvPr/>
          </p:nvSpPr>
          <p:spPr bwMode="auto">
            <a:xfrm>
              <a:off x="1593707" y="1841516"/>
              <a:ext cx="8144" cy="96300"/>
            </a:xfrm>
            <a:custGeom>
              <a:avLst/>
              <a:gdLst>
                <a:gd name="T0" fmla="*/ 4 w 8"/>
                <a:gd name="T1" fmla="*/ 83 h 83"/>
                <a:gd name="T2" fmla="*/ 2 w 8"/>
                <a:gd name="T3" fmla="*/ 83 h 83"/>
                <a:gd name="T4" fmla="*/ 1 w 8"/>
                <a:gd name="T5" fmla="*/ 82 h 83"/>
                <a:gd name="T6" fmla="*/ 0 w 8"/>
                <a:gd name="T7" fmla="*/ 81 h 83"/>
                <a:gd name="T8" fmla="*/ 0 w 8"/>
                <a:gd name="T9" fmla="*/ 79 h 83"/>
                <a:gd name="T10" fmla="*/ 0 w 8"/>
                <a:gd name="T11" fmla="*/ 4 h 83"/>
                <a:gd name="T12" fmla="*/ 0 w 8"/>
                <a:gd name="T13" fmla="*/ 3 h 83"/>
                <a:gd name="T14" fmla="*/ 1 w 8"/>
                <a:gd name="T15" fmla="*/ 2 h 83"/>
                <a:gd name="T16" fmla="*/ 2 w 8"/>
                <a:gd name="T17" fmla="*/ 1 h 83"/>
                <a:gd name="T18" fmla="*/ 4 w 8"/>
                <a:gd name="T19" fmla="*/ 0 h 83"/>
                <a:gd name="T20" fmla="*/ 6 w 8"/>
                <a:gd name="T21" fmla="*/ 1 h 83"/>
                <a:gd name="T22" fmla="*/ 7 w 8"/>
                <a:gd name="T23" fmla="*/ 2 h 83"/>
                <a:gd name="T24" fmla="*/ 8 w 8"/>
                <a:gd name="T25" fmla="*/ 3 h 83"/>
                <a:gd name="T26" fmla="*/ 8 w 8"/>
                <a:gd name="T27" fmla="*/ 4 h 83"/>
                <a:gd name="T28" fmla="*/ 8 w 8"/>
                <a:gd name="T29" fmla="*/ 79 h 83"/>
                <a:gd name="T30" fmla="*/ 8 w 8"/>
                <a:gd name="T31" fmla="*/ 81 h 83"/>
                <a:gd name="T32" fmla="*/ 7 w 8"/>
                <a:gd name="T33" fmla="*/ 82 h 83"/>
                <a:gd name="T34" fmla="*/ 6 w 8"/>
                <a:gd name="T35" fmla="*/ 83 h 83"/>
                <a:gd name="T36" fmla="*/ 4 w 8"/>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3">
                  <a:moveTo>
                    <a:pt x="4" y="83"/>
                  </a:moveTo>
                  <a:lnTo>
                    <a:pt x="2" y="83"/>
                  </a:lnTo>
                  <a:lnTo>
                    <a:pt x="1" y="82"/>
                  </a:lnTo>
                  <a:lnTo>
                    <a:pt x="0" y="81"/>
                  </a:lnTo>
                  <a:lnTo>
                    <a:pt x="0" y="79"/>
                  </a:lnTo>
                  <a:lnTo>
                    <a:pt x="0" y="4"/>
                  </a:lnTo>
                  <a:lnTo>
                    <a:pt x="0" y="3"/>
                  </a:lnTo>
                  <a:lnTo>
                    <a:pt x="1" y="2"/>
                  </a:lnTo>
                  <a:lnTo>
                    <a:pt x="2" y="1"/>
                  </a:lnTo>
                  <a:lnTo>
                    <a:pt x="4" y="0"/>
                  </a:lnTo>
                  <a:lnTo>
                    <a:pt x="6" y="1"/>
                  </a:lnTo>
                  <a:lnTo>
                    <a:pt x="7" y="2"/>
                  </a:lnTo>
                  <a:lnTo>
                    <a:pt x="8" y="3"/>
                  </a:lnTo>
                  <a:lnTo>
                    <a:pt x="8" y="4"/>
                  </a:lnTo>
                  <a:lnTo>
                    <a:pt x="8" y="79"/>
                  </a:lnTo>
                  <a:lnTo>
                    <a:pt x="8" y="81"/>
                  </a:lnTo>
                  <a:lnTo>
                    <a:pt x="7" y="82"/>
                  </a:lnTo>
                  <a:lnTo>
                    <a:pt x="6" y="83"/>
                  </a:lnTo>
                  <a:lnTo>
                    <a:pt x="4"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925">
              <a:extLst>
                <a:ext uri="{FF2B5EF4-FFF2-40B4-BE49-F238E27FC236}">
                  <a16:creationId xmlns:a16="http://schemas.microsoft.com/office/drawing/2014/main" id="{C004149E-F7A1-FA61-8B96-AFBB88D19889}"/>
                </a:ext>
              </a:extLst>
            </p:cNvPr>
            <p:cNvSpPr>
              <a:spLocks/>
            </p:cNvSpPr>
            <p:nvPr/>
          </p:nvSpPr>
          <p:spPr bwMode="auto">
            <a:xfrm>
              <a:off x="1593707" y="1988257"/>
              <a:ext cx="8144" cy="41272"/>
            </a:xfrm>
            <a:custGeom>
              <a:avLst/>
              <a:gdLst>
                <a:gd name="T0" fmla="*/ 4 w 8"/>
                <a:gd name="T1" fmla="*/ 36 h 36"/>
                <a:gd name="T2" fmla="*/ 2 w 8"/>
                <a:gd name="T3" fmla="*/ 36 h 36"/>
                <a:gd name="T4" fmla="*/ 1 w 8"/>
                <a:gd name="T5" fmla="*/ 35 h 36"/>
                <a:gd name="T6" fmla="*/ 0 w 8"/>
                <a:gd name="T7" fmla="*/ 33 h 36"/>
                <a:gd name="T8" fmla="*/ 0 w 8"/>
                <a:gd name="T9" fmla="*/ 31 h 36"/>
                <a:gd name="T10" fmla="*/ 0 w 8"/>
                <a:gd name="T11" fmla="*/ 4 h 36"/>
                <a:gd name="T12" fmla="*/ 0 w 8"/>
                <a:gd name="T13" fmla="*/ 3 h 36"/>
                <a:gd name="T14" fmla="*/ 1 w 8"/>
                <a:gd name="T15" fmla="*/ 1 h 36"/>
                <a:gd name="T16" fmla="*/ 2 w 8"/>
                <a:gd name="T17" fmla="*/ 0 h 36"/>
                <a:gd name="T18" fmla="*/ 4 w 8"/>
                <a:gd name="T19" fmla="*/ 0 h 36"/>
                <a:gd name="T20" fmla="*/ 6 w 8"/>
                <a:gd name="T21" fmla="*/ 0 h 36"/>
                <a:gd name="T22" fmla="*/ 7 w 8"/>
                <a:gd name="T23" fmla="*/ 1 h 36"/>
                <a:gd name="T24" fmla="*/ 8 w 8"/>
                <a:gd name="T25" fmla="*/ 3 h 36"/>
                <a:gd name="T26" fmla="*/ 8 w 8"/>
                <a:gd name="T27" fmla="*/ 4 h 36"/>
                <a:gd name="T28" fmla="*/ 8 w 8"/>
                <a:gd name="T29" fmla="*/ 31 h 36"/>
                <a:gd name="T30" fmla="*/ 8 w 8"/>
                <a:gd name="T31" fmla="*/ 33 h 36"/>
                <a:gd name="T32" fmla="*/ 7 w 8"/>
                <a:gd name="T33" fmla="*/ 35 h 36"/>
                <a:gd name="T34" fmla="*/ 6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2" y="36"/>
                  </a:lnTo>
                  <a:lnTo>
                    <a:pt x="1" y="35"/>
                  </a:lnTo>
                  <a:lnTo>
                    <a:pt x="0" y="33"/>
                  </a:lnTo>
                  <a:lnTo>
                    <a:pt x="0" y="31"/>
                  </a:lnTo>
                  <a:lnTo>
                    <a:pt x="0" y="4"/>
                  </a:lnTo>
                  <a:lnTo>
                    <a:pt x="0" y="3"/>
                  </a:lnTo>
                  <a:lnTo>
                    <a:pt x="1" y="1"/>
                  </a:lnTo>
                  <a:lnTo>
                    <a:pt x="2" y="0"/>
                  </a:lnTo>
                  <a:lnTo>
                    <a:pt x="4" y="0"/>
                  </a:lnTo>
                  <a:lnTo>
                    <a:pt x="6" y="0"/>
                  </a:lnTo>
                  <a:lnTo>
                    <a:pt x="7" y="1"/>
                  </a:lnTo>
                  <a:lnTo>
                    <a:pt x="8" y="3"/>
                  </a:lnTo>
                  <a:lnTo>
                    <a:pt x="8" y="4"/>
                  </a:lnTo>
                  <a:lnTo>
                    <a:pt x="8" y="31"/>
                  </a:lnTo>
                  <a:lnTo>
                    <a:pt x="8" y="33"/>
                  </a:lnTo>
                  <a:lnTo>
                    <a:pt x="7" y="35"/>
                  </a:lnTo>
                  <a:lnTo>
                    <a:pt x="6" y="36"/>
                  </a:ln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926">
              <a:extLst>
                <a:ext uri="{FF2B5EF4-FFF2-40B4-BE49-F238E27FC236}">
                  <a16:creationId xmlns:a16="http://schemas.microsoft.com/office/drawing/2014/main" id="{4D6BA2EB-953F-857C-3C41-5DB35D2E2352}"/>
                </a:ext>
              </a:extLst>
            </p:cNvPr>
            <p:cNvSpPr>
              <a:spLocks noEditPoints="1"/>
            </p:cNvSpPr>
            <p:nvPr/>
          </p:nvSpPr>
          <p:spPr bwMode="auto">
            <a:xfrm>
              <a:off x="1581489" y="1694775"/>
              <a:ext cx="32578" cy="36685"/>
            </a:xfrm>
            <a:custGeom>
              <a:avLst/>
              <a:gdLst>
                <a:gd name="T0" fmla="*/ 29 w 33"/>
                <a:gd name="T1" fmla="*/ 33 h 33"/>
                <a:gd name="T2" fmla="*/ 4 w 33"/>
                <a:gd name="T3" fmla="*/ 33 h 33"/>
                <a:gd name="T4" fmla="*/ 2 w 33"/>
                <a:gd name="T5" fmla="*/ 33 h 33"/>
                <a:gd name="T6" fmla="*/ 1 w 33"/>
                <a:gd name="T7" fmla="*/ 32 h 33"/>
                <a:gd name="T8" fmla="*/ 0 w 33"/>
                <a:gd name="T9" fmla="*/ 31 h 33"/>
                <a:gd name="T10" fmla="*/ 0 w 33"/>
                <a:gd name="T11" fmla="*/ 29 h 33"/>
                <a:gd name="T12" fmla="*/ 0 w 33"/>
                <a:gd name="T13" fmla="*/ 4 h 33"/>
                <a:gd name="T14" fmla="*/ 0 w 33"/>
                <a:gd name="T15" fmla="*/ 2 h 33"/>
                <a:gd name="T16" fmla="*/ 1 w 33"/>
                <a:gd name="T17" fmla="*/ 1 h 33"/>
                <a:gd name="T18" fmla="*/ 2 w 33"/>
                <a:gd name="T19" fmla="*/ 0 h 33"/>
                <a:gd name="T20" fmla="*/ 4 w 33"/>
                <a:gd name="T21" fmla="*/ 0 h 33"/>
                <a:gd name="T22" fmla="*/ 29 w 33"/>
                <a:gd name="T23" fmla="*/ 0 h 33"/>
                <a:gd name="T24" fmla="*/ 30 w 33"/>
                <a:gd name="T25" fmla="*/ 0 h 33"/>
                <a:gd name="T26" fmla="*/ 32 w 33"/>
                <a:gd name="T27" fmla="*/ 1 h 33"/>
                <a:gd name="T28" fmla="*/ 33 w 33"/>
                <a:gd name="T29" fmla="*/ 2 h 33"/>
                <a:gd name="T30" fmla="*/ 33 w 33"/>
                <a:gd name="T31" fmla="*/ 4 h 33"/>
                <a:gd name="T32" fmla="*/ 33 w 33"/>
                <a:gd name="T33" fmla="*/ 29 h 33"/>
                <a:gd name="T34" fmla="*/ 33 w 33"/>
                <a:gd name="T35" fmla="*/ 31 h 33"/>
                <a:gd name="T36" fmla="*/ 32 w 33"/>
                <a:gd name="T37" fmla="*/ 32 h 33"/>
                <a:gd name="T38" fmla="*/ 30 w 33"/>
                <a:gd name="T39" fmla="*/ 33 h 33"/>
                <a:gd name="T40" fmla="*/ 29 w 33"/>
                <a:gd name="T41" fmla="*/ 33 h 33"/>
                <a:gd name="T42" fmla="*/ 8 w 33"/>
                <a:gd name="T43" fmla="*/ 25 h 33"/>
                <a:gd name="T44" fmla="*/ 8 w 33"/>
                <a:gd name="T45" fmla="*/ 25 h 33"/>
                <a:gd name="T46" fmla="*/ 25 w 33"/>
                <a:gd name="T47" fmla="*/ 25 h 33"/>
                <a:gd name="T48" fmla="*/ 25 w 33"/>
                <a:gd name="T49" fmla="*/ 8 h 33"/>
                <a:gd name="T50" fmla="*/ 8 w 33"/>
                <a:gd name="T51" fmla="*/ 8 h 33"/>
                <a:gd name="T52" fmla="*/ 8 w 33"/>
                <a:gd name="T5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29" y="33"/>
                  </a:moveTo>
                  <a:lnTo>
                    <a:pt x="4" y="33"/>
                  </a:lnTo>
                  <a:lnTo>
                    <a:pt x="2" y="33"/>
                  </a:lnTo>
                  <a:lnTo>
                    <a:pt x="1" y="32"/>
                  </a:lnTo>
                  <a:lnTo>
                    <a:pt x="0" y="31"/>
                  </a:lnTo>
                  <a:lnTo>
                    <a:pt x="0" y="29"/>
                  </a:lnTo>
                  <a:lnTo>
                    <a:pt x="0" y="4"/>
                  </a:lnTo>
                  <a:lnTo>
                    <a:pt x="0" y="2"/>
                  </a:lnTo>
                  <a:lnTo>
                    <a:pt x="1" y="1"/>
                  </a:lnTo>
                  <a:lnTo>
                    <a:pt x="2" y="0"/>
                  </a:lnTo>
                  <a:lnTo>
                    <a:pt x="4" y="0"/>
                  </a:lnTo>
                  <a:lnTo>
                    <a:pt x="29" y="0"/>
                  </a:lnTo>
                  <a:lnTo>
                    <a:pt x="30" y="0"/>
                  </a:lnTo>
                  <a:lnTo>
                    <a:pt x="32" y="1"/>
                  </a:lnTo>
                  <a:lnTo>
                    <a:pt x="33" y="2"/>
                  </a:lnTo>
                  <a:lnTo>
                    <a:pt x="33" y="4"/>
                  </a:lnTo>
                  <a:lnTo>
                    <a:pt x="33" y="29"/>
                  </a:lnTo>
                  <a:lnTo>
                    <a:pt x="33" y="31"/>
                  </a:lnTo>
                  <a:lnTo>
                    <a:pt x="32" y="32"/>
                  </a:lnTo>
                  <a:lnTo>
                    <a:pt x="30" y="33"/>
                  </a:lnTo>
                  <a:lnTo>
                    <a:pt x="29" y="33"/>
                  </a:lnTo>
                  <a:close/>
                  <a:moveTo>
                    <a:pt x="8" y="25"/>
                  </a:moveTo>
                  <a:lnTo>
                    <a:pt x="8" y="25"/>
                  </a:lnTo>
                  <a:lnTo>
                    <a:pt x="25" y="25"/>
                  </a:lnTo>
                  <a:lnTo>
                    <a:pt x="25" y="8"/>
                  </a:lnTo>
                  <a:lnTo>
                    <a:pt x="8" y="8"/>
                  </a:lnTo>
                  <a:lnTo>
                    <a:pt x="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927">
              <a:extLst>
                <a:ext uri="{FF2B5EF4-FFF2-40B4-BE49-F238E27FC236}">
                  <a16:creationId xmlns:a16="http://schemas.microsoft.com/office/drawing/2014/main" id="{DA7C9B22-FA6E-24AC-FB4A-38E9F4264B58}"/>
                </a:ext>
              </a:extLst>
            </p:cNvPr>
            <p:cNvSpPr>
              <a:spLocks noEditPoints="1"/>
            </p:cNvSpPr>
            <p:nvPr/>
          </p:nvSpPr>
          <p:spPr bwMode="auto">
            <a:xfrm>
              <a:off x="1581489" y="1809418"/>
              <a:ext cx="32578" cy="41272"/>
            </a:xfrm>
            <a:custGeom>
              <a:avLst/>
              <a:gdLst>
                <a:gd name="T0" fmla="*/ 29 w 33"/>
                <a:gd name="T1" fmla="*/ 34 h 34"/>
                <a:gd name="T2" fmla="*/ 4 w 33"/>
                <a:gd name="T3" fmla="*/ 34 h 34"/>
                <a:gd name="T4" fmla="*/ 2 w 33"/>
                <a:gd name="T5" fmla="*/ 33 h 34"/>
                <a:gd name="T6" fmla="*/ 1 w 33"/>
                <a:gd name="T7" fmla="*/ 33 h 34"/>
                <a:gd name="T8" fmla="*/ 0 w 33"/>
                <a:gd name="T9" fmla="*/ 31 h 34"/>
                <a:gd name="T10" fmla="*/ 0 w 33"/>
                <a:gd name="T11" fmla="*/ 30 h 34"/>
                <a:gd name="T12" fmla="*/ 0 w 33"/>
                <a:gd name="T13" fmla="*/ 4 h 34"/>
                <a:gd name="T14" fmla="*/ 0 w 33"/>
                <a:gd name="T15" fmla="*/ 3 h 34"/>
                <a:gd name="T16" fmla="*/ 1 w 33"/>
                <a:gd name="T17" fmla="*/ 2 h 34"/>
                <a:gd name="T18" fmla="*/ 2 w 33"/>
                <a:gd name="T19" fmla="*/ 1 h 34"/>
                <a:gd name="T20" fmla="*/ 4 w 33"/>
                <a:gd name="T21" fmla="*/ 0 h 34"/>
                <a:gd name="T22" fmla="*/ 29 w 33"/>
                <a:gd name="T23" fmla="*/ 0 h 34"/>
                <a:gd name="T24" fmla="*/ 30 w 33"/>
                <a:gd name="T25" fmla="*/ 1 h 34"/>
                <a:gd name="T26" fmla="*/ 32 w 33"/>
                <a:gd name="T27" fmla="*/ 2 h 34"/>
                <a:gd name="T28" fmla="*/ 33 w 33"/>
                <a:gd name="T29" fmla="*/ 3 h 34"/>
                <a:gd name="T30" fmla="*/ 33 w 33"/>
                <a:gd name="T31" fmla="*/ 4 h 34"/>
                <a:gd name="T32" fmla="*/ 33 w 33"/>
                <a:gd name="T33" fmla="*/ 30 h 34"/>
                <a:gd name="T34" fmla="*/ 33 w 33"/>
                <a:gd name="T35" fmla="*/ 31 h 34"/>
                <a:gd name="T36" fmla="*/ 32 w 33"/>
                <a:gd name="T37" fmla="*/ 33 h 34"/>
                <a:gd name="T38" fmla="*/ 30 w 33"/>
                <a:gd name="T39" fmla="*/ 33 h 34"/>
                <a:gd name="T40" fmla="*/ 29 w 33"/>
                <a:gd name="T41" fmla="*/ 34 h 34"/>
                <a:gd name="T42" fmla="*/ 8 w 33"/>
                <a:gd name="T43" fmla="*/ 26 h 34"/>
                <a:gd name="T44" fmla="*/ 8 w 33"/>
                <a:gd name="T45" fmla="*/ 26 h 34"/>
                <a:gd name="T46" fmla="*/ 25 w 33"/>
                <a:gd name="T47" fmla="*/ 26 h 34"/>
                <a:gd name="T48" fmla="*/ 25 w 33"/>
                <a:gd name="T49" fmla="*/ 8 h 34"/>
                <a:gd name="T50" fmla="*/ 8 w 33"/>
                <a:gd name="T51" fmla="*/ 8 h 34"/>
                <a:gd name="T52" fmla="*/ 8 w 33"/>
                <a:gd name="T5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4">
                  <a:moveTo>
                    <a:pt x="29" y="34"/>
                  </a:moveTo>
                  <a:lnTo>
                    <a:pt x="4" y="34"/>
                  </a:lnTo>
                  <a:lnTo>
                    <a:pt x="2" y="33"/>
                  </a:lnTo>
                  <a:lnTo>
                    <a:pt x="1" y="33"/>
                  </a:lnTo>
                  <a:lnTo>
                    <a:pt x="0" y="31"/>
                  </a:lnTo>
                  <a:lnTo>
                    <a:pt x="0" y="30"/>
                  </a:lnTo>
                  <a:lnTo>
                    <a:pt x="0" y="4"/>
                  </a:lnTo>
                  <a:lnTo>
                    <a:pt x="0" y="3"/>
                  </a:lnTo>
                  <a:lnTo>
                    <a:pt x="1" y="2"/>
                  </a:lnTo>
                  <a:lnTo>
                    <a:pt x="2" y="1"/>
                  </a:lnTo>
                  <a:lnTo>
                    <a:pt x="4" y="0"/>
                  </a:lnTo>
                  <a:lnTo>
                    <a:pt x="29" y="0"/>
                  </a:lnTo>
                  <a:lnTo>
                    <a:pt x="30" y="1"/>
                  </a:lnTo>
                  <a:lnTo>
                    <a:pt x="32" y="2"/>
                  </a:lnTo>
                  <a:lnTo>
                    <a:pt x="33" y="3"/>
                  </a:lnTo>
                  <a:lnTo>
                    <a:pt x="33" y="4"/>
                  </a:lnTo>
                  <a:lnTo>
                    <a:pt x="33" y="30"/>
                  </a:lnTo>
                  <a:lnTo>
                    <a:pt x="33" y="31"/>
                  </a:lnTo>
                  <a:lnTo>
                    <a:pt x="32" y="33"/>
                  </a:lnTo>
                  <a:lnTo>
                    <a:pt x="30" y="33"/>
                  </a:lnTo>
                  <a:lnTo>
                    <a:pt x="29" y="34"/>
                  </a:lnTo>
                  <a:close/>
                  <a:moveTo>
                    <a:pt x="8" y="26"/>
                  </a:moveTo>
                  <a:lnTo>
                    <a:pt x="8" y="26"/>
                  </a:lnTo>
                  <a:lnTo>
                    <a:pt x="25" y="26"/>
                  </a:lnTo>
                  <a:lnTo>
                    <a:pt x="25" y="8"/>
                  </a:lnTo>
                  <a:lnTo>
                    <a:pt x="8" y="8"/>
                  </a:lnTo>
                  <a:lnTo>
                    <a:pt x="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928">
              <a:extLst>
                <a:ext uri="{FF2B5EF4-FFF2-40B4-BE49-F238E27FC236}">
                  <a16:creationId xmlns:a16="http://schemas.microsoft.com/office/drawing/2014/main" id="{B0ED81BD-5D89-2E0A-E8BA-2BF8C457A83C}"/>
                </a:ext>
              </a:extLst>
            </p:cNvPr>
            <p:cNvSpPr>
              <a:spLocks/>
            </p:cNvSpPr>
            <p:nvPr/>
          </p:nvSpPr>
          <p:spPr bwMode="auto">
            <a:xfrm>
              <a:off x="1618140" y="1988257"/>
              <a:ext cx="8144" cy="45857"/>
            </a:xfrm>
            <a:custGeom>
              <a:avLst/>
              <a:gdLst>
                <a:gd name="T0" fmla="*/ 4 w 8"/>
                <a:gd name="T1" fmla="*/ 38 h 38"/>
                <a:gd name="T2" fmla="*/ 2 w 8"/>
                <a:gd name="T3" fmla="*/ 38 h 38"/>
                <a:gd name="T4" fmla="*/ 1 w 8"/>
                <a:gd name="T5" fmla="*/ 37 h 38"/>
                <a:gd name="T6" fmla="*/ 0 w 8"/>
                <a:gd name="T7" fmla="*/ 36 h 38"/>
                <a:gd name="T8" fmla="*/ 0 w 8"/>
                <a:gd name="T9" fmla="*/ 33 h 38"/>
                <a:gd name="T10" fmla="*/ 0 w 8"/>
                <a:gd name="T11" fmla="*/ 4 h 38"/>
                <a:gd name="T12" fmla="*/ 0 w 8"/>
                <a:gd name="T13" fmla="*/ 3 h 38"/>
                <a:gd name="T14" fmla="*/ 1 w 8"/>
                <a:gd name="T15" fmla="*/ 1 h 38"/>
                <a:gd name="T16" fmla="*/ 2 w 8"/>
                <a:gd name="T17" fmla="*/ 0 h 38"/>
                <a:gd name="T18" fmla="*/ 4 w 8"/>
                <a:gd name="T19" fmla="*/ 0 h 38"/>
                <a:gd name="T20" fmla="*/ 6 w 8"/>
                <a:gd name="T21" fmla="*/ 0 h 38"/>
                <a:gd name="T22" fmla="*/ 7 w 8"/>
                <a:gd name="T23" fmla="*/ 1 h 38"/>
                <a:gd name="T24" fmla="*/ 8 w 8"/>
                <a:gd name="T25" fmla="*/ 3 h 38"/>
                <a:gd name="T26" fmla="*/ 8 w 8"/>
                <a:gd name="T27" fmla="*/ 4 h 38"/>
                <a:gd name="T28" fmla="*/ 8 w 8"/>
                <a:gd name="T29" fmla="*/ 33 h 38"/>
                <a:gd name="T30" fmla="*/ 8 w 8"/>
                <a:gd name="T31" fmla="*/ 36 h 38"/>
                <a:gd name="T32" fmla="*/ 7 w 8"/>
                <a:gd name="T33" fmla="*/ 37 h 38"/>
                <a:gd name="T34" fmla="*/ 6 w 8"/>
                <a:gd name="T35" fmla="*/ 38 h 38"/>
                <a:gd name="T36" fmla="*/ 4 w 8"/>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8">
                  <a:moveTo>
                    <a:pt x="4" y="38"/>
                  </a:moveTo>
                  <a:lnTo>
                    <a:pt x="2" y="38"/>
                  </a:lnTo>
                  <a:lnTo>
                    <a:pt x="1" y="37"/>
                  </a:lnTo>
                  <a:lnTo>
                    <a:pt x="0" y="36"/>
                  </a:lnTo>
                  <a:lnTo>
                    <a:pt x="0" y="33"/>
                  </a:lnTo>
                  <a:lnTo>
                    <a:pt x="0" y="4"/>
                  </a:lnTo>
                  <a:lnTo>
                    <a:pt x="0" y="3"/>
                  </a:lnTo>
                  <a:lnTo>
                    <a:pt x="1" y="1"/>
                  </a:lnTo>
                  <a:lnTo>
                    <a:pt x="2" y="0"/>
                  </a:lnTo>
                  <a:lnTo>
                    <a:pt x="4" y="0"/>
                  </a:lnTo>
                  <a:lnTo>
                    <a:pt x="6" y="0"/>
                  </a:lnTo>
                  <a:lnTo>
                    <a:pt x="7" y="1"/>
                  </a:lnTo>
                  <a:lnTo>
                    <a:pt x="8" y="3"/>
                  </a:lnTo>
                  <a:lnTo>
                    <a:pt x="8" y="4"/>
                  </a:lnTo>
                  <a:lnTo>
                    <a:pt x="8" y="33"/>
                  </a:lnTo>
                  <a:lnTo>
                    <a:pt x="8" y="36"/>
                  </a:lnTo>
                  <a:lnTo>
                    <a:pt x="7" y="37"/>
                  </a:lnTo>
                  <a:lnTo>
                    <a:pt x="6" y="38"/>
                  </a:lnTo>
                  <a:lnTo>
                    <a:pt x="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929">
              <a:extLst>
                <a:ext uri="{FF2B5EF4-FFF2-40B4-BE49-F238E27FC236}">
                  <a16:creationId xmlns:a16="http://schemas.microsoft.com/office/drawing/2014/main" id="{53C411BD-9300-1ADC-7161-226AC34A8F1A}"/>
                </a:ext>
              </a:extLst>
            </p:cNvPr>
            <p:cNvSpPr>
              <a:spLocks/>
            </p:cNvSpPr>
            <p:nvPr/>
          </p:nvSpPr>
          <p:spPr bwMode="auto">
            <a:xfrm>
              <a:off x="832201" y="1630576"/>
              <a:ext cx="875527" cy="9171"/>
            </a:xfrm>
            <a:custGeom>
              <a:avLst/>
              <a:gdLst>
                <a:gd name="T0" fmla="*/ 853 w 857"/>
                <a:gd name="T1" fmla="*/ 8 h 8"/>
                <a:gd name="T2" fmla="*/ 4 w 857"/>
                <a:gd name="T3" fmla="*/ 8 h 8"/>
                <a:gd name="T4" fmla="*/ 2 w 857"/>
                <a:gd name="T5" fmla="*/ 7 h 8"/>
                <a:gd name="T6" fmla="*/ 1 w 857"/>
                <a:gd name="T7" fmla="*/ 6 h 8"/>
                <a:gd name="T8" fmla="*/ 0 w 857"/>
                <a:gd name="T9" fmla="*/ 5 h 8"/>
                <a:gd name="T10" fmla="*/ 0 w 857"/>
                <a:gd name="T11" fmla="*/ 4 h 8"/>
                <a:gd name="T12" fmla="*/ 0 w 857"/>
                <a:gd name="T13" fmla="*/ 2 h 8"/>
                <a:gd name="T14" fmla="*/ 1 w 857"/>
                <a:gd name="T15" fmla="*/ 1 h 8"/>
                <a:gd name="T16" fmla="*/ 2 w 857"/>
                <a:gd name="T17" fmla="*/ 0 h 8"/>
                <a:gd name="T18" fmla="*/ 4 w 857"/>
                <a:gd name="T19" fmla="*/ 0 h 8"/>
                <a:gd name="T20" fmla="*/ 853 w 857"/>
                <a:gd name="T21" fmla="*/ 0 h 8"/>
                <a:gd name="T22" fmla="*/ 855 w 857"/>
                <a:gd name="T23" fmla="*/ 0 h 8"/>
                <a:gd name="T24" fmla="*/ 856 w 857"/>
                <a:gd name="T25" fmla="*/ 1 h 8"/>
                <a:gd name="T26" fmla="*/ 857 w 857"/>
                <a:gd name="T27" fmla="*/ 2 h 8"/>
                <a:gd name="T28" fmla="*/ 857 w 857"/>
                <a:gd name="T29" fmla="*/ 4 h 8"/>
                <a:gd name="T30" fmla="*/ 857 w 857"/>
                <a:gd name="T31" fmla="*/ 5 h 8"/>
                <a:gd name="T32" fmla="*/ 856 w 857"/>
                <a:gd name="T33" fmla="*/ 6 h 8"/>
                <a:gd name="T34" fmla="*/ 855 w 857"/>
                <a:gd name="T35" fmla="*/ 7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2" y="7"/>
                  </a:lnTo>
                  <a:lnTo>
                    <a:pt x="1" y="6"/>
                  </a:lnTo>
                  <a:lnTo>
                    <a:pt x="0" y="5"/>
                  </a:lnTo>
                  <a:lnTo>
                    <a:pt x="0" y="4"/>
                  </a:lnTo>
                  <a:lnTo>
                    <a:pt x="0" y="2"/>
                  </a:lnTo>
                  <a:lnTo>
                    <a:pt x="1" y="1"/>
                  </a:lnTo>
                  <a:lnTo>
                    <a:pt x="2" y="0"/>
                  </a:lnTo>
                  <a:lnTo>
                    <a:pt x="4" y="0"/>
                  </a:lnTo>
                  <a:lnTo>
                    <a:pt x="853" y="0"/>
                  </a:lnTo>
                  <a:lnTo>
                    <a:pt x="855" y="0"/>
                  </a:lnTo>
                  <a:lnTo>
                    <a:pt x="856" y="1"/>
                  </a:lnTo>
                  <a:lnTo>
                    <a:pt x="857" y="2"/>
                  </a:lnTo>
                  <a:lnTo>
                    <a:pt x="857" y="4"/>
                  </a:lnTo>
                  <a:lnTo>
                    <a:pt x="857" y="5"/>
                  </a:lnTo>
                  <a:lnTo>
                    <a:pt x="856" y="6"/>
                  </a:lnTo>
                  <a:lnTo>
                    <a:pt x="855" y="7"/>
                  </a:lnTo>
                  <a:lnTo>
                    <a:pt x="85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931">
              <a:extLst>
                <a:ext uri="{FF2B5EF4-FFF2-40B4-BE49-F238E27FC236}">
                  <a16:creationId xmlns:a16="http://schemas.microsoft.com/office/drawing/2014/main" id="{A2FD9BD8-B2C4-5DBD-04F3-96A64D4BA24D}"/>
                </a:ext>
              </a:extLst>
            </p:cNvPr>
            <p:cNvSpPr>
              <a:spLocks/>
            </p:cNvSpPr>
            <p:nvPr/>
          </p:nvSpPr>
          <p:spPr bwMode="auto">
            <a:xfrm>
              <a:off x="1495974" y="1859859"/>
              <a:ext cx="44796" cy="9171"/>
            </a:xfrm>
            <a:custGeom>
              <a:avLst/>
              <a:gdLst>
                <a:gd name="T0" fmla="*/ 43 w 47"/>
                <a:gd name="T1" fmla="*/ 8 h 8"/>
                <a:gd name="T2" fmla="*/ 5 w 47"/>
                <a:gd name="T3" fmla="*/ 8 h 8"/>
                <a:gd name="T4" fmla="*/ 3 w 47"/>
                <a:gd name="T5" fmla="*/ 8 h 8"/>
                <a:gd name="T6" fmla="*/ 2 w 47"/>
                <a:gd name="T7" fmla="*/ 7 h 8"/>
                <a:gd name="T8" fmla="*/ 1 w 47"/>
                <a:gd name="T9" fmla="*/ 6 h 8"/>
                <a:gd name="T10" fmla="*/ 0 w 47"/>
                <a:gd name="T11" fmla="*/ 4 h 8"/>
                <a:gd name="T12" fmla="*/ 1 w 47"/>
                <a:gd name="T13" fmla="*/ 3 h 8"/>
                <a:gd name="T14" fmla="*/ 2 w 47"/>
                <a:gd name="T15" fmla="*/ 1 h 8"/>
                <a:gd name="T16" fmla="*/ 3 w 47"/>
                <a:gd name="T17" fmla="*/ 1 h 8"/>
                <a:gd name="T18" fmla="*/ 5 w 47"/>
                <a:gd name="T19" fmla="*/ 0 h 8"/>
                <a:gd name="T20" fmla="*/ 43 w 47"/>
                <a:gd name="T21" fmla="*/ 0 h 8"/>
                <a:gd name="T22" fmla="*/ 44 w 47"/>
                <a:gd name="T23" fmla="*/ 1 h 8"/>
                <a:gd name="T24" fmla="*/ 45 w 47"/>
                <a:gd name="T25" fmla="*/ 1 h 8"/>
                <a:gd name="T26" fmla="*/ 46 w 47"/>
                <a:gd name="T27" fmla="*/ 3 h 8"/>
                <a:gd name="T28" fmla="*/ 47 w 47"/>
                <a:gd name="T29" fmla="*/ 4 h 8"/>
                <a:gd name="T30" fmla="*/ 46 w 47"/>
                <a:gd name="T31" fmla="*/ 6 h 8"/>
                <a:gd name="T32" fmla="*/ 45 w 47"/>
                <a:gd name="T33" fmla="*/ 7 h 8"/>
                <a:gd name="T34" fmla="*/ 44 w 47"/>
                <a:gd name="T35" fmla="*/ 8 h 8"/>
                <a:gd name="T36" fmla="*/ 43 w 4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
                  <a:moveTo>
                    <a:pt x="43" y="8"/>
                  </a:moveTo>
                  <a:lnTo>
                    <a:pt x="5" y="8"/>
                  </a:lnTo>
                  <a:lnTo>
                    <a:pt x="3" y="8"/>
                  </a:lnTo>
                  <a:lnTo>
                    <a:pt x="2" y="7"/>
                  </a:lnTo>
                  <a:lnTo>
                    <a:pt x="1" y="6"/>
                  </a:lnTo>
                  <a:lnTo>
                    <a:pt x="0" y="4"/>
                  </a:lnTo>
                  <a:lnTo>
                    <a:pt x="1" y="3"/>
                  </a:lnTo>
                  <a:lnTo>
                    <a:pt x="2" y="1"/>
                  </a:lnTo>
                  <a:lnTo>
                    <a:pt x="3" y="1"/>
                  </a:lnTo>
                  <a:lnTo>
                    <a:pt x="5" y="0"/>
                  </a:lnTo>
                  <a:lnTo>
                    <a:pt x="43" y="0"/>
                  </a:lnTo>
                  <a:lnTo>
                    <a:pt x="44" y="1"/>
                  </a:lnTo>
                  <a:lnTo>
                    <a:pt x="45" y="1"/>
                  </a:lnTo>
                  <a:lnTo>
                    <a:pt x="46" y="3"/>
                  </a:lnTo>
                  <a:lnTo>
                    <a:pt x="47" y="4"/>
                  </a:lnTo>
                  <a:lnTo>
                    <a:pt x="46" y="6"/>
                  </a:lnTo>
                  <a:lnTo>
                    <a:pt x="45" y="7"/>
                  </a:lnTo>
                  <a:lnTo>
                    <a:pt x="44" y="8"/>
                  </a:lnTo>
                  <a:lnTo>
                    <a:pt x="4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932">
              <a:extLst>
                <a:ext uri="{FF2B5EF4-FFF2-40B4-BE49-F238E27FC236}">
                  <a16:creationId xmlns:a16="http://schemas.microsoft.com/office/drawing/2014/main" id="{727124EE-DD7E-FFFD-2FB6-65BEEE4B57D8}"/>
                </a:ext>
              </a:extLst>
            </p:cNvPr>
            <p:cNvSpPr>
              <a:spLocks/>
            </p:cNvSpPr>
            <p:nvPr/>
          </p:nvSpPr>
          <p:spPr bwMode="auto">
            <a:xfrm>
              <a:off x="832201" y="1612233"/>
              <a:ext cx="875527" cy="9171"/>
            </a:xfrm>
            <a:custGeom>
              <a:avLst/>
              <a:gdLst>
                <a:gd name="T0" fmla="*/ 853 w 857"/>
                <a:gd name="T1" fmla="*/ 9 h 9"/>
                <a:gd name="T2" fmla="*/ 4 w 857"/>
                <a:gd name="T3" fmla="*/ 9 h 9"/>
                <a:gd name="T4" fmla="*/ 2 w 857"/>
                <a:gd name="T5" fmla="*/ 8 h 9"/>
                <a:gd name="T6" fmla="*/ 1 w 857"/>
                <a:gd name="T7" fmla="*/ 6 h 9"/>
                <a:gd name="T8" fmla="*/ 0 w 857"/>
                <a:gd name="T9" fmla="*/ 5 h 9"/>
                <a:gd name="T10" fmla="*/ 0 w 857"/>
                <a:gd name="T11" fmla="*/ 4 h 9"/>
                <a:gd name="T12" fmla="*/ 0 w 857"/>
                <a:gd name="T13" fmla="*/ 2 h 9"/>
                <a:gd name="T14" fmla="*/ 1 w 857"/>
                <a:gd name="T15" fmla="*/ 1 h 9"/>
                <a:gd name="T16" fmla="*/ 2 w 857"/>
                <a:gd name="T17" fmla="*/ 0 h 9"/>
                <a:gd name="T18" fmla="*/ 4 w 857"/>
                <a:gd name="T19" fmla="*/ 0 h 9"/>
                <a:gd name="T20" fmla="*/ 853 w 857"/>
                <a:gd name="T21" fmla="*/ 0 h 9"/>
                <a:gd name="T22" fmla="*/ 855 w 857"/>
                <a:gd name="T23" fmla="*/ 0 h 9"/>
                <a:gd name="T24" fmla="*/ 856 w 857"/>
                <a:gd name="T25" fmla="*/ 1 h 9"/>
                <a:gd name="T26" fmla="*/ 857 w 857"/>
                <a:gd name="T27" fmla="*/ 2 h 9"/>
                <a:gd name="T28" fmla="*/ 857 w 857"/>
                <a:gd name="T29" fmla="*/ 4 h 9"/>
                <a:gd name="T30" fmla="*/ 857 w 857"/>
                <a:gd name="T31" fmla="*/ 5 h 9"/>
                <a:gd name="T32" fmla="*/ 856 w 857"/>
                <a:gd name="T33" fmla="*/ 6 h 9"/>
                <a:gd name="T34" fmla="*/ 855 w 857"/>
                <a:gd name="T35" fmla="*/ 8 h 9"/>
                <a:gd name="T36" fmla="*/ 853 w 857"/>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9">
                  <a:moveTo>
                    <a:pt x="853" y="9"/>
                  </a:moveTo>
                  <a:lnTo>
                    <a:pt x="4" y="9"/>
                  </a:lnTo>
                  <a:lnTo>
                    <a:pt x="2" y="8"/>
                  </a:lnTo>
                  <a:lnTo>
                    <a:pt x="1" y="6"/>
                  </a:lnTo>
                  <a:lnTo>
                    <a:pt x="0" y="5"/>
                  </a:lnTo>
                  <a:lnTo>
                    <a:pt x="0" y="4"/>
                  </a:lnTo>
                  <a:lnTo>
                    <a:pt x="0" y="2"/>
                  </a:lnTo>
                  <a:lnTo>
                    <a:pt x="1" y="1"/>
                  </a:lnTo>
                  <a:lnTo>
                    <a:pt x="2" y="0"/>
                  </a:lnTo>
                  <a:lnTo>
                    <a:pt x="4" y="0"/>
                  </a:lnTo>
                  <a:lnTo>
                    <a:pt x="853" y="0"/>
                  </a:lnTo>
                  <a:lnTo>
                    <a:pt x="855" y="0"/>
                  </a:lnTo>
                  <a:lnTo>
                    <a:pt x="856" y="1"/>
                  </a:lnTo>
                  <a:lnTo>
                    <a:pt x="857" y="2"/>
                  </a:lnTo>
                  <a:lnTo>
                    <a:pt x="857" y="4"/>
                  </a:lnTo>
                  <a:lnTo>
                    <a:pt x="857" y="5"/>
                  </a:lnTo>
                  <a:lnTo>
                    <a:pt x="856" y="6"/>
                  </a:lnTo>
                  <a:lnTo>
                    <a:pt x="855" y="8"/>
                  </a:lnTo>
                  <a:lnTo>
                    <a:pt x="8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82" name="Graphic 81">
            <a:extLst>
              <a:ext uri="{FF2B5EF4-FFF2-40B4-BE49-F238E27FC236}">
                <a16:creationId xmlns:a16="http://schemas.microsoft.com/office/drawing/2014/main" id="{D4E45CEA-045A-5129-0B3F-68B1FF6E91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754399" y="328658"/>
            <a:ext cx="1099144" cy="965003"/>
          </a:xfrm>
          <a:prstGeom prst="rect">
            <a:avLst/>
          </a:prstGeom>
        </p:spPr>
      </p:pic>
      <p:graphicFrame>
        <p:nvGraphicFramePr>
          <p:cNvPr id="83" name="Chart 1">
            <a:extLst>
              <a:ext uri="{FF2B5EF4-FFF2-40B4-BE49-F238E27FC236}">
                <a16:creationId xmlns:a16="http://schemas.microsoft.com/office/drawing/2014/main" id="{B5D55EA6-1C99-0D6F-08BC-39536F69F2FF}"/>
              </a:ext>
            </a:extLst>
          </p:cNvPr>
          <p:cNvGraphicFramePr>
            <a:graphicFrameLocks/>
          </p:cNvGraphicFramePr>
          <p:nvPr/>
        </p:nvGraphicFramePr>
        <p:xfrm>
          <a:off x="7595119" y="4122950"/>
          <a:ext cx="4002832" cy="2266447"/>
        </p:xfrm>
        <a:graphic>
          <a:graphicData uri="http://schemas.openxmlformats.org/drawingml/2006/chart">
            <c:chart xmlns:c="http://schemas.openxmlformats.org/drawingml/2006/chart" xmlns:r="http://schemas.openxmlformats.org/officeDocument/2006/relationships" r:id="rId4"/>
          </a:graphicData>
        </a:graphic>
      </p:graphicFrame>
      <p:pic>
        <p:nvPicPr>
          <p:cNvPr id="84" name="Grafik 6">
            <a:extLst>
              <a:ext uri="{FF2B5EF4-FFF2-40B4-BE49-F238E27FC236}">
                <a16:creationId xmlns:a16="http://schemas.microsoft.com/office/drawing/2014/main" id="{70D43FD7-2DE5-50E5-8531-D66750F108C2}"/>
              </a:ext>
            </a:extLst>
          </p:cNvPr>
          <p:cNvPicPr>
            <a:picLocks noChangeAspect="1"/>
          </p:cNvPicPr>
          <p:nvPr/>
        </p:nvPicPr>
        <p:blipFill>
          <a:blip r:embed="rId5"/>
          <a:stretch>
            <a:fillRect/>
          </a:stretch>
        </p:blipFill>
        <p:spPr>
          <a:xfrm>
            <a:off x="4038597" y="2014450"/>
            <a:ext cx="3087867" cy="2043441"/>
          </a:xfrm>
          <a:prstGeom prst="rect">
            <a:avLst/>
          </a:prstGeom>
        </p:spPr>
      </p:pic>
      <p:pic>
        <p:nvPicPr>
          <p:cNvPr id="85" name="Grafik 7">
            <a:extLst>
              <a:ext uri="{FF2B5EF4-FFF2-40B4-BE49-F238E27FC236}">
                <a16:creationId xmlns:a16="http://schemas.microsoft.com/office/drawing/2014/main" id="{47F79FC9-D096-061F-85BA-4A3D854C71DD}"/>
              </a:ext>
            </a:extLst>
          </p:cNvPr>
          <p:cNvPicPr>
            <a:picLocks noChangeAspect="1"/>
          </p:cNvPicPr>
          <p:nvPr/>
        </p:nvPicPr>
        <p:blipFill>
          <a:blip r:embed="rId6"/>
          <a:stretch>
            <a:fillRect/>
          </a:stretch>
        </p:blipFill>
        <p:spPr>
          <a:xfrm>
            <a:off x="7595119" y="2012945"/>
            <a:ext cx="3822998" cy="2043441"/>
          </a:xfrm>
          <a:prstGeom prst="rect">
            <a:avLst/>
          </a:prstGeom>
        </p:spPr>
      </p:pic>
      <p:pic>
        <p:nvPicPr>
          <p:cNvPr id="86" name="Picture 2">
            <a:extLst>
              <a:ext uri="{FF2B5EF4-FFF2-40B4-BE49-F238E27FC236}">
                <a16:creationId xmlns:a16="http://schemas.microsoft.com/office/drawing/2014/main" id="{EC870344-95C2-5ED5-62F5-21EB2C8C6A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596" y="4122951"/>
            <a:ext cx="3087867" cy="103506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a:extLst>
              <a:ext uri="{FF2B5EF4-FFF2-40B4-BE49-F238E27FC236}">
                <a16:creationId xmlns:a16="http://schemas.microsoft.com/office/drawing/2014/main" id="{7AFCCCC7-9B2A-F1FB-6075-D365D2BE2A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596" y="5228740"/>
            <a:ext cx="3087867" cy="116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7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4A240-8EFA-AF03-135C-0A5CFAE4DAF4}"/>
              </a:ext>
            </a:extLst>
          </p:cNvPr>
          <p:cNvSpPr>
            <a:spLocks noGrp="1"/>
          </p:cNvSpPr>
          <p:nvPr>
            <p:ph type="body" sz="quarter" idx="16"/>
          </p:nvPr>
        </p:nvSpPr>
        <p:spPr/>
        <p:txBody>
          <a:bodyPr/>
          <a:lstStyle/>
          <a:p>
            <a:r>
              <a:rPr lang="es-CL" dirty="0">
                <a:solidFill>
                  <a:srgbClr val="FD6E39"/>
                </a:solidFill>
                <a:latin typeface="Arial Nova Light"/>
                <a:ea typeface="Tahoma"/>
                <a:cs typeface="Tahoma"/>
              </a:rPr>
              <a:t>Integración Renovable</a:t>
            </a:r>
          </a:p>
        </p:txBody>
      </p:sp>
      <p:sp>
        <p:nvSpPr>
          <p:cNvPr id="4" name="Slide Number Placeholder 3">
            <a:extLst>
              <a:ext uri="{FF2B5EF4-FFF2-40B4-BE49-F238E27FC236}">
                <a16:creationId xmlns:a16="http://schemas.microsoft.com/office/drawing/2014/main" id="{8CFC9072-F6B0-5DF8-4BBC-D44E55D21DA8}"/>
              </a:ext>
            </a:extLst>
          </p:cNvPr>
          <p:cNvSpPr>
            <a:spLocks noGrp="1"/>
          </p:cNvSpPr>
          <p:nvPr>
            <p:ph type="sldNum" sz="quarter" idx="12"/>
          </p:nvPr>
        </p:nvSpPr>
        <p:spPr/>
        <p:txBody>
          <a:bodyPr/>
          <a:lstStyle/>
          <a:p>
            <a:fld id="{6FC3DE79-9394-CE4D-B3D9-B1E9F5BFD092}" type="slidenum">
              <a:rPr lang="en-US" dirty="0" smtClean="0"/>
              <a:pPr/>
              <a:t>7</a:t>
            </a:fld>
            <a:endParaRPr lang="en-US"/>
          </a:p>
        </p:txBody>
      </p:sp>
      <p:sp>
        <p:nvSpPr>
          <p:cNvPr id="5" name="TextBox 6">
            <a:extLst>
              <a:ext uri="{FF2B5EF4-FFF2-40B4-BE49-F238E27FC236}">
                <a16:creationId xmlns:a16="http://schemas.microsoft.com/office/drawing/2014/main" id="{22A1FB67-2025-DF6A-81C9-7536F18DD965}"/>
              </a:ext>
            </a:extLst>
          </p:cNvPr>
          <p:cNvSpPr txBox="1"/>
          <p:nvPr/>
        </p:nvSpPr>
        <p:spPr>
          <a:xfrm>
            <a:off x="277976" y="1175899"/>
            <a:ext cx="3216718" cy="5346563"/>
          </a:xfrm>
          <a:prstGeom prst="rect">
            <a:avLst/>
          </a:prstGeom>
          <a:noFill/>
        </p:spPr>
        <p:txBody>
          <a:bodyPr wrap="square" lIns="91440" tIns="45720" rIns="91440" bIns="45720" rtlCol="0" anchor="t" anchorCtr="0">
            <a:noAutofit/>
          </a:bodyPr>
          <a:lstStyle/>
          <a:p>
            <a:pPr algn="ctr" rtl="0"/>
            <a:r>
              <a:rPr lang="es-ES" sz="1200" dirty="0">
                <a:solidFill>
                  <a:srgbClr val="FFFFFF"/>
                </a:solidFill>
                <a:latin typeface="Arial Nova" panose="020B0504020202020204" pitchFamily="34" charset="0"/>
              </a:rPr>
              <a:t>Híbridos renovables + batería</a:t>
            </a:r>
            <a:r>
              <a:rPr lang="en-US" sz="1200" dirty="0">
                <a:solidFill>
                  <a:srgbClr val="FFFFFF"/>
                </a:solidFill>
                <a:latin typeface="Arial Nova" panose="020B0504020202020204" pitchFamily="34" charset="0"/>
              </a:rPr>
              <a:t>​</a:t>
            </a:r>
            <a:endParaRPr lang="en-US" dirty="0">
              <a:latin typeface="Arial Nova" panose="020B0504020202020204" pitchFamily="34" charset="0"/>
            </a:endParaRPr>
          </a:p>
          <a:p>
            <a:pPr rtl="0"/>
            <a:endParaRPr lang="es-ES" sz="1200" dirty="0">
              <a:solidFill>
                <a:srgbClr val="FFFFFF"/>
              </a:solidFill>
              <a:latin typeface="Arial Nova" panose="020B0504020202020204" pitchFamily="34" charset="0"/>
              <a:cs typeface="Calibri"/>
            </a:endParaRPr>
          </a:p>
          <a:p>
            <a:pPr rtl="0"/>
            <a:r>
              <a:rPr lang="es-ES" sz="1200" dirty="0">
                <a:solidFill>
                  <a:srgbClr val="FFFFFF"/>
                </a:solidFill>
                <a:latin typeface="Arial Nova" panose="020B0504020202020204" pitchFamily="34" charset="0"/>
              </a:rPr>
              <a:t> Tecnología</a:t>
            </a:r>
            <a:r>
              <a:rPr lang="en-US" sz="1200" dirty="0">
                <a:solidFill>
                  <a:srgbClr val="FFFFFF"/>
                </a:solidFill>
                <a:latin typeface="Arial Nova" panose="020B0504020202020204" pitchFamily="34" charset="0"/>
              </a:rPr>
              <a:t>​</a:t>
            </a:r>
            <a:endParaRPr lang="en-US" sz="1200" dirty="0">
              <a:solidFill>
                <a:srgbClr val="FFFFFF"/>
              </a:solidFill>
              <a:latin typeface="Arial Nova" panose="020B0504020202020204" pitchFamily="34" charset="0"/>
              <a:cs typeface="Calibri"/>
            </a:endParaRPr>
          </a:p>
          <a:p>
            <a:pPr marL="284480" indent="-284480" rtl="0">
              <a:buClr>
                <a:schemeClr val="accent1"/>
              </a:buClr>
              <a:buFont typeface="Wingdings,Sans-Serif"/>
              <a:buChar char="§"/>
            </a:pPr>
            <a:r>
              <a:rPr lang="es-ES" sz="1200" dirty="0">
                <a:solidFill>
                  <a:srgbClr val="FFFFFF"/>
                </a:solidFill>
                <a:latin typeface="Arial Nova" panose="020B0504020202020204" pitchFamily="34" charset="0"/>
              </a:rPr>
              <a:t>Combinación del almacenamiento de baterías con energías renovables (y generadores) </a:t>
            </a:r>
            <a:r>
              <a:rPr lang="en-US" sz="1200" dirty="0">
                <a:solidFill>
                  <a:srgbClr val="FFFFFF"/>
                </a:solidFill>
                <a:latin typeface="Arial Nova" panose="020B0504020202020204" pitchFamily="34" charset="0"/>
              </a:rPr>
              <a:t>​</a:t>
            </a:r>
            <a:endParaRPr lang="en-US" sz="1200" dirty="0">
              <a:solidFill>
                <a:srgbClr val="FFFFFF"/>
              </a:solidFill>
              <a:latin typeface="Arial Nova" panose="020B0504020202020204" pitchFamily="34" charset="0"/>
              <a:cs typeface="Calibri"/>
            </a:endParaRPr>
          </a:p>
          <a:p>
            <a:pPr rtl="0"/>
            <a:endParaRPr lang="es-ES" sz="1200" dirty="0">
              <a:solidFill>
                <a:srgbClr val="FFFFFF"/>
              </a:solidFill>
              <a:latin typeface="Arial Nova" panose="020B0504020202020204" pitchFamily="34" charset="0"/>
              <a:cs typeface="Calibri"/>
            </a:endParaRPr>
          </a:p>
          <a:p>
            <a:pPr rtl="0"/>
            <a:r>
              <a:rPr lang="es-ES" sz="1200" dirty="0">
                <a:solidFill>
                  <a:srgbClr val="FFFFFF"/>
                </a:solidFill>
                <a:latin typeface="Arial Nova" panose="020B0504020202020204" pitchFamily="34" charset="0"/>
              </a:rPr>
              <a:t>Caso de negocio de almacenamiento ​</a:t>
            </a:r>
            <a:endParaRPr lang="es-ES" sz="1200" dirty="0">
              <a:solidFill>
                <a:srgbClr val="FFFFFF"/>
              </a:solidFill>
              <a:latin typeface="Arial Nova" panose="020B0504020202020204" pitchFamily="34" charset="0"/>
              <a:cs typeface="Calibri"/>
            </a:endParaRPr>
          </a:p>
          <a:p>
            <a:pPr marL="285750" indent="-285750" rtl="0">
              <a:buClr>
                <a:schemeClr val="accent1"/>
              </a:buClr>
              <a:buFont typeface="Wingdings,Sans-Serif"/>
              <a:buChar char="§"/>
            </a:pPr>
            <a:r>
              <a:rPr lang="es-ES" sz="1200" dirty="0">
                <a:solidFill>
                  <a:srgbClr val="FFFFFF"/>
                </a:solidFill>
                <a:latin typeface="Arial Nova" panose="020B0504020202020204" pitchFamily="34" charset="0"/>
              </a:rPr>
              <a:t>Uso del almacenamiento para aumentar/integrar la fuente solar volátil </a:t>
            </a:r>
            <a:r>
              <a:rPr lang="en-US" sz="1200" dirty="0">
                <a:solidFill>
                  <a:srgbClr val="FFFFFF"/>
                </a:solidFill>
                <a:latin typeface="Arial Nova" panose="020B0504020202020204" pitchFamily="34" charset="0"/>
              </a:rPr>
              <a:t>​</a:t>
            </a:r>
            <a:endParaRPr lang="en-US" sz="1200" dirty="0">
              <a:solidFill>
                <a:srgbClr val="FFFFFF"/>
              </a:solidFill>
              <a:latin typeface="Arial Nova" panose="020B0504020202020204" pitchFamily="34" charset="0"/>
              <a:cs typeface="Calibri"/>
            </a:endParaRPr>
          </a:p>
          <a:p>
            <a:pPr rtl="0"/>
            <a:endParaRPr lang="es-ES" sz="1200" dirty="0">
              <a:solidFill>
                <a:srgbClr val="FFFFFF"/>
              </a:solidFill>
              <a:latin typeface="Arial Nova" panose="020B0504020202020204" pitchFamily="34" charset="0"/>
              <a:cs typeface="Calibri"/>
            </a:endParaRPr>
          </a:p>
          <a:p>
            <a:pPr marL="285750" indent="-285750" rtl="0">
              <a:buClr>
                <a:schemeClr val="accent1"/>
              </a:buClr>
              <a:buFont typeface="Wingdings,Sans-Serif"/>
              <a:buChar char="§"/>
            </a:pPr>
            <a:r>
              <a:rPr lang="es-ES" sz="1200" dirty="0">
                <a:solidFill>
                  <a:srgbClr val="FFFFFF"/>
                </a:solidFill>
                <a:latin typeface="Arial Nova" panose="020B0504020202020204" pitchFamily="34" charset="0"/>
              </a:rPr>
              <a:t>Uso del almacenamiento para cambiar la energía solar al momento de uso</a:t>
            </a:r>
            <a:r>
              <a:rPr lang="en-US" sz="1200" dirty="0">
                <a:solidFill>
                  <a:srgbClr val="FFFFFF"/>
                </a:solidFill>
                <a:latin typeface="Arial Nova" panose="020B0504020202020204" pitchFamily="34" charset="0"/>
              </a:rPr>
              <a:t>​</a:t>
            </a:r>
            <a:endParaRPr lang="en-US" sz="1200" dirty="0">
              <a:solidFill>
                <a:srgbClr val="FFFFFF"/>
              </a:solidFill>
              <a:latin typeface="Arial Nova" panose="020B0504020202020204" pitchFamily="34" charset="0"/>
              <a:cs typeface="Calibri"/>
            </a:endParaRPr>
          </a:p>
          <a:p>
            <a:pPr rtl="0"/>
            <a:endParaRPr lang="es-ES" sz="1200" dirty="0">
              <a:solidFill>
                <a:srgbClr val="FFFFFF"/>
              </a:solidFill>
              <a:latin typeface="Arial Nova" panose="020B0504020202020204" pitchFamily="34" charset="0"/>
              <a:cs typeface="Calibri"/>
            </a:endParaRPr>
          </a:p>
          <a:p>
            <a:pPr marL="285750" indent="-285750" rtl="0">
              <a:buClr>
                <a:schemeClr val="accent1"/>
              </a:buClr>
              <a:buFont typeface="Wingdings,Sans-Serif"/>
              <a:buChar char="§"/>
            </a:pPr>
            <a:r>
              <a:rPr lang="es-ES" sz="1200" dirty="0">
                <a:solidFill>
                  <a:srgbClr val="FFFFFF"/>
                </a:solidFill>
                <a:latin typeface="Arial Nova" panose="020B0504020202020204" pitchFamily="34" charset="0"/>
              </a:rPr>
              <a:t>Combinar las energías renovables con el almacenamiento para brindarle un sistema de energía </a:t>
            </a:r>
            <a:r>
              <a:rPr lang="es-ES" sz="1200" dirty="0" err="1">
                <a:solidFill>
                  <a:srgbClr val="FFFFFF"/>
                </a:solidFill>
                <a:latin typeface="Arial Nova" panose="020B0504020202020204" pitchFamily="34" charset="0"/>
              </a:rPr>
              <a:t>despachable</a:t>
            </a:r>
            <a:r>
              <a:rPr lang="es-ES" sz="1200" dirty="0">
                <a:solidFill>
                  <a:srgbClr val="FFFFFF"/>
                </a:solidFill>
                <a:latin typeface="Arial Nova" panose="020B0504020202020204" pitchFamily="34" charset="0"/>
              </a:rPr>
              <a:t>, confiable y altamente renovable.</a:t>
            </a:r>
            <a:r>
              <a:rPr lang="en-US" sz="1200" dirty="0">
                <a:solidFill>
                  <a:srgbClr val="FFFFFF"/>
                </a:solidFill>
                <a:latin typeface="Arial Nova" panose="020B0504020202020204" pitchFamily="34" charset="0"/>
              </a:rPr>
              <a:t>​</a:t>
            </a:r>
          </a:p>
          <a:p>
            <a:pPr marL="285750" indent="-285750" rtl="0">
              <a:buClr>
                <a:schemeClr val="accent1"/>
              </a:buClr>
              <a:buFont typeface="Wingdings,Sans-Serif"/>
              <a:buChar char="§"/>
            </a:pPr>
            <a:endParaRPr lang="en-US" sz="1200" dirty="0">
              <a:solidFill>
                <a:srgbClr val="FFFFFF"/>
              </a:solidFill>
              <a:latin typeface="Arial Nova" panose="020B0504020202020204" pitchFamily="34" charset="0"/>
            </a:endParaRPr>
          </a:p>
          <a:p>
            <a:pPr marL="285750" indent="-285750">
              <a:buClr>
                <a:schemeClr val="accent1"/>
              </a:buClr>
              <a:buFont typeface="Wingdings,Sans-Serif"/>
              <a:buChar char="§"/>
            </a:pPr>
            <a:r>
              <a:rPr lang="es-ES" sz="1200" dirty="0">
                <a:solidFill>
                  <a:srgbClr val="FFFFFF"/>
                </a:solidFill>
                <a:latin typeface="Arial Nova" panose="020B0504020202020204" pitchFamily="34" charset="0"/>
              </a:rPr>
              <a:t>Elimina la intermitencia renovable</a:t>
            </a:r>
            <a:r>
              <a:rPr lang="en-US" sz="1200" dirty="0">
                <a:solidFill>
                  <a:srgbClr val="FFFFFF"/>
                </a:solidFill>
                <a:latin typeface="Arial Nova" panose="020B0504020202020204" pitchFamily="34" charset="0"/>
              </a:rPr>
              <a:t>​</a:t>
            </a:r>
            <a:endParaRPr lang="en-US" sz="1200" dirty="0">
              <a:solidFill>
                <a:srgbClr val="FFFFFF"/>
              </a:solidFill>
              <a:latin typeface="Arial Nova" panose="020B0504020202020204" pitchFamily="34" charset="0"/>
              <a:cs typeface="Calibri"/>
            </a:endParaRPr>
          </a:p>
          <a:p>
            <a:pPr marL="285750" indent="-285750" rtl="0">
              <a:buClr>
                <a:schemeClr val="accent1"/>
              </a:buClr>
              <a:buFont typeface="Wingdings,Sans-Serif"/>
              <a:buChar char="§"/>
            </a:pPr>
            <a:endParaRPr lang="en-US" sz="1200" dirty="0">
              <a:solidFill>
                <a:srgbClr val="FFFFFF"/>
              </a:solidFill>
              <a:latin typeface="Arial Nova" panose="020B0504020202020204" pitchFamily="34" charset="0"/>
              <a:cs typeface="Calibri"/>
            </a:endParaRPr>
          </a:p>
          <a:p>
            <a:pPr rtl="0"/>
            <a:r>
              <a:rPr lang="es-ES" sz="1200" dirty="0">
                <a:solidFill>
                  <a:srgbClr val="FFFFFF"/>
                </a:solidFill>
                <a:latin typeface="Arial Nova" panose="020B0504020202020204" pitchFamily="34" charset="0"/>
              </a:rPr>
              <a:t>​</a:t>
            </a:r>
            <a:endParaRPr lang="es-ES" sz="1200" dirty="0">
              <a:solidFill>
                <a:srgbClr val="FFFFFF"/>
              </a:solidFill>
              <a:latin typeface="Arial Nova" panose="020B0504020202020204" pitchFamily="34" charset="0"/>
              <a:cs typeface="Calibri"/>
            </a:endParaRPr>
          </a:p>
        </p:txBody>
      </p:sp>
      <p:pic>
        <p:nvPicPr>
          <p:cNvPr id="82" name="Graphic 81">
            <a:extLst>
              <a:ext uri="{FF2B5EF4-FFF2-40B4-BE49-F238E27FC236}">
                <a16:creationId xmlns:a16="http://schemas.microsoft.com/office/drawing/2014/main" id="{D4E45CEA-045A-5129-0B3F-68B1FF6E91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754399" y="328658"/>
            <a:ext cx="1099144" cy="965003"/>
          </a:xfrm>
          <a:prstGeom prst="rect">
            <a:avLst/>
          </a:prstGeom>
        </p:spPr>
      </p:pic>
      <p:pic>
        <p:nvPicPr>
          <p:cNvPr id="90" name="Grafik 14">
            <a:extLst>
              <a:ext uri="{FF2B5EF4-FFF2-40B4-BE49-F238E27FC236}">
                <a16:creationId xmlns:a16="http://schemas.microsoft.com/office/drawing/2014/main" id="{4CD5EFF7-1E04-AD59-97FA-14B2C638143D}"/>
              </a:ext>
            </a:extLst>
          </p:cNvPr>
          <p:cNvPicPr>
            <a:picLocks noChangeAspect="1"/>
          </p:cNvPicPr>
          <p:nvPr/>
        </p:nvPicPr>
        <p:blipFill>
          <a:blip r:embed="rId4"/>
          <a:stretch>
            <a:fillRect/>
          </a:stretch>
        </p:blipFill>
        <p:spPr>
          <a:xfrm>
            <a:off x="8412916" y="2565378"/>
            <a:ext cx="3185181" cy="1811159"/>
          </a:xfrm>
          <a:prstGeom prst="rect">
            <a:avLst/>
          </a:prstGeom>
        </p:spPr>
      </p:pic>
      <p:sp>
        <p:nvSpPr>
          <p:cNvPr id="92" name="Textfeld 15">
            <a:extLst>
              <a:ext uri="{FF2B5EF4-FFF2-40B4-BE49-F238E27FC236}">
                <a16:creationId xmlns:a16="http://schemas.microsoft.com/office/drawing/2014/main" id="{CFC7F31D-AB05-FF9A-2BF9-EDF15590D06F}"/>
              </a:ext>
            </a:extLst>
          </p:cNvPr>
          <p:cNvSpPr txBox="1"/>
          <p:nvPr/>
        </p:nvSpPr>
        <p:spPr>
          <a:xfrm>
            <a:off x="8138552" y="2270957"/>
            <a:ext cx="3488051" cy="339773"/>
          </a:xfrm>
          <a:prstGeom prst="rect">
            <a:avLst/>
          </a:prstGeom>
          <a:noFill/>
        </p:spPr>
        <p:txBody>
          <a:bodyPr wrap="square" rtlCol="0">
            <a:spAutoFit/>
          </a:bodyPr>
          <a:lstStyle/>
          <a:p>
            <a:pPr algn="l"/>
            <a:r>
              <a:rPr lang="de-DE" sz="1608" b="1"/>
              <a:t>Solar Energy Shifting </a:t>
            </a:r>
            <a:endParaRPr lang="en-US" sz="1608" b="1" err="1"/>
          </a:p>
        </p:txBody>
      </p:sp>
      <p:pic>
        <p:nvPicPr>
          <p:cNvPr id="94" name="Grafik 4">
            <a:extLst>
              <a:ext uri="{FF2B5EF4-FFF2-40B4-BE49-F238E27FC236}">
                <a16:creationId xmlns:a16="http://schemas.microsoft.com/office/drawing/2014/main" id="{B8AD3731-C05E-F591-8A9E-5B3DAAFE4D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25" t="7555" r="325" b="-777"/>
          <a:stretch/>
        </p:blipFill>
        <p:spPr>
          <a:xfrm>
            <a:off x="4535521" y="2477146"/>
            <a:ext cx="2791176" cy="1899808"/>
          </a:xfrm>
          <a:prstGeom prst="rect">
            <a:avLst/>
          </a:prstGeom>
        </p:spPr>
      </p:pic>
      <p:sp>
        <p:nvSpPr>
          <p:cNvPr id="98" name="Textfeld 18">
            <a:extLst>
              <a:ext uri="{FF2B5EF4-FFF2-40B4-BE49-F238E27FC236}">
                <a16:creationId xmlns:a16="http://schemas.microsoft.com/office/drawing/2014/main" id="{5B899046-49B8-5582-5897-E685876D0DDD}"/>
              </a:ext>
            </a:extLst>
          </p:cNvPr>
          <p:cNvSpPr txBox="1"/>
          <p:nvPr/>
        </p:nvSpPr>
        <p:spPr>
          <a:xfrm>
            <a:off x="4537176" y="2270958"/>
            <a:ext cx="3488051" cy="339773"/>
          </a:xfrm>
          <a:prstGeom prst="rect">
            <a:avLst/>
          </a:prstGeom>
          <a:noFill/>
        </p:spPr>
        <p:txBody>
          <a:bodyPr wrap="square" rtlCol="0">
            <a:spAutoFit/>
          </a:bodyPr>
          <a:lstStyle/>
          <a:p>
            <a:pPr algn="l"/>
            <a:r>
              <a:rPr lang="en-US" sz="1608" b="1"/>
              <a:t>Solar Ramping </a:t>
            </a:r>
          </a:p>
        </p:txBody>
      </p:sp>
      <p:pic>
        <p:nvPicPr>
          <p:cNvPr id="100" name="Graphic 99">
            <a:extLst>
              <a:ext uri="{FF2B5EF4-FFF2-40B4-BE49-F238E27FC236}">
                <a16:creationId xmlns:a16="http://schemas.microsoft.com/office/drawing/2014/main" id="{52C55305-9A8C-F385-1152-C6CCCE4048A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1423" y="425244"/>
            <a:ext cx="815709" cy="749925"/>
          </a:xfrm>
          <a:prstGeom prst="rect">
            <a:avLst/>
          </a:prstGeom>
        </p:spPr>
      </p:pic>
    </p:spTree>
    <p:extLst>
      <p:ext uri="{BB962C8B-B14F-4D97-AF65-F5344CB8AC3E}">
        <p14:creationId xmlns:p14="http://schemas.microsoft.com/office/powerpoint/2010/main" val="394860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4A240-8EFA-AF03-135C-0A5CFAE4DAF4}"/>
              </a:ext>
            </a:extLst>
          </p:cNvPr>
          <p:cNvSpPr>
            <a:spLocks noGrp="1"/>
          </p:cNvSpPr>
          <p:nvPr>
            <p:ph type="body" sz="quarter" idx="16"/>
          </p:nvPr>
        </p:nvSpPr>
        <p:spPr/>
        <p:txBody>
          <a:bodyPr/>
          <a:lstStyle/>
          <a:p>
            <a:r>
              <a:rPr lang="es-CL" dirty="0">
                <a:solidFill>
                  <a:srgbClr val="FD6E39"/>
                </a:solidFill>
                <a:latin typeface="Arial Nova Light"/>
                <a:ea typeface="Tahoma"/>
                <a:cs typeface="Tahoma"/>
              </a:rPr>
              <a:t>Cambio de combustible a gas </a:t>
            </a:r>
          </a:p>
        </p:txBody>
      </p:sp>
      <p:sp>
        <p:nvSpPr>
          <p:cNvPr id="4" name="Slide Number Placeholder 3">
            <a:extLst>
              <a:ext uri="{FF2B5EF4-FFF2-40B4-BE49-F238E27FC236}">
                <a16:creationId xmlns:a16="http://schemas.microsoft.com/office/drawing/2014/main" id="{8CFC9072-F6B0-5DF8-4BBC-D44E55D21DA8}"/>
              </a:ext>
            </a:extLst>
          </p:cNvPr>
          <p:cNvSpPr>
            <a:spLocks noGrp="1"/>
          </p:cNvSpPr>
          <p:nvPr>
            <p:ph type="sldNum" sz="quarter" idx="12"/>
          </p:nvPr>
        </p:nvSpPr>
        <p:spPr/>
        <p:txBody>
          <a:bodyPr/>
          <a:lstStyle/>
          <a:p>
            <a:fld id="{6FC3DE79-9394-CE4D-B3D9-B1E9F5BFD092}" type="slidenum">
              <a:rPr lang="en-US" dirty="0" smtClean="0"/>
              <a:pPr/>
              <a:t>8</a:t>
            </a:fld>
            <a:endParaRPr lang="en-US"/>
          </a:p>
        </p:txBody>
      </p:sp>
      <p:sp>
        <p:nvSpPr>
          <p:cNvPr id="5" name="TextBox 6">
            <a:extLst>
              <a:ext uri="{FF2B5EF4-FFF2-40B4-BE49-F238E27FC236}">
                <a16:creationId xmlns:a16="http://schemas.microsoft.com/office/drawing/2014/main" id="{22A1FB67-2025-DF6A-81C9-7536F18DD965}"/>
              </a:ext>
            </a:extLst>
          </p:cNvPr>
          <p:cNvSpPr txBox="1"/>
          <p:nvPr/>
        </p:nvSpPr>
        <p:spPr>
          <a:xfrm>
            <a:off x="277976" y="1175899"/>
            <a:ext cx="3216718" cy="5346563"/>
          </a:xfrm>
          <a:prstGeom prst="rect">
            <a:avLst/>
          </a:prstGeom>
          <a:noFill/>
        </p:spPr>
        <p:txBody>
          <a:bodyPr wrap="square" lIns="91440" tIns="45720" rIns="91440" bIns="45720" rtlCol="0" anchor="t" anchorCtr="0">
            <a:noAutofit/>
          </a:bodyPr>
          <a:lstStyle/>
          <a:p>
            <a:pPr algn="ctr"/>
            <a:r>
              <a:rPr lang="en-US" sz="1200" dirty="0">
                <a:solidFill>
                  <a:srgbClr val="FFFFFF"/>
                </a:solidFill>
                <a:latin typeface="Arial Nova"/>
                <a:cs typeface="Calibri"/>
              </a:rPr>
              <a:t>Gas + Sistema </a:t>
            </a:r>
            <a:r>
              <a:rPr lang="en-US" sz="1200" dirty="0" err="1">
                <a:solidFill>
                  <a:srgbClr val="FFFFFF"/>
                </a:solidFill>
                <a:latin typeface="Arial Nova"/>
                <a:cs typeface="Calibri"/>
              </a:rPr>
              <a:t>Hibrido</a:t>
            </a:r>
            <a:r>
              <a:rPr lang="en-US" sz="1200" dirty="0">
                <a:solidFill>
                  <a:srgbClr val="FFFFFF"/>
                </a:solidFill>
                <a:latin typeface="Arial Nova"/>
                <a:cs typeface="Calibri"/>
              </a:rPr>
              <a:t> </a:t>
            </a:r>
          </a:p>
          <a:p>
            <a:pPr marL="285750" indent="-285750">
              <a:buClr>
                <a:schemeClr val="accent1"/>
              </a:buClr>
              <a:buFont typeface="Wingdings,Sans-Serif"/>
              <a:buChar char="§"/>
            </a:pPr>
            <a:endParaRPr lang="en-US" sz="1200" dirty="0">
              <a:solidFill>
                <a:srgbClr val="FFFFFF"/>
              </a:solidFill>
              <a:latin typeface="Arial Nova" panose="020B0504020202020204" pitchFamily="34" charset="0"/>
              <a:cs typeface="Calibri"/>
            </a:endParaRPr>
          </a:p>
          <a:p>
            <a:pPr>
              <a:buClr>
                <a:schemeClr val="accent1"/>
              </a:buClr>
            </a:pPr>
            <a:r>
              <a:rPr lang="en-US" sz="1200" dirty="0" err="1">
                <a:solidFill>
                  <a:srgbClr val="FFFFFF"/>
                </a:solidFill>
                <a:latin typeface="Arial Nova"/>
                <a:cs typeface="Calibri"/>
              </a:rPr>
              <a:t>Tecnología</a:t>
            </a:r>
            <a:endParaRPr lang="en-US" sz="1200" dirty="0">
              <a:solidFill>
                <a:srgbClr val="FFFFFF"/>
              </a:solidFill>
              <a:latin typeface="Arial Nova"/>
              <a:cs typeface="Calibri"/>
            </a:endParaRPr>
          </a:p>
          <a:p>
            <a:pPr marL="285750" indent="-285750">
              <a:buClr>
                <a:schemeClr val="accent1"/>
              </a:buClr>
              <a:buFont typeface="Wingdings,Sans-Serif"/>
              <a:buChar char="§"/>
            </a:pPr>
            <a:r>
              <a:rPr lang="en-US" sz="1200" dirty="0" err="1">
                <a:solidFill>
                  <a:srgbClr val="FFFFFF"/>
                </a:solidFill>
                <a:latin typeface="Arial Nova"/>
                <a:cs typeface="Calibri"/>
              </a:rPr>
              <a:t>Combinación</a:t>
            </a:r>
            <a:r>
              <a:rPr lang="en-US" sz="1200" dirty="0">
                <a:solidFill>
                  <a:srgbClr val="FFFFFF"/>
                </a:solidFill>
                <a:latin typeface="Arial Nova"/>
                <a:cs typeface="Calibri"/>
              </a:rPr>
              <a:t> de </a:t>
            </a:r>
            <a:r>
              <a:rPr lang="en-US" sz="1200" dirty="0" err="1">
                <a:solidFill>
                  <a:srgbClr val="FFFFFF"/>
                </a:solidFill>
                <a:latin typeface="Arial Nova"/>
                <a:cs typeface="Calibri"/>
              </a:rPr>
              <a:t>generadores</a:t>
            </a:r>
            <a:r>
              <a:rPr lang="en-US" sz="1200" dirty="0">
                <a:solidFill>
                  <a:srgbClr val="FFFFFF"/>
                </a:solidFill>
                <a:latin typeface="Arial Nova"/>
                <a:cs typeface="Calibri"/>
              </a:rPr>
              <a:t> de gas </a:t>
            </a:r>
            <a:r>
              <a:rPr lang="en-US" sz="1200" dirty="0" err="1">
                <a:solidFill>
                  <a:srgbClr val="FFFFFF"/>
                </a:solidFill>
                <a:latin typeface="Arial Nova"/>
                <a:cs typeface="Calibri"/>
              </a:rPr>
              <a:t>existentes</a:t>
            </a:r>
            <a:r>
              <a:rPr lang="en-US" sz="1200" dirty="0">
                <a:solidFill>
                  <a:srgbClr val="FFFFFF"/>
                </a:solidFill>
                <a:latin typeface="Arial Nova"/>
                <a:cs typeface="Calibri"/>
              </a:rPr>
              <a:t> y </a:t>
            </a:r>
            <a:r>
              <a:rPr lang="en-US" sz="1200" dirty="0" err="1">
                <a:solidFill>
                  <a:srgbClr val="FFFFFF"/>
                </a:solidFill>
                <a:latin typeface="Arial Nova"/>
                <a:cs typeface="Calibri"/>
              </a:rPr>
              <a:t>nuevos</a:t>
            </a:r>
            <a:r>
              <a:rPr lang="en-US" sz="1200" dirty="0">
                <a:solidFill>
                  <a:srgbClr val="FFFFFF"/>
                </a:solidFill>
                <a:latin typeface="Arial Nova"/>
                <a:cs typeface="Calibri"/>
              </a:rPr>
              <a:t> con </a:t>
            </a:r>
            <a:r>
              <a:rPr lang="en-US" sz="1200" dirty="0" err="1">
                <a:solidFill>
                  <a:srgbClr val="FFFFFF"/>
                </a:solidFill>
                <a:latin typeface="Arial Nova"/>
                <a:cs typeface="Calibri"/>
              </a:rPr>
              <a:t>almacenamiento</a:t>
            </a:r>
            <a:r>
              <a:rPr lang="en-US" sz="1200" dirty="0">
                <a:solidFill>
                  <a:srgbClr val="FFFFFF"/>
                </a:solidFill>
                <a:latin typeface="Arial Nova"/>
                <a:cs typeface="Calibri"/>
              </a:rPr>
              <a:t> de </a:t>
            </a:r>
            <a:r>
              <a:rPr lang="en-US" sz="1200" dirty="0" err="1">
                <a:solidFill>
                  <a:srgbClr val="FFFFFF"/>
                </a:solidFill>
                <a:latin typeface="Arial Nova"/>
                <a:cs typeface="Calibri"/>
              </a:rPr>
              <a:t>energía</a:t>
            </a:r>
            <a:r>
              <a:rPr lang="en-US" sz="1200" dirty="0">
                <a:solidFill>
                  <a:srgbClr val="FFFFFF"/>
                </a:solidFill>
                <a:latin typeface="Arial Nova"/>
                <a:cs typeface="Calibri"/>
              </a:rPr>
              <a:t> </a:t>
            </a:r>
          </a:p>
          <a:p>
            <a:pPr marL="285750" indent="-285750">
              <a:buClr>
                <a:schemeClr val="accent1"/>
              </a:buClr>
              <a:buFont typeface="Wingdings,Sans-Serif"/>
              <a:buChar char="§"/>
            </a:pPr>
            <a:endParaRPr lang="en-US" sz="1200" dirty="0">
              <a:solidFill>
                <a:srgbClr val="FFFFFF"/>
              </a:solidFill>
              <a:latin typeface="Arial Nova" panose="020B0504020202020204" pitchFamily="34" charset="0"/>
              <a:cs typeface="Calibri"/>
            </a:endParaRPr>
          </a:p>
          <a:p>
            <a:pPr>
              <a:buClr>
                <a:schemeClr val="accent1"/>
              </a:buClr>
            </a:pPr>
            <a:r>
              <a:rPr lang="en-US" sz="1200" dirty="0">
                <a:solidFill>
                  <a:srgbClr val="FFFFFF"/>
                </a:solidFill>
                <a:latin typeface="Arial Nova"/>
                <a:cs typeface="Calibri"/>
              </a:rPr>
              <a:t>Caso de </a:t>
            </a:r>
            <a:r>
              <a:rPr lang="en-US" sz="1200" err="1">
                <a:solidFill>
                  <a:srgbClr val="FFFFFF"/>
                </a:solidFill>
                <a:latin typeface="Arial Nova"/>
                <a:cs typeface="Calibri"/>
              </a:rPr>
              <a:t>negocio</a:t>
            </a:r>
            <a:r>
              <a:rPr lang="en-US" sz="1200" dirty="0">
                <a:solidFill>
                  <a:srgbClr val="FFFFFF"/>
                </a:solidFill>
                <a:latin typeface="Arial Nova"/>
                <a:cs typeface="Calibri"/>
              </a:rPr>
              <a:t> de </a:t>
            </a:r>
            <a:r>
              <a:rPr lang="en-US" sz="1200" err="1">
                <a:solidFill>
                  <a:srgbClr val="FFFFFF"/>
                </a:solidFill>
                <a:latin typeface="Arial Nova"/>
                <a:cs typeface="Calibri"/>
              </a:rPr>
              <a:t>almacenamiento</a:t>
            </a:r>
            <a:r>
              <a:rPr lang="en-US" sz="1200" dirty="0">
                <a:solidFill>
                  <a:srgbClr val="FFFFFF"/>
                </a:solidFill>
                <a:latin typeface="Arial Nova"/>
                <a:cs typeface="Calibri"/>
              </a:rPr>
              <a:t> </a:t>
            </a:r>
          </a:p>
          <a:p>
            <a:pPr marL="285750" indent="-285750">
              <a:buClr>
                <a:schemeClr val="accent1"/>
              </a:buClr>
              <a:buFont typeface="Wingdings,Sans-Serif"/>
              <a:buChar char="§"/>
            </a:pPr>
            <a:r>
              <a:rPr lang="en-US" sz="1200" err="1">
                <a:solidFill>
                  <a:srgbClr val="FFFFFF"/>
                </a:solidFill>
                <a:latin typeface="Arial Nova"/>
                <a:cs typeface="Calibri"/>
              </a:rPr>
              <a:t>Uso</a:t>
            </a:r>
            <a:r>
              <a:rPr lang="en-US" sz="1200" dirty="0">
                <a:solidFill>
                  <a:srgbClr val="FFFFFF"/>
                </a:solidFill>
                <a:latin typeface="Arial Nova"/>
                <a:cs typeface="Calibri"/>
              </a:rPr>
              <a:t> del </a:t>
            </a:r>
            <a:r>
              <a:rPr lang="en-US" sz="1200" err="1">
                <a:solidFill>
                  <a:srgbClr val="FFFFFF"/>
                </a:solidFill>
                <a:latin typeface="Arial Nova"/>
                <a:cs typeface="Calibri"/>
              </a:rPr>
              <a:t>almacenamiento</a:t>
            </a:r>
            <a:r>
              <a:rPr lang="en-US" sz="1200" dirty="0">
                <a:solidFill>
                  <a:srgbClr val="FFFFFF"/>
                </a:solidFill>
                <a:latin typeface="Arial Nova"/>
                <a:cs typeface="Calibri"/>
              </a:rPr>
              <a:t> para </a:t>
            </a:r>
            <a:r>
              <a:rPr lang="en-US" sz="1200" err="1">
                <a:solidFill>
                  <a:srgbClr val="FFFFFF"/>
                </a:solidFill>
                <a:latin typeface="Arial Nova"/>
                <a:cs typeface="Calibri"/>
              </a:rPr>
              <a:t>proporcionar</a:t>
            </a:r>
            <a:r>
              <a:rPr lang="en-US" sz="1200" dirty="0">
                <a:solidFill>
                  <a:srgbClr val="FFFFFF"/>
                </a:solidFill>
                <a:latin typeface="Arial Nova"/>
                <a:cs typeface="Calibri"/>
              </a:rPr>
              <a:t> </a:t>
            </a:r>
            <a:r>
              <a:rPr lang="en-US" sz="1200" err="1">
                <a:solidFill>
                  <a:srgbClr val="FFFFFF"/>
                </a:solidFill>
                <a:latin typeface="Arial Nova"/>
                <a:cs typeface="Calibri"/>
              </a:rPr>
              <a:t>calidad</a:t>
            </a:r>
            <a:r>
              <a:rPr lang="en-US" sz="1200" dirty="0">
                <a:solidFill>
                  <a:srgbClr val="FFFFFF"/>
                </a:solidFill>
                <a:latin typeface="Arial Nova"/>
                <a:cs typeface="Calibri"/>
              </a:rPr>
              <a:t> de </a:t>
            </a:r>
            <a:r>
              <a:rPr lang="en-US" sz="1200" err="1">
                <a:solidFill>
                  <a:srgbClr val="FFFFFF"/>
                </a:solidFill>
                <a:latin typeface="Arial Nova"/>
                <a:cs typeface="Calibri"/>
              </a:rPr>
              <a:t>energía</a:t>
            </a:r>
            <a:r>
              <a:rPr lang="en-US" sz="1200" dirty="0">
                <a:solidFill>
                  <a:srgbClr val="FFFFFF"/>
                </a:solidFill>
                <a:latin typeface="Arial Nova"/>
                <a:cs typeface="Calibri"/>
              </a:rPr>
              <a:t> a </a:t>
            </a:r>
            <a:r>
              <a:rPr lang="en-US" sz="1200" err="1">
                <a:solidFill>
                  <a:srgbClr val="FFFFFF"/>
                </a:solidFill>
                <a:latin typeface="Arial Nova"/>
                <a:cs typeface="Calibri"/>
              </a:rPr>
              <a:t>una</a:t>
            </a:r>
            <a:r>
              <a:rPr lang="en-US" sz="1200" dirty="0">
                <a:solidFill>
                  <a:srgbClr val="FFFFFF"/>
                </a:solidFill>
                <a:latin typeface="Arial Nova"/>
                <a:cs typeface="Calibri"/>
              </a:rPr>
              <a:t> planta de gases de bajo </a:t>
            </a:r>
            <a:r>
              <a:rPr lang="en-US" sz="1200" err="1">
                <a:solidFill>
                  <a:srgbClr val="FFFFFF"/>
                </a:solidFill>
                <a:latin typeface="Arial Nova"/>
                <a:cs typeface="Calibri"/>
              </a:rPr>
              <a:t>costo</a:t>
            </a:r>
            <a:r>
              <a:rPr lang="en-US" sz="1200" dirty="0">
                <a:solidFill>
                  <a:srgbClr val="FFFFFF"/>
                </a:solidFill>
                <a:latin typeface="Arial Nova"/>
                <a:cs typeface="Calibri"/>
              </a:rPr>
              <a:t> / </a:t>
            </a:r>
            <a:r>
              <a:rPr lang="en-US" sz="1200" err="1">
                <a:solidFill>
                  <a:srgbClr val="FFFFFF"/>
                </a:solidFill>
                <a:latin typeface="Arial Nova"/>
                <a:cs typeface="Calibri"/>
              </a:rPr>
              <a:t>emisión</a:t>
            </a:r>
            <a:r>
              <a:rPr lang="en-US" sz="1200" dirty="0">
                <a:solidFill>
                  <a:srgbClr val="FFFFFF"/>
                </a:solidFill>
                <a:latin typeface="Arial Nova"/>
                <a:cs typeface="Calibri"/>
              </a:rPr>
              <a:t> Cambio de combustible a gas</a:t>
            </a:r>
          </a:p>
          <a:p>
            <a:pPr marL="285750" indent="-285750">
              <a:buClr>
                <a:schemeClr val="accent1"/>
              </a:buClr>
              <a:buFont typeface="Wingdings,Sans-Serif"/>
              <a:buChar char="§"/>
            </a:pPr>
            <a:endParaRPr lang="en-US" sz="1200" dirty="0">
              <a:solidFill>
                <a:srgbClr val="FFFFFF"/>
              </a:solidFill>
              <a:latin typeface="Arial Nova" panose="020B0504020202020204" pitchFamily="34" charset="0"/>
              <a:cs typeface="Calibri"/>
            </a:endParaRPr>
          </a:p>
          <a:p>
            <a:pPr>
              <a:buClr>
                <a:schemeClr val="accent1"/>
              </a:buClr>
            </a:pPr>
            <a:r>
              <a:rPr lang="en-US" sz="1200" dirty="0" err="1">
                <a:solidFill>
                  <a:srgbClr val="FFFFFF"/>
                </a:solidFill>
                <a:latin typeface="Arial Nova"/>
                <a:cs typeface="Calibri"/>
              </a:rPr>
              <a:t>Beneficio</a:t>
            </a:r>
            <a:r>
              <a:rPr lang="en-US" sz="1200" dirty="0">
                <a:solidFill>
                  <a:srgbClr val="FFFFFF"/>
                </a:solidFill>
                <a:latin typeface="Arial Nova"/>
                <a:cs typeface="Calibri"/>
              </a:rPr>
              <a:t> para </a:t>
            </a:r>
            <a:r>
              <a:rPr lang="en-US" sz="1200" dirty="0" err="1">
                <a:solidFill>
                  <a:srgbClr val="FFFFFF"/>
                </a:solidFill>
                <a:latin typeface="Arial Nova"/>
                <a:cs typeface="Calibri"/>
              </a:rPr>
              <a:t>el</a:t>
            </a:r>
            <a:r>
              <a:rPr lang="en-US" sz="1200" dirty="0">
                <a:solidFill>
                  <a:srgbClr val="FFFFFF"/>
                </a:solidFill>
                <a:latin typeface="Arial Nova"/>
                <a:cs typeface="Calibri"/>
              </a:rPr>
              <a:t> </a:t>
            </a:r>
            <a:r>
              <a:rPr lang="en-US" sz="1200" dirty="0" err="1">
                <a:solidFill>
                  <a:srgbClr val="FFFFFF"/>
                </a:solidFill>
                <a:latin typeface="Arial Nova"/>
                <a:cs typeface="Calibri"/>
              </a:rPr>
              <a:t>cliente</a:t>
            </a:r>
            <a:r>
              <a:rPr lang="en-US" sz="1200" dirty="0">
                <a:solidFill>
                  <a:srgbClr val="FFFFFF"/>
                </a:solidFill>
                <a:latin typeface="Arial Nova"/>
                <a:cs typeface="Calibri"/>
              </a:rPr>
              <a:t> </a:t>
            </a:r>
          </a:p>
          <a:p>
            <a:pPr marL="285750" indent="-285750">
              <a:buClr>
                <a:schemeClr val="accent1"/>
              </a:buClr>
              <a:buFont typeface="Wingdings,Sans-Serif"/>
              <a:buChar char="§"/>
            </a:pPr>
            <a:r>
              <a:rPr lang="en-US" sz="1200" dirty="0">
                <a:solidFill>
                  <a:srgbClr val="FFFFFF"/>
                </a:solidFill>
                <a:latin typeface="Arial Nova"/>
                <a:cs typeface="Calibri"/>
              </a:rPr>
              <a:t>El </a:t>
            </a:r>
            <a:r>
              <a:rPr lang="en-US" sz="1200" dirty="0" err="1">
                <a:solidFill>
                  <a:srgbClr val="FFFFFF"/>
                </a:solidFill>
                <a:latin typeface="Arial Nova"/>
                <a:cs typeface="Calibri"/>
              </a:rPr>
              <a:t>almacenamiento</a:t>
            </a:r>
            <a:r>
              <a:rPr lang="en-US" sz="1200" dirty="0">
                <a:solidFill>
                  <a:srgbClr val="FFFFFF"/>
                </a:solidFill>
                <a:latin typeface="Arial Nova"/>
                <a:cs typeface="Calibri"/>
              </a:rPr>
              <a:t> </a:t>
            </a:r>
            <a:r>
              <a:rPr lang="en-US" sz="1200" dirty="0" err="1">
                <a:solidFill>
                  <a:srgbClr val="FFFFFF"/>
                </a:solidFill>
                <a:latin typeface="Arial Nova"/>
                <a:cs typeface="Calibri"/>
              </a:rPr>
              <a:t>proporciona</a:t>
            </a:r>
            <a:r>
              <a:rPr lang="en-US" sz="1200" dirty="0">
                <a:solidFill>
                  <a:srgbClr val="FFFFFF"/>
                </a:solidFill>
                <a:latin typeface="Arial Nova"/>
                <a:cs typeface="Calibri"/>
              </a:rPr>
              <a:t> </a:t>
            </a:r>
            <a:r>
              <a:rPr lang="en-US" sz="1200" dirty="0" err="1">
                <a:solidFill>
                  <a:srgbClr val="FFFFFF"/>
                </a:solidFill>
                <a:latin typeface="Arial Nova"/>
                <a:cs typeface="Calibri"/>
              </a:rPr>
              <a:t>energía</a:t>
            </a:r>
            <a:r>
              <a:rPr lang="en-US" sz="1200" dirty="0">
                <a:solidFill>
                  <a:srgbClr val="FFFFFF"/>
                </a:solidFill>
                <a:latin typeface="Arial Nova"/>
                <a:cs typeface="Calibri"/>
              </a:rPr>
              <a:t> </a:t>
            </a:r>
            <a:r>
              <a:rPr lang="en-US" sz="1200" dirty="0" err="1">
                <a:solidFill>
                  <a:srgbClr val="FFFFFF"/>
                </a:solidFill>
                <a:latin typeface="Arial Nova"/>
                <a:cs typeface="Calibri"/>
              </a:rPr>
              <a:t>instantánea</a:t>
            </a:r>
            <a:r>
              <a:rPr lang="en-US" sz="1200" dirty="0">
                <a:solidFill>
                  <a:srgbClr val="FFFFFF"/>
                </a:solidFill>
                <a:latin typeface="Arial Nova"/>
                <a:cs typeface="Calibri"/>
              </a:rPr>
              <a:t> para cargas </a:t>
            </a:r>
            <a:r>
              <a:rPr lang="en-US" sz="1200" dirty="0" err="1">
                <a:solidFill>
                  <a:srgbClr val="FFFFFF"/>
                </a:solidFill>
                <a:latin typeface="Arial Nova"/>
                <a:cs typeface="Calibri"/>
              </a:rPr>
              <a:t>transitorias</a:t>
            </a:r>
            <a:r>
              <a:rPr lang="en-US" sz="1200" dirty="0">
                <a:solidFill>
                  <a:srgbClr val="FFFFFF"/>
                </a:solidFill>
                <a:latin typeface="Arial Nova"/>
                <a:cs typeface="Calibri"/>
              </a:rPr>
              <a:t>/carga de </a:t>
            </a:r>
            <a:r>
              <a:rPr lang="en-US" sz="1200" dirty="0" err="1">
                <a:solidFill>
                  <a:srgbClr val="FFFFFF"/>
                </a:solidFill>
                <a:latin typeface="Arial Nova"/>
                <a:cs typeface="Calibri"/>
              </a:rPr>
              <a:t>bloques</a:t>
            </a:r>
            <a:r>
              <a:rPr lang="en-US" sz="1200" dirty="0">
                <a:solidFill>
                  <a:srgbClr val="FFFFFF"/>
                </a:solidFill>
                <a:latin typeface="Arial Nova"/>
                <a:cs typeface="Calibri"/>
              </a:rPr>
              <a:t> </a:t>
            </a:r>
            <a:r>
              <a:rPr lang="en-US" sz="1200" dirty="0" err="1">
                <a:solidFill>
                  <a:srgbClr val="FFFFFF"/>
                </a:solidFill>
                <a:latin typeface="Arial Nova"/>
                <a:cs typeface="Calibri"/>
              </a:rPr>
              <a:t>alta</a:t>
            </a:r>
            <a:r>
              <a:rPr lang="en-US" sz="1200" dirty="0">
                <a:solidFill>
                  <a:srgbClr val="FFFFFF"/>
                </a:solidFill>
                <a:latin typeface="Arial Nova"/>
                <a:cs typeface="Calibri"/>
              </a:rPr>
              <a:t> </a:t>
            </a:r>
          </a:p>
          <a:p>
            <a:pPr marL="285750" indent="-285750">
              <a:buClr>
                <a:schemeClr val="accent1"/>
              </a:buClr>
              <a:buFont typeface="Wingdings,Sans-Serif"/>
              <a:buChar char="§"/>
            </a:pPr>
            <a:endParaRPr lang="en-US" sz="1200" dirty="0">
              <a:solidFill>
                <a:srgbClr val="FFFFFF"/>
              </a:solidFill>
              <a:latin typeface="Arial Nova" panose="020B0504020202020204" pitchFamily="34" charset="0"/>
              <a:cs typeface="Calibri"/>
            </a:endParaRPr>
          </a:p>
          <a:p>
            <a:pPr marL="285750" indent="-285750">
              <a:buClr>
                <a:schemeClr val="accent1"/>
              </a:buClr>
              <a:buFont typeface="Wingdings,Sans-Serif"/>
              <a:buChar char="§"/>
            </a:pPr>
            <a:r>
              <a:rPr lang="en-US" sz="1200" dirty="0" err="1">
                <a:solidFill>
                  <a:srgbClr val="FFFFFF"/>
                </a:solidFill>
                <a:latin typeface="Arial Nova"/>
                <a:cs typeface="Calibri"/>
              </a:rPr>
              <a:t>reducción</a:t>
            </a:r>
            <a:r>
              <a:rPr lang="en-US" sz="1200" dirty="0">
                <a:solidFill>
                  <a:srgbClr val="FFFFFF"/>
                </a:solidFill>
                <a:latin typeface="Arial Nova"/>
                <a:cs typeface="Calibri"/>
              </a:rPr>
              <a:t> de </a:t>
            </a:r>
            <a:r>
              <a:rPr lang="en-US" sz="1200" dirty="0" err="1">
                <a:solidFill>
                  <a:srgbClr val="FFFFFF"/>
                </a:solidFill>
                <a:latin typeface="Arial Nova"/>
                <a:cs typeface="Calibri"/>
              </a:rPr>
              <a:t>costos</a:t>
            </a:r>
            <a:r>
              <a:rPr lang="en-US" sz="1200" dirty="0">
                <a:solidFill>
                  <a:srgbClr val="FFFFFF"/>
                </a:solidFill>
                <a:latin typeface="Arial Nova"/>
                <a:cs typeface="Calibri"/>
              </a:rPr>
              <a:t> de combustible </a:t>
            </a:r>
            <a:r>
              <a:rPr lang="en-US" sz="1200" dirty="0" err="1">
                <a:solidFill>
                  <a:srgbClr val="FFFFFF"/>
                </a:solidFill>
                <a:latin typeface="Arial Nova"/>
                <a:cs typeface="Calibri"/>
              </a:rPr>
              <a:t>en</a:t>
            </a:r>
            <a:r>
              <a:rPr lang="en-US" sz="1200" dirty="0">
                <a:solidFill>
                  <a:srgbClr val="FFFFFF"/>
                </a:solidFill>
                <a:latin typeface="Arial Nova"/>
                <a:cs typeface="Calibri"/>
              </a:rPr>
              <a:t> </a:t>
            </a:r>
            <a:r>
              <a:rPr lang="en-US" sz="1200" dirty="0" err="1">
                <a:solidFill>
                  <a:srgbClr val="FFFFFF"/>
                </a:solidFill>
                <a:latin typeface="Arial Nova"/>
                <a:cs typeface="Calibri"/>
              </a:rPr>
              <a:t>comparación</a:t>
            </a:r>
            <a:r>
              <a:rPr lang="en-US" sz="1200" dirty="0">
                <a:solidFill>
                  <a:srgbClr val="FFFFFF"/>
                </a:solidFill>
                <a:latin typeface="Arial Nova"/>
                <a:cs typeface="Calibri"/>
              </a:rPr>
              <a:t> con </a:t>
            </a:r>
            <a:r>
              <a:rPr lang="en-US" sz="1200" dirty="0" err="1">
                <a:solidFill>
                  <a:srgbClr val="FFFFFF"/>
                </a:solidFill>
                <a:latin typeface="Arial Nova"/>
                <a:cs typeface="Calibri"/>
              </a:rPr>
              <a:t>el</a:t>
            </a:r>
            <a:r>
              <a:rPr lang="en-US" sz="1200" dirty="0">
                <a:solidFill>
                  <a:srgbClr val="FFFFFF"/>
                </a:solidFill>
                <a:latin typeface="Arial Nova"/>
                <a:cs typeface="Calibri"/>
              </a:rPr>
              <a:t> </a:t>
            </a:r>
            <a:r>
              <a:rPr lang="en-US" sz="1200" dirty="0" err="1">
                <a:solidFill>
                  <a:srgbClr val="FFFFFF"/>
                </a:solidFill>
                <a:latin typeface="Arial Nova"/>
                <a:cs typeface="Calibri"/>
              </a:rPr>
              <a:t>sistema</a:t>
            </a:r>
            <a:r>
              <a:rPr lang="en-US" sz="1200" dirty="0">
                <a:solidFill>
                  <a:srgbClr val="FFFFFF"/>
                </a:solidFill>
                <a:latin typeface="Arial Nova"/>
                <a:cs typeface="Calibri"/>
              </a:rPr>
              <a:t> diesel para la </a:t>
            </a:r>
            <a:r>
              <a:rPr lang="en-US" sz="1200" dirty="0" err="1">
                <a:solidFill>
                  <a:srgbClr val="FFFFFF"/>
                </a:solidFill>
                <a:latin typeface="Arial Nova"/>
                <a:cs typeface="Calibri"/>
              </a:rPr>
              <a:t>calidad</a:t>
            </a:r>
            <a:r>
              <a:rPr lang="en-US" sz="1200" dirty="0">
                <a:solidFill>
                  <a:srgbClr val="FFFFFF"/>
                </a:solidFill>
                <a:latin typeface="Arial Nova"/>
                <a:cs typeface="Calibri"/>
              </a:rPr>
              <a:t> de la </a:t>
            </a:r>
            <a:r>
              <a:rPr lang="en-US" sz="1200" dirty="0" err="1">
                <a:solidFill>
                  <a:srgbClr val="FFFFFF"/>
                </a:solidFill>
                <a:latin typeface="Arial Nova"/>
                <a:cs typeface="Calibri"/>
              </a:rPr>
              <a:t>energía</a:t>
            </a:r>
            <a:endParaRPr lang="en-US" sz="1200" dirty="0">
              <a:solidFill>
                <a:srgbClr val="FFFFFF"/>
              </a:solidFill>
              <a:latin typeface="Arial Nova"/>
              <a:cs typeface="Calibri"/>
            </a:endParaRPr>
          </a:p>
          <a:p>
            <a:pPr marL="285750" indent="-285750">
              <a:buClr>
                <a:schemeClr val="accent1"/>
              </a:buClr>
              <a:buFont typeface="Wingdings,Sans-Serif"/>
              <a:buChar char="§"/>
            </a:pPr>
            <a:endParaRPr lang="en-US" sz="1200" dirty="0">
              <a:solidFill>
                <a:srgbClr val="FFFFFF"/>
              </a:solidFill>
              <a:latin typeface="Arial Nova" panose="020B0504020202020204" pitchFamily="34" charset="0"/>
              <a:cs typeface="Calibri"/>
            </a:endParaRPr>
          </a:p>
          <a:p>
            <a:pPr marL="285750" indent="-285750">
              <a:buClr>
                <a:schemeClr val="accent1"/>
              </a:buClr>
              <a:buFont typeface="Wingdings,Sans-Serif"/>
              <a:buChar char="§"/>
            </a:pPr>
            <a:r>
              <a:rPr lang="en-US" sz="1200" dirty="0">
                <a:solidFill>
                  <a:srgbClr val="FFFFFF"/>
                </a:solidFill>
                <a:latin typeface="Arial Nova"/>
                <a:cs typeface="Calibri"/>
              </a:rPr>
              <a:t>Gas + </a:t>
            </a:r>
            <a:r>
              <a:rPr lang="en-US" sz="1200" dirty="0" err="1">
                <a:solidFill>
                  <a:srgbClr val="FFFFFF"/>
                </a:solidFill>
                <a:latin typeface="Arial Nova"/>
                <a:cs typeface="Calibri"/>
              </a:rPr>
              <a:t>Batería</a:t>
            </a:r>
            <a:endParaRPr lang="en-US">
              <a:latin typeface="Arial Nova"/>
            </a:endParaRPr>
          </a:p>
          <a:p>
            <a:pPr rtl="0"/>
            <a:r>
              <a:rPr lang="es-ES" sz="1200" dirty="0">
                <a:solidFill>
                  <a:srgbClr val="FFFFFF"/>
                </a:solidFill>
                <a:latin typeface="Arial Nova" panose="020B0504020202020204" pitchFamily="34" charset="0"/>
              </a:rPr>
              <a:t>​</a:t>
            </a:r>
            <a:endParaRPr lang="es-ES" sz="1200" dirty="0">
              <a:solidFill>
                <a:srgbClr val="FFFFFF"/>
              </a:solidFill>
              <a:latin typeface="Arial Nova" panose="020B0504020202020204" pitchFamily="34" charset="0"/>
              <a:cs typeface="Calibri"/>
            </a:endParaRPr>
          </a:p>
        </p:txBody>
      </p:sp>
      <p:pic>
        <p:nvPicPr>
          <p:cNvPr id="6" name="Grafik 5">
            <a:extLst>
              <a:ext uri="{FF2B5EF4-FFF2-40B4-BE49-F238E27FC236}">
                <a16:creationId xmlns:a16="http://schemas.microsoft.com/office/drawing/2014/main" id="{D67260E1-626C-7BAA-72BB-BC510483D0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1959" y="4554915"/>
            <a:ext cx="4401012" cy="1653883"/>
          </a:xfrm>
          <a:prstGeom prst="rect">
            <a:avLst/>
          </a:prstGeom>
        </p:spPr>
      </p:pic>
      <p:pic>
        <p:nvPicPr>
          <p:cNvPr id="8" name="Diagrammplatzhalter 7">
            <a:extLst>
              <a:ext uri="{FF2B5EF4-FFF2-40B4-BE49-F238E27FC236}">
                <a16:creationId xmlns:a16="http://schemas.microsoft.com/office/drawing/2014/main" id="{5496B545-328E-2093-F7A2-0464FEC8C3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1958" y="2280782"/>
            <a:ext cx="4401012" cy="1681915"/>
          </a:xfrm>
          <a:prstGeom prst="rect">
            <a:avLst/>
          </a:prstGeom>
        </p:spPr>
      </p:pic>
      <p:sp>
        <p:nvSpPr>
          <p:cNvPr id="10" name="Textfeld 7">
            <a:extLst>
              <a:ext uri="{FF2B5EF4-FFF2-40B4-BE49-F238E27FC236}">
                <a16:creationId xmlns:a16="http://schemas.microsoft.com/office/drawing/2014/main" id="{D6E3A49F-BEF7-F32F-28EC-8F7678C77433}"/>
              </a:ext>
            </a:extLst>
          </p:cNvPr>
          <p:cNvSpPr txBox="1"/>
          <p:nvPr/>
        </p:nvSpPr>
        <p:spPr>
          <a:xfrm>
            <a:off x="7746411" y="4275787"/>
            <a:ext cx="4119313" cy="290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86" b="1" i="0" u="none" strike="noStrike" kern="1200" cap="none" spc="0" normalizeH="0" baseline="0" noProof="0">
                <a:ln>
                  <a:noFill/>
                </a:ln>
                <a:solidFill>
                  <a:srgbClr val="2D3540"/>
                </a:solidFill>
                <a:effectLst/>
                <a:uLnTx/>
                <a:uFillTx/>
                <a:latin typeface="Montserrat" panose="00000500000000000000" pitchFamily="2" charset="0"/>
                <a:ea typeface="+mn-ea"/>
                <a:cs typeface="+mn-cs"/>
              </a:rPr>
              <a:t>Load jump with battery storage </a:t>
            </a:r>
          </a:p>
        </p:txBody>
      </p:sp>
      <p:sp>
        <p:nvSpPr>
          <p:cNvPr id="12" name="Textfeld 8">
            <a:extLst>
              <a:ext uri="{FF2B5EF4-FFF2-40B4-BE49-F238E27FC236}">
                <a16:creationId xmlns:a16="http://schemas.microsoft.com/office/drawing/2014/main" id="{7EAB3741-D5B5-839D-41BB-37697487785F}"/>
              </a:ext>
            </a:extLst>
          </p:cNvPr>
          <p:cNvSpPr txBox="1"/>
          <p:nvPr/>
        </p:nvSpPr>
        <p:spPr>
          <a:xfrm>
            <a:off x="7796323" y="1967691"/>
            <a:ext cx="4069401" cy="290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86" b="1" i="0" u="none" strike="noStrike" kern="1200" cap="none" spc="0" normalizeH="0" baseline="0" noProof="0">
                <a:ln>
                  <a:noFill/>
                </a:ln>
                <a:solidFill>
                  <a:srgbClr val="2D3540"/>
                </a:solidFill>
                <a:effectLst/>
                <a:uLnTx/>
                <a:uFillTx/>
                <a:latin typeface="Montserrat" panose="00000500000000000000" pitchFamily="2" charset="0"/>
                <a:ea typeface="+mn-ea"/>
                <a:cs typeface="+mn-cs"/>
              </a:rPr>
              <a:t>Load jump without battery storage </a:t>
            </a:r>
          </a:p>
        </p:txBody>
      </p:sp>
      <p:pic>
        <p:nvPicPr>
          <p:cNvPr id="14" name="Grafik 9">
            <a:extLst>
              <a:ext uri="{FF2B5EF4-FFF2-40B4-BE49-F238E27FC236}">
                <a16:creationId xmlns:a16="http://schemas.microsoft.com/office/drawing/2014/main" id="{8E7619DD-E3EB-583E-A16D-5CE7BD07A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7410" y="2120666"/>
            <a:ext cx="3366991" cy="1842031"/>
          </a:xfrm>
          <a:prstGeom prst="rect">
            <a:avLst/>
          </a:prstGeom>
        </p:spPr>
      </p:pic>
      <p:pic>
        <p:nvPicPr>
          <p:cNvPr id="16" name="Grafik 10">
            <a:extLst>
              <a:ext uri="{FF2B5EF4-FFF2-40B4-BE49-F238E27FC236}">
                <a16:creationId xmlns:a16="http://schemas.microsoft.com/office/drawing/2014/main" id="{7F224E78-95C6-D129-0095-CBEAED994F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3648" y="4275787"/>
            <a:ext cx="3748634" cy="2036975"/>
          </a:xfrm>
          <a:prstGeom prst="rect">
            <a:avLst/>
          </a:prstGeom>
        </p:spPr>
      </p:pic>
      <p:grpSp>
        <p:nvGrpSpPr>
          <p:cNvPr id="176" name="Group 11">
            <a:extLst>
              <a:ext uri="{FF2B5EF4-FFF2-40B4-BE49-F238E27FC236}">
                <a16:creationId xmlns:a16="http://schemas.microsoft.com/office/drawing/2014/main" id="{C72EE0C3-DBDC-F0E0-A741-15A77C78619A}"/>
              </a:ext>
            </a:extLst>
          </p:cNvPr>
          <p:cNvGrpSpPr/>
          <p:nvPr/>
        </p:nvGrpSpPr>
        <p:grpSpPr>
          <a:xfrm>
            <a:off x="947774" y="451778"/>
            <a:ext cx="845427" cy="649458"/>
            <a:chOff x="3040063" y="8218488"/>
            <a:chExt cx="360363" cy="307976"/>
          </a:xfrm>
          <a:solidFill>
            <a:srgbClr val="000000"/>
          </a:solidFill>
        </p:grpSpPr>
        <p:sp>
          <p:nvSpPr>
            <p:cNvPr id="18" name="Freeform 2221">
              <a:extLst>
                <a:ext uri="{FF2B5EF4-FFF2-40B4-BE49-F238E27FC236}">
                  <a16:creationId xmlns:a16="http://schemas.microsoft.com/office/drawing/2014/main" id="{84CEEB51-71FC-C165-6B50-E7F9931FC50B}"/>
                </a:ext>
              </a:extLst>
            </p:cNvPr>
            <p:cNvSpPr>
              <a:spLocks/>
            </p:cNvSpPr>
            <p:nvPr/>
          </p:nvSpPr>
          <p:spPr bwMode="auto">
            <a:xfrm>
              <a:off x="3049588" y="8362951"/>
              <a:ext cx="341313" cy="11113"/>
            </a:xfrm>
            <a:custGeom>
              <a:avLst/>
              <a:gdLst>
                <a:gd name="T0" fmla="*/ 853 w 857"/>
                <a:gd name="T1" fmla="*/ 32 h 32"/>
                <a:gd name="T2" fmla="*/ 852 w 857"/>
                <a:gd name="T3" fmla="*/ 32 h 32"/>
                <a:gd name="T4" fmla="*/ 851 w 857"/>
                <a:gd name="T5" fmla="*/ 31 h 32"/>
                <a:gd name="T6" fmla="*/ 850 w 857"/>
                <a:gd name="T7" fmla="*/ 30 h 32"/>
                <a:gd name="T8" fmla="*/ 849 w 857"/>
                <a:gd name="T9" fmla="*/ 28 h 32"/>
                <a:gd name="T10" fmla="*/ 849 w 857"/>
                <a:gd name="T11" fmla="*/ 9 h 32"/>
                <a:gd name="T12" fmla="*/ 8 w 857"/>
                <a:gd name="T13" fmla="*/ 9 h 32"/>
                <a:gd name="T14" fmla="*/ 8 w 857"/>
                <a:gd name="T15" fmla="*/ 28 h 32"/>
                <a:gd name="T16" fmla="*/ 8 w 857"/>
                <a:gd name="T17" fmla="*/ 30 h 32"/>
                <a:gd name="T18" fmla="*/ 7 w 857"/>
                <a:gd name="T19" fmla="*/ 31 h 32"/>
                <a:gd name="T20" fmla="*/ 6 w 857"/>
                <a:gd name="T21" fmla="*/ 32 h 32"/>
                <a:gd name="T22" fmla="*/ 4 w 857"/>
                <a:gd name="T23" fmla="*/ 32 h 32"/>
                <a:gd name="T24" fmla="*/ 3 w 857"/>
                <a:gd name="T25" fmla="*/ 32 h 32"/>
                <a:gd name="T26" fmla="*/ 1 w 857"/>
                <a:gd name="T27" fmla="*/ 31 h 32"/>
                <a:gd name="T28" fmla="*/ 1 w 857"/>
                <a:gd name="T29" fmla="*/ 30 h 32"/>
                <a:gd name="T30" fmla="*/ 0 w 857"/>
                <a:gd name="T31" fmla="*/ 28 h 32"/>
                <a:gd name="T32" fmla="*/ 0 w 857"/>
                <a:gd name="T33" fmla="*/ 5 h 32"/>
                <a:gd name="T34" fmla="*/ 1 w 857"/>
                <a:gd name="T35" fmla="*/ 3 h 32"/>
                <a:gd name="T36" fmla="*/ 1 w 857"/>
                <a:gd name="T37" fmla="*/ 2 h 32"/>
                <a:gd name="T38" fmla="*/ 3 w 857"/>
                <a:gd name="T39" fmla="*/ 1 h 32"/>
                <a:gd name="T40" fmla="*/ 4 w 857"/>
                <a:gd name="T41" fmla="*/ 0 h 32"/>
                <a:gd name="T42" fmla="*/ 853 w 857"/>
                <a:gd name="T43" fmla="*/ 0 h 32"/>
                <a:gd name="T44" fmla="*/ 855 w 857"/>
                <a:gd name="T45" fmla="*/ 1 h 32"/>
                <a:gd name="T46" fmla="*/ 856 w 857"/>
                <a:gd name="T47" fmla="*/ 2 h 32"/>
                <a:gd name="T48" fmla="*/ 857 w 857"/>
                <a:gd name="T49" fmla="*/ 3 h 32"/>
                <a:gd name="T50" fmla="*/ 857 w 857"/>
                <a:gd name="T51" fmla="*/ 5 h 32"/>
                <a:gd name="T52" fmla="*/ 857 w 857"/>
                <a:gd name="T53" fmla="*/ 28 h 32"/>
                <a:gd name="T54" fmla="*/ 857 w 857"/>
                <a:gd name="T55" fmla="*/ 30 h 32"/>
                <a:gd name="T56" fmla="*/ 856 w 857"/>
                <a:gd name="T57" fmla="*/ 31 h 32"/>
                <a:gd name="T58" fmla="*/ 855 w 857"/>
                <a:gd name="T59" fmla="*/ 32 h 32"/>
                <a:gd name="T60" fmla="*/ 853 w 857"/>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7" h="32">
                  <a:moveTo>
                    <a:pt x="853" y="32"/>
                  </a:moveTo>
                  <a:lnTo>
                    <a:pt x="852" y="32"/>
                  </a:lnTo>
                  <a:lnTo>
                    <a:pt x="851" y="31"/>
                  </a:lnTo>
                  <a:lnTo>
                    <a:pt x="850" y="30"/>
                  </a:lnTo>
                  <a:lnTo>
                    <a:pt x="849" y="28"/>
                  </a:lnTo>
                  <a:lnTo>
                    <a:pt x="849" y="9"/>
                  </a:lnTo>
                  <a:lnTo>
                    <a:pt x="8" y="9"/>
                  </a:lnTo>
                  <a:lnTo>
                    <a:pt x="8" y="28"/>
                  </a:lnTo>
                  <a:lnTo>
                    <a:pt x="8" y="30"/>
                  </a:lnTo>
                  <a:lnTo>
                    <a:pt x="7" y="31"/>
                  </a:lnTo>
                  <a:lnTo>
                    <a:pt x="6" y="32"/>
                  </a:lnTo>
                  <a:lnTo>
                    <a:pt x="4" y="32"/>
                  </a:lnTo>
                  <a:lnTo>
                    <a:pt x="3" y="32"/>
                  </a:lnTo>
                  <a:lnTo>
                    <a:pt x="1" y="31"/>
                  </a:lnTo>
                  <a:lnTo>
                    <a:pt x="1" y="30"/>
                  </a:lnTo>
                  <a:lnTo>
                    <a:pt x="0" y="28"/>
                  </a:lnTo>
                  <a:lnTo>
                    <a:pt x="0" y="5"/>
                  </a:lnTo>
                  <a:lnTo>
                    <a:pt x="1" y="3"/>
                  </a:lnTo>
                  <a:lnTo>
                    <a:pt x="1" y="2"/>
                  </a:lnTo>
                  <a:lnTo>
                    <a:pt x="3" y="1"/>
                  </a:lnTo>
                  <a:lnTo>
                    <a:pt x="4" y="0"/>
                  </a:lnTo>
                  <a:lnTo>
                    <a:pt x="853" y="0"/>
                  </a:lnTo>
                  <a:lnTo>
                    <a:pt x="855" y="1"/>
                  </a:lnTo>
                  <a:lnTo>
                    <a:pt x="856" y="2"/>
                  </a:lnTo>
                  <a:lnTo>
                    <a:pt x="857" y="3"/>
                  </a:lnTo>
                  <a:lnTo>
                    <a:pt x="857" y="5"/>
                  </a:lnTo>
                  <a:lnTo>
                    <a:pt x="857" y="28"/>
                  </a:lnTo>
                  <a:lnTo>
                    <a:pt x="857" y="30"/>
                  </a:lnTo>
                  <a:lnTo>
                    <a:pt x="856" y="31"/>
                  </a:lnTo>
                  <a:lnTo>
                    <a:pt x="855" y="32"/>
                  </a:lnTo>
                  <a:lnTo>
                    <a:pt x="853"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9" name="Freeform 2222">
              <a:extLst>
                <a:ext uri="{FF2B5EF4-FFF2-40B4-BE49-F238E27FC236}">
                  <a16:creationId xmlns:a16="http://schemas.microsoft.com/office/drawing/2014/main" id="{B83E5251-4431-FD0D-AB69-E9ED7D738212}"/>
                </a:ext>
              </a:extLst>
            </p:cNvPr>
            <p:cNvSpPr>
              <a:spLocks noEditPoints="1"/>
            </p:cNvSpPr>
            <p:nvPr/>
          </p:nvSpPr>
          <p:spPr bwMode="auto">
            <a:xfrm>
              <a:off x="3041651" y="8224838"/>
              <a:ext cx="11113" cy="141288"/>
            </a:xfrm>
            <a:custGeom>
              <a:avLst/>
              <a:gdLst>
                <a:gd name="T0" fmla="*/ 4 w 32"/>
                <a:gd name="T1" fmla="*/ 356 h 356"/>
                <a:gd name="T2" fmla="*/ 1 w 32"/>
                <a:gd name="T3" fmla="*/ 355 h 356"/>
                <a:gd name="T4" fmla="*/ 0 w 32"/>
                <a:gd name="T5" fmla="*/ 352 h 356"/>
                <a:gd name="T6" fmla="*/ 0 w 32"/>
                <a:gd name="T7" fmla="*/ 340 h 356"/>
                <a:gd name="T8" fmla="*/ 2 w 32"/>
                <a:gd name="T9" fmla="*/ 337 h 356"/>
                <a:gd name="T10" fmla="*/ 8 w 32"/>
                <a:gd name="T11" fmla="*/ 337 h 356"/>
                <a:gd name="T12" fmla="*/ 4 w 32"/>
                <a:gd name="T13" fmla="*/ 327 h 356"/>
                <a:gd name="T14" fmla="*/ 1 w 32"/>
                <a:gd name="T15" fmla="*/ 326 h 356"/>
                <a:gd name="T16" fmla="*/ 0 w 32"/>
                <a:gd name="T17" fmla="*/ 323 h 356"/>
                <a:gd name="T18" fmla="*/ 0 w 32"/>
                <a:gd name="T19" fmla="*/ 241 h 356"/>
                <a:gd name="T20" fmla="*/ 2 w 32"/>
                <a:gd name="T21" fmla="*/ 239 h 356"/>
                <a:gd name="T22" fmla="*/ 8 w 32"/>
                <a:gd name="T23" fmla="*/ 239 h 356"/>
                <a:gd name="T24" fmla="*/ 4 w 32"/>
                <a:gd name="T25" fmla="*/ 228 h 356"/>
                <a:gd name="T26" fmla="*/ 1 w 32"/>
                <a:gd name="T27" fmla="*/ 227 h 356"/>
                <a:gd name="T28" fmla="*/ 0 w 32"/>
                <a:gd name="T29" fmla="*/ 224 h 356"/>
                <a:gd name="T30" fmla="*/ 0 w 32"/>
                <a:gd name="T31" fmla="*/ 141 h 356"/>
                <a:gd name="T32" fmla="*/ 2 w 32"/>
                <a:gd name="T33" fmla="*/ 138 h 356"/>
                <a:gd name="T34" fmla="*/ 8 w 32"/>
                <a:gd name="T35" fmla="*/ 138 h 356"/>
                <a:gd name="T36" fmla="*/ 4 w 32"/>
                <a:gd name="T37" fmla="*/ 128 h 356"/>
                <a:gd name="T38" fmla="*/ 1 w 32"/>
                <a:gd name="T39" fmla="*/ 127 h 356"/>
                <a:gd name="T40" fmla="*/ 0 w 32"/>
                <a:gd name="T41" fmla="*/ 124 h 356"/>
                <a:gd name="T42" fmla="*/ 0 w 32"/>
                <a:gd name="T43" fmla="*/ 40 h 356"/>
                <a:gd name="T44" fmla="*/ 2 w 32"/>
                <a:gd name="T45" fmla="*/ 38 h 356"/>
                <a:gd name="T46" fmla="*/ 8 w 32"/>
                <a:gd name="T47" fmla="*/ 37 h 356"/>
                <a:gd name="T48" fmla="*/ 4 w 32"/>
                <a:gd name="T49" fmla="*/ 27 h 356"/>
                <a:gd name="T50" fmla="*/ 1 w 32"/>
                <a:gd name="T51" fmla="*/ 26 h 356"/>
                <a:gd name="T52" fmla="*/ 0 w 32"/>
                <a:gd name="T53" fmla="*/ 23 h 356"/>
                <a:gd name="T54" fmla="*/ 0 w 32"/>
                <a:gd name="T55" fmla="*/ 3 h 356"/>
                <a:gd name="T56" fmla="*/ 2 w 32"/>
                <a:gd name="T57" fmla="*/ 1 h 356"/>
                <a:gd name="T58" fmla="*/ 28 w 32"/>
                <a:gd name="T59" fmla="*/ 0 h 356"/>
                <a:gd name="T60" fmla="*/ 31 w 32"/>
                <a:gd name="T61" fmla="*/ 1 h 356"/>
                <a:gd name="T62" fmla="*/ 32 w 32"/>
                <a:gd name="T63" fmla="*/ 4 h 356"/>
                <a:gd name="T64" fmla="*/ 32 w 32"/>
                <a:gd name="T65" fmla="*/ 354 h 356"/>
                <a:gd name="T66" fmla="*/ 30 w 32"/>
                <a:gd name="T67" fmla="*/ 356 h 356"/>
                <a:gd name="T68" fmla="*/ 8 w 32"/>
                <a:gd name="T69" fmla="*/ 348 h 356"/>
                <a:gd name="T70" fmla="*/ 24 w 32"/>
                <a:gd name="T71" fmla="*/ 348 h 356"/>
                <a:gd name="T72" fmla="*/ 8 w 32"/>
                <a:gd name="T73" fmla="*/ 8 h 356"/>
                <a:gd name="T74" fmla="*/ 12 w 32"/>
                <a:gd name="T75" fmla="*/ 19 h 356"/>
                <a:gd name="T76" fmla="*/ 16 w 32"/>
                <a:gd name="T77" fmla="*/ 20 h 356"/>
                <a:gd name="T78" fmla="*/ 17 w 32"/>
                <a:gd name="T79" fmla="*/ 23 h 356"/>
                <a:gd name="T80" fmla="*/ 17 w 32"/>
                <a:gd name="T81" fmla="*/ 43 h 356"/>
                <a:gd name="T82" fmla="*/ 14 w 32"/>
                <a:gd name="T83" fmla="*/ 45 h 356"/>
                <a:gd name="T84" fmla="*/ 8 w 32"/>
                <a:gd name="T85" fmla="*/ 45 h 356"/>
                <a:gd name="T86" fmla="*/ 12 w 32"/>
                <a:gd name="T87" fmla="*/ 120 h 356"/>
                <a:gd name="T88" fmla="*/ 16 w 32"/>
                <a:gd name="T89" fmla="*/ 121 h 356"/>
                <a:gd name="T90" fmla="*/ 17 w 32"/>
                <a:gd name="T91" fmla="*/ 124 h 356"/>
                <a:gd name="T92" fmla="*/ 17 w 32"/>
                <a:gd name="T93" fmla="*/ 144 h 356"/>
                <a:gd name="T94" fmla="*/ 14 w 32"/>
                <a:gd name="T95" fmla="*/ 146 h 356"/>
                <a:gd name="T96" fmla="*/ 8 w 32"/>
                <a:gd name="T97" fmla="*/ 146 h 356"/>
                <a:gd name="T98" fmla="*/ 12 w 32"/>
                <a:gd name="T99" fmla="*/ 220 h 356"/>
                <a:gd name="T100" fmla="*/ 16 w 32"/>
                <a:gd name="T101" fmla="*/ 222 h 356"/>
                <a:gd name="T102" fmla="*/ 17 w 32"/>
                <a:gd name="T103" fmla="*/ 224 h 356"/>
                <a:gd name="T104" fmla="*/ 17 w 32"/>
                <a:gd name="T105" fmla="*/ 244 h 356"/>
                <a:gd name="T106" fmla="*/ 14 w 32"/>
                <a:gd name="T107" fmla="*/ 246 h 356"/>
                <a:gd name="T108" fmla="*/ 8 w 32"/>
                <a:gd name="T109" fmla="*/ 247 h 356"/>
                <a:gd name="T110" fmla="*/ 12 w 32"/>
                <a:gd name="T111" fmla="*/ 319 h 356"/>
                <a:gd name="T112" fmla="*/ 16 w 32"/>
                <a:gd name="T113" fmla="*/ 320 h 356"/>
                <a:gd name="T114" fmla="*/ 17 w 32"/>
                <a:gd name="T115" fmla="*/ 323 h 356"/>
                <a:gd name="T116" fmla="*/ 17 w 32"/>
                <a:gd name="T117" fmla="*/ 343 h 356"/>
                <a:gd name="T118" fmla="*/ 14 w 32"/>
                <a:gd name="T119" fmla="*/ 345 h 356"/>
                <a:gd name="T120" fmla="*/ 8 w 32"/>
                <a:gd name="T121" fmla="*/ 3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356">
                  <a:moveTo>
                    <a:pt x="28" y="356"/>
                  </a:moveTo>
                  <a:lnTo>
                    <a:pt x="4" y="356"/>
                  </a:lnTo>
                  <a:lnTo>
                    <a:pt x="2" y="356"/>
                  </a:lnTo>
                  <a:lnTo>
                    <a:pt x="1" y="355"/>
                  </a:lnTo>
                  <a:lnTo>
                    <a:pt x="0" y="354"/>
                  </a:lnTo>
                  <a:lnTo>
                    <a:pt x="0" y="352"/>
                  </a:lnTo>
                  <a:lnTo>
                    <a:pt x="0" y="341"/>
                  </a:lnTo>
                  <a:lnTo>
                    <a:pt x="0" y="340"/>
                  </a:lnTo>
                  <a:lnTo>
                    <a:pt x="1" y="338"/>
                  </a:lnTo>
                  <a:lnTo>
                    <a:pt x="2" y="337"/>
                  </a:lnTo>
                  <a:lnTo>
                    <a:pt x="4" y="337"/>
                  </a:lnTo>
                  <a:lnTo>
                    <a:pt x="8" y="337"/>
                  </a:lnTo>
                  <a:lnTo>
                    <a:pt x="8" y="327"/>
                  </a:lnTo>
                  <a:lnTo>
                    <a:pt x="4" y="327"/>
                  </a:lnTo>
                  <a:lnTo>
                    <a:pt x="2" y="326"/>
                  </a:lnTo>
                  <a:lnTo>
                    <a:pt x="1" y="326"/>
                  </a:lnTo>
                  <a:lnTo>
                    <a:pt x="0" y="324"/>
                  </a:lnTo>
                  <a:lnTo>
                    <a:pt x="0" y="323"/>
                  </a:lnTo>
                  <a:lnTo>
                    <a:pt x="0" y="243"/>
                  </a:lnTo>
                  <a:lnTo>
                    <a:pt x="0" y="241"/>
                  </a:lnTo>
                  <a:lnTo>
                    <a:pt x="1" y="240"/>
                  </a:lnTo>
                  <a:lnTo>
                    <a:pt x="2" y="239"/>
                  </a:lnTo>
                  <a:lnTo>
                    <a:pt x="4" y="239"/>
                  </a:lnTo>
                  <a:lnTo>
                    <a:pt x="8" y="239"/>
                  </a:lnTo>
                  <a:lnTo>
                    <a:pt x="8" y="228"/>
                  </a:lnTo>
                  <a:lnTo>
                    <a:pt x="4" y="228"/>
                  </a:lnTo>
                  <a:lnTo>
                    <a:pt x="2" y="228"/>
                  </a:lnTo>
                  <a:lnTo>
                    <a:pt x="1" y="227"/>
                  </a:lnTo>
                  <a:lnTo>
                    <a:pt x="0" y="226"/>
                  </a:lnTo>
                  <a:lnTo>
                    <a:pt x="0" y="224"/>
                  </a:lnTo>
                  <a:lnTo>
                    <a:pt x="0" y="142"/>
                  </a:lnTo>
                  <a:lnTo>
                    <a:pt x="0" y="141"/>
                  </a:lnTo>
                  <a:lnTo>
                    <a:pt x="1" y="139"/>
                  </a:lnTo>
                  <a:lnTo>
                    <a:pt x="2" y="138"/>
                  </a:lnTo>
                  <a:lnTo>
                    <a:pt x="4" y="138"/>
                  </a:lnTo>
                  <a:lnTo>
                    <a:pt x="8" y="138"/>
                  </a:lnTo>
                  <a:lnTo>
                    <a:pt x="8" y="128"/>
                  </a:lnTo>
                  <a:lnTo>
                    <a:pt x="4" y="128"/>
                  </a:lnTo>
                  <a:lnTo>
                    <a:pt x="2" y="127"/>
                  </a:lnTo>
                  <a:lnTo>
                    <a:pt x="1" y="127"/>
                  </a:lnTo>
                  <a:lnTo>
                    <a:pt x="0" y="125"/>
                  </a:lnTo>
                  <a:lnTo>
                    <a:pt x="0" y="124"/>
                  </a:lnTo>
                  <a:lnTo>
                    <a:pt x="0" y="41"/>
                  </a:lnTo>
                  <a:lnTo>
                    <a:pt x="0" y="40"/>
                  </a:lnTo>
                  <a:lnTo>
                    <a:pt x="1" y="39"/>
                  </a:lnTo>
                  <a:lnTo>
                    <a:pt x="2" y="38"/>
                  </a:lnTo>
                  <a:lnTo>
                    <a:pt x="4" y="37"/>
                  </a:lnTo>
                  <a:lnTo>
                    <a:pt x="8" y="37"/>
                  </a:lnTo>
                  <a:lnTo>
                    <a:pt x="8" y="27"/>
                  </a:lnTo>
                  <a:lnTo>
                    <a:pt x="4" y="27"/>
                  </a:lnTo>
                  <a:lnTo>
                    <a:pt x="2" y="27"/>
                  </a:lnTo>
                  <a:lnTo>
                    <a:pt x="1" y="26"/>
                  </a:lnTo>
                  <a:lnTo>
                    <a:pt x="0" y="25"/>
                  </a:lnTo>
                  <a:lnTo>
                    <a:pt x="0" y="23"/>
                  </a:lnTo>
                  <a:lnTo>
                    <a:pt x="0" y="4"/>
                  </a:lnTo>
                  <a:lnTo>
                    <a:pt x="0" y="3"/>
                  </a:lnTo>
                  <a:lnTo>
                    <a:pt x="1" y="1"/>
                  </a:lnTo>
                  <a:lnTo>
                    <a:pt x="2" y="1"/>
                  </a:lnTo>
                  <a:lnTo>
                    <a:pt x="4" y="0"/>
                  </a:lnTo>
                  <a:lnTo>
                    <a:pt x="28" y="0"/>
                  </a:lnTo>
                  <a:lnTo>
                    <a:pt x="30" y="1"/>
                  </a:lnTo>
                  <a:lnTo>
                    <a:pt x="31" y="1"/>
                  </a:lnTo>
                  <a:lnTo>
                    <a:pt x="32" y="3"/>
                  </a:lnTo>
                  <a:lnTo>
                    <a:pt x="32" y="4"/>
                  </a:lnTo>
                  <a:lnTo>
                    <a:pt x="32" y="352"/>
                  </a:lnTo>
                  <a:lnTo>
                    <a:pt x="32" y="354"/>
                  </a:lnTo>
                  <a:lnTo>
                    <a:pt x="31" y="355"/>
                  </a:lnTo>
                  <a:lnTo>
                    <a:pt x="30" y="356"/>
                  </a:lnTo>
                  <a:lnTo>
                    <a:pt x="28" y="356"/>
                  </a:lnTo>
                  <a:close/>
                  <a:moveTo>
                    <a:pt x="8" y="348"/>
                  </a:moveTo>
                  <a:lnTo>
                    <a:pt x="8" y="348"/>
                  </a:lnTo>
                  <a:lnTo>
                    <a:pt x="24" y="348"/>
                  </a:lnTo>
                  <a:lnTo>
                    <a:pt x="24" y="8"/>
                  </a:lnTo>
                  <a:lnTo>
                    <a:pt x="8" y="8"/>
                  </a:lnTo>
                  <a:lnTo>
                    <a:pt x="8" y="19"/>
                  </a:lnTo>
                  <a:lnTo>
                    <a:pt x="12" y="19"/>
                  </a:lnTo>
                  <a:lnTo>
                    <a:pt x="14" y="19"/>
                  </a:lnTo>
                  <a:lnTo>
                    <a:pt x="16" y="20"/>
                  </a:lnTo>
                  <a:lnTo>
                    <a:pt x="17" y="21"/>
                  </a:lnTo>
                  <a:lnTo>
                    <a:pt x="17" y="23"/>
                  </a:lnTo>
                  <a:lnTo>
                    <a:pt x="17" y="41"/>
                  </a:lnTo>
                  <a:lnTo>
                    <a:pt x="17" y="43"/>
                  </a:lnTo>
                  <a:lnTo>
                    <a:pt x="16" y="44"/>
                  </a:lnTo>
                  <a:lnTo>
                    <a:pt x="14" y="45"/>
                  </a:lnTo>
                  <a:lnTo>
                    <a:pt x="12" y="45"/>
                  </a:lnTo>
                  <a:lnTo>
                    <a:pt x="8" y="45"/>
                  </a:lnTo>
                  <a:lnTo>
                    <a:pt x="8" y="120"/>
                  </a:lnTo>
                  <a:lnTo>
                    <a:pt x="12" y="120"/>
                  </a:lnTo>
                  <a:lnTo>
                    <a:pt x="14" y="120"/>
                  </a:lnTo>
                  <a:lnTo>
                    <a:pt x="16" y="121"/>
                  </a:lnTo>
                  <a:lnTo>
                    <a:pt x="17" y="122"/>
                  </a:lnTo>
                  <a:lnTo>
                    <a:pt x="17" y="124"/>
                  </a:lnTo>
                  <a:lnTo>
                    <a:pt x="17" y="142"/>
                  </a:lnTo>
                  <a:lnTo>
                    <a:pt x="17" y="144"/>
                  </a:lnTo>
                  <a:lnTo>
                    <a:pt x="16" y="145"/>
                  </a:lnTo>
                  <a:lnTo>
                    <a:pt x="14" y="146"/>
                  </a:lnTo>
                  <a:lnTo>
                    <a:pt x="12" y="146"/>
                  </a:lnTo>
                  <a:lnTo>
                    <a:pt x="8" y="146"/>
                  </a:lnTo>
                  <a:lnTo>
                    <a:pt x="8" y="220"/>
                  </a:lnTo>
                  <a:lnTo>
                    <a:pt x="12" y="220"/>
                  </a:lnTo>
                  <a:lnTo>
                    <a:pt x="14" y="221"/>
                  </a:lnTo>
                  <a:lnTo>
                    <a:pt x="16" y="222"/>
                  </a:lnTo>
                  <a:lnTo>
                    <a:pt x="17" y="223"/>
                  </a:lnTo>
                  <a:lnTo>
                    <a:pt x="17" y="224"/>
                  </a:lnTo>
                  <a:lnTo>
                    <a:pt x="17" y="243"/>
                  </a:lnTo>
                  <a:lnTo>
                    <a:pt x="17" y="244"/>
                  </a:lnTo>
                  <a:lnTo>
                    <a:pt x="16" y="246"/>
                  </a:lnTo>
                  <a:lnTo>
                    <a:pt x="14" y="246"/>
                  </a:lnTo>
                  <a:lnTo>
                    <a:pt x="12" y="247"/>
                  </a:lnTo>
                  <a:lnTo>
                    <a:pt x="8" y="247"/>
                  </a:lnTo>
                  <a:lnTo>
                    <a:pt x="8" y="319"/>
                  </a:lnTo>
                  <a:lnTo>
                    <a:pt x="12" y="319"/>
                  </a:lnTo>
                  <a:lnTo>
                    <a:pt x="14" y="319"/>
                  </a:lnTo>
                  <a:lnTo>
                    <a:pt x="16" y="320"/>
                  </a:lnTo>
                  <a:lnTo>
                    <a:pt x="17" y="321"/>
                  </a:lnTo>
                  <a:lnTo>
                    <a:pt x="17" y="323"/>
                  </a:lnTo>
                  <a:lnTo>
                    <a:pt x="17" y="341"/>
                  </a:lnTo>
                  <a:lnTo>
                    <a:pt x="17" y="343"/>
                  </a:lnTo>
                  <a:lnTo>
                    <a:pt x="16" y="344"/>
                  </a:lnTo>
                  <a:lnTo>
                    <a:pt x="14" y="345"/>
                  </a:lnTo>
                  <a:lnTo>
                    <a:pt x="12" y="345"/>
                  </a:lnTo>
                  <a:lnTo>
                    <a:pt x="8" y="345"/>
                  </a:lnTo>
                  <a:lnTo>
                    <a:pt x="8" y="3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0" name="Freeform 2223">
              <a:extLst>
                <a:ext uri="{FF2B5EF4-FFF2-40B4-BE49-F238E27FC236}">
                  <a16:creationId xmlns:a16="http://schemas.microsoft.com/office/drawing/2014/main" id="{54A24A73-9E80-75A6-881A-0138778C6FA0}"/>
                </a:ext>
              </a:extLst>
            </p:cNvPr>
            <p:cNvSpPr>
              <a:spLocks noEditPoints="1"/>
            </p:cNvSpPr>
            <p:nvPr/>
          </p:nvSpPr>
          <p:spPr bwMode="auto">
            <a:xfrm>
              <a:off x="3040063" y="8218488"/>
              <a:ext cx="12700" cy="9525"/>
            </a:xfrm>
            <a:custGeom>
              <a:avLst/>
              <a:gdLst>
                <a:gd name="T0" fmla="*/ 30 w 34"/>
                <a:gd name="T1" fmla="*/ 25 h 25"/>
                <a:gd name="T2" fmla="*/ 4 w 34"/>
                <a:gd name="T3" fmla="*/ 25 h 25"/>
                <a:gd name="T4" fmla="*/ 2 w 34"/>
                <a:gd name="T5" fmla="*/ 25 h 25"/>
                <a:gd name="T6" fmla="*/ 1 w 34"/>
                <a:gd name="T7" fmla="*/ 24 h 25"/>
                <a:gd name="T8" fmla="*/ 0 w 34"/>
                <a:gd name="T9" fmla="*/ 23 h 25"/>
                <a:gd name="T10" fmla="*/ 0 w 34"/>
                <a:gd name="T11" fmla="*/ 21 h 25"/>
                <a:gd name="T12" fmla="*/ 0 w 34"/>
                <a:gd name="T13" fmla="*/ 10 h 25"/>
                <a:gd name="T14" fmla="*/ 1 w 34"/>
                <a:gd name="T15" fmla="*/ 6 h 25"/>
                <a:gd name="T16" fmla="*/ 3 w 34"/>
                <a:gd name="T17" fmla="*/ 3 h 25"/>
                <a:gd name="T18" fmla="*/ 6 w 34"/>
                <a:gd name="T19" fmla="*/ 1 h 25"/>
                <a:gd name="T20" fmla="*/ 10 w 34"/>
                <a:gd name="T21" fmla="*/ 0 h 25"/>
                <a:gd name="T22" fmla="*/ 30 w 34"/>
                <a:gd name="T23" fmla="*/ 0 h 25"/>
                <a:gd name="T24" fmla="*/ 32 w 34"/>
                <a:gd name="T25" fmla="*/ 0 h 25"/>
                <a:gd name="T26" fmla="*/ 33 w 34"/>
                <a:gd name="T27" fmla="*/ 1 h 25"/>
                <a:gd name="T28" fmla="*/ 34 w 34"/>
                <a:gd name="T29" fmla="*/ 2 h 25"/>
                <a:gd name="T30" fmla="*/ 34 w 34"/>
                <a:gd name="T31" fmla="*/ 4 h 25"/>
                <a:gd name="T32" fmla="*/ 34 w 34"/>
                <a:gd name="T33" fmla="*/ 21 h 25"/>
                <a:gd name="T34" fmla="*/ 34 w 34"/>
                <a:gd name="T35" fmla="*/ 23 h 25"/>
                <a:gd name="T36" fmla="*/ 33 w 34"/>
                <a:gd name="T37" fmla="*/ 24 h 25"/>
                <a:gd name="T38" fmla="*/ 32 w 34"/>
                <a:gd name="T39" fmla="*/ 25 h 25"/>
                <a:gd name="T40" fmla="*/ 30 w 34"/>
                <a:gd name="T41" fmla="*/ 25 h 25"/>
                <a:gd name="T42" fmla="*/ 8 w 34"/>
                <a:gd name="T43" fmla="*/ 17 h 25"/>
                <a:gd name="T44" fmla="*/ 8 w 34"/>
                <a:gd name="T45" fmla="*/ 17 h 25"/>
                <a:gd name="T46" fmla="*/ 26 w 34"/>
                <a:gd name="T47" fmla="*/ 17 h 25"/>
                <a:gd name="T48" fmla="*/ 26 w 34"/>
                <a:gd name="T49" fmla="*/ 8 h 25"/>
                <a:gd name="T50" fmla="*/ 10 w 34"/>
                <a:gd name="T51" fmla="*/ 8 h 25"/>
                <a:gd name="T52" fmla="*/ 9 w 34"/>
                <a:gd name="T53" fmla="*/ 8 h 25"/>
                <a:gd name="T54" fmla="*/ 8 w 34"/>
                <a:gd name="T55" fmla="*/ 10 h 25"/>
                <a:gd name="T56" fmla="*/ 8 w 34"/>
                <a:gd name="T5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5">
                  <a:moveTo>
                    <a:pt x="30" y="25"/>
                  </a:moveTo>
                  <a:lnTo>
                    <a:pt x="4" y="25"/>
                  </a:lnTo>
                  <a:lnTo>
                    <a:pt x="2" y="25"/>
                  </a:lnTo>
                  <a:lnTo>
                    <a:pt x="1" y="24"/>
                  </a:lnTo>
                  <a:lnTo>
                    <a:pt x="0" y="23"/>
                  </a:lnTo>
                  <a:lnTo>
                    <a:pt x="0" y="21"/>
                  </a:lnTo>
                  <a:lnTo>
                    <a:pt x="0" y="10"/>
                  </a:lnTo>
                  <a:lnTo>
                    <a:pt x="1" y="6"/>
                  </a:lnTo>
                  <a:lnTo>
                    <a:pt x="3" y="3"/>
                  </a:lnTo>
                  <a:lnTo>
                    <a:pt x="6" y="1"/>
                  </a:lnTo>
                  <a:lnTo>
                    <a:pt x="10" y="0"/>
                  </a:lnTo>
                  <a:lnTo>
                    <a:pt x="30" y="0"/>
                  </a:lnTo>
                  <a:lnTo>
                    <a:pt x="32" y="0"/>
                  </a:lnTo>
                  <a:lnTo>
                    <a:pt x="33" y="1"/>
                  </a:lnTo>
                  <a:lnTo>
                    <a:pt x="34" y="2"/>
                  </a:lnTo>
                  <a:lnTo>
                    <a:pt x="34" y="4"/>
                  </a:lnTo>
                  <a:lnTo>
                    <a:pt x="34" y="21"/>
                  </a:lnTo>
                  <a:lnTo>
                    <a:pt x="34" y="23"/>
                  </a:lnTo>
                  <a:lnTo>
                    <a:pt x="33" y="24"/>
                  </a:lnTo>
                  <a:lnTo>
                    <a:pt x="32" y="25"/>
                  </a:lnTo>
                  <a:lnTo>
                    <a:pt x="30" y="25"/>
                  </a:lnTo>
                  <a:close/>
                  <a:moveTo>
                    <a:pt x="8" y="17"/>
                  </a:moveTo>
                  <a:lnTo>
                    <a:pt x="8" y="17"/>
                  </a:lnTo>
                  <a:lnTo>
                    <a:pt x="26" y="17"/>
                  </a:lnTo>
                  <a:lnTo>
                    <a:pt x="26" y="8"/>
                  </a:lnTo>
                  <a:lnTo>
                    <a:pt x="10" y="8"/>
                  </a:lnTo>
                  <a:lnTo>
                    <a:pt x="9" y="8"/>
                  </a:lnTo>
                  <a:lnTo>
                    <a:pt x="8" y="10"/>
                  </a:lnTo>
                  <a:lnTo>
                    <a:pt x="8"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1" name="Freeform 2224">
              <a:extLst>
                <a:ext uri="{FF2B5EF4-FFF2-40B4-BE49-F238E27FC236}">
                  <a16:creationId xmlns:a16="http://schemas.microsoft.com/office/drawing/2014/main" id="{F49F1664-DED5-73B7-072F-13704C873F77}"/>
                </a:ext>
              </a:extLst>
            </p:cNvPr>
            <p:cNvSpPr>
              <a:spLocks/>
            </p:cNvSpPr>
            <p:nvPr/>
          </p:nvSpPr>
          <p:spPr bwMode="auto">
            <a:xfrm>
              <a:off x="3040063" y="8362951"/>
              <a:ext cx="12700" cy="9525"/>
            </a:xfrm>
            <a:custGeom>
              <a:avLst/>
              <a:gdLst>
                <a:gd name="T0" fmla="*/ 30 w 34"/>
                <a:gd name="T1" fmla="*/ 25 h 25"/>
                <a:gd name="T2" fmla="*/ 29 w 34"/>
                <a:gd name="T3" fmla="*/ 25 h 25"/>
                <a:gd name="T4" fmla="*/ 27 w 34"/>
                <a:gd name="T5" fmla="*/ 24 h 25"/>
                <a:gd name="T6" fmla="*/ 27 w 34"/>
                <a:gd name="T7" fmla="*/ 23 h 25"/>
                <a:gd name="T8" fmla="*/ 26 w 34"/>
                <a:gd name="T9" fmla="*/ 21 h 25"/>
                <a:gd name="T10" fmla="*/ 26 w 34"/>
                <a:gd name="T11" fmla="*/ 8 h 25"/>
                <a:gd name="T12" fmla="*/ 8 w 34"/>
                <a:gd name="T13" fmla="*/ 8 h 25"/>
                <a:gd name="T14" fmla="*/ 8 w 34"/>
                <a:gd name="T15" fmla="*/ 21 h 25"/>
                <a:gd name="T16" fmla="*/ 8 w 34"/>
                <a:gd name="T17" fmla="*/ 23 h 25"/>
                <a:gd name="T18" fmla="*/ 7 w 34"/>
                <a:gd name="T19" fmla="*/ 24 h 25"/>
                <a:gd name="T20" fmla="*/ 6 w 34"/>
                <a:gd name="T21" fmla="*/ 25 h 25"/>
                <a:gd name="T22" fmla="*/ 4 w 34"/>
                <a:gd name="T23" fmla="*/ 25 h 25"/>
                <a:gd name="T24" fmla="*/ 3 w 34"/>
                <a:gd name="T25" fmla="*/ 25 h 25"/>
                <a:gd name="T26" fmla="*/ 2 w 34"/>
                <a:gd name="T27" fmla="*/ 24 h 25"/>
                <a:gd name="T28" fmla="*/ 1 w 34"/>
                <a:gd name="T29" fmla="*/ 23 h 25"/>
                <a:gd name="T30" fmla="*/ 0 w 34"/>
                <a:gd name="T31" fmla="*/ 21 h 25"/>
                <a:gd name="T32" fmla="*/ 0 w 34"/>
                <a:gd name="T33" fmla="*/ 4 h 25"/>
                <a:gd name="T34" fmla="*/ 1 w 34"/>
                <a:gd name="T35" fmla="*/ 3 h 25"/>
                <a:gd name="T36" fmla="*/ 2 w 34"/>
                <a:gd name="T37" fmla="*/ 1 h 25"/>
                <a:gd name="T38" fmla="*/ 3 w 34"/>
                <a:gd name="T39" fmla="*/ 1 h 25"/>
                <a:gd name="T40" fmla="*/ 4 w 34"/>
                <a:gd name="T41" fmla="*/ 0 h 25"/>
                <a:gd name="T42" fmla="*/ 30 w 34"/>
                <a:gd name="T43" fmla="*/ 0 h 25"/>
                <a:gd name="T44" fmla="*/ 32 w 34"/>
                <a:gd name="T45" fmla="*/ 1 h 25"/>
                <a:gd name="T46" fmla="*/ 33 w 34"/>
                <a:gd name="T47" fmla="*/ 1 h 25"/>
                <a:gd name="T48" fmla="*/ 34 w 34"/>
                <a:gd name="T49" fmla="*/ 3 h 25"/>
                <a:gd name="T50" fmla="*/ 34 w 34"/>
                <a:gd name="T51" fmla="*/ 4 h 25"/>
                <a:gd name="T52" fmla="*/ 34 w 34"/>
                <a:gd name="T53" fmla="*/ 21 h 25"/>
                <a:gd name="T54" fmla="*/ 34 w 34"/>
                <a:gd name="T55" fmla="*/ 23 h 25"/>
                <a:gd name="T56" fmla="*/ 33 w 34"/>
                <a:gd name="T57" fmla="*/ 24 h 25"/>
                <a:gd name="T58" fmla="*/ 32 w 34"/>
                <a:gd name="T59" fmla="*/ 25 h 25"/>
                <a:gd name="T60" fmla="*/ 30 w 34"/>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5">
                  <a:moveTo>
                    <a:pt x="30" y="25"/>
                  </a:moveTo>
                  <a:lnTo>
                    <a:pt x="29" y="25"/>
                  </a:lnTo>
                  <a:lnTo>
                    <a:pt x="27" y="24"/>
                  </a:lnTo>
                  <a:lnTo>
                    <a:pt x="27" y="23"/>
                  </a:lnTo>
                  <a:lnTo>
                    <a:pt x="26" y="21"/>
                  </a:lnTo>
                  <a:lnTo>
                    <a:pt x="26" y="8"/>
                  </a:lnTo>
                  <a:lnTo>
                    <a:pt x="8" y="8"/>
                  </a:lnTo>
                  <a:lnTo>
                    <a:pt x="8" y="21"/>
                  </a:lnTo>
                  <a:lnTo>
                    <a:pt x="8" y="23"/>
                  </a:lnTo>
                  <a:lnTo>
                    <a:pt x="7" y="24"/>
                  </a:lnTo>
                  <a:lnTo>
                    <a:pt x="6" y="25"/>
                  </a:lnTo>
                  <a:lnTo>
                    <a:pt x="4" y="25"/>
                  </a:lnTo>
                  <a:lnTo>
                    <a:pt x="3" y="25"/>
                  </a:lnTo>
                  <a:lnTo>
                    <a:pt x="2" y="24"/>
                  </a:lnTo>
                  <a:lnTo>
                    <a:pt x="1" y="23"/>
                  </a:lnTo>
                  <a:lnTo>
                    <a:pt x="0" y="21"/>
                  </a:lnTo>
                  <a:lnTo>
                    <a:pt x="0" y="4"/>
                  </a:lnTo>
                  <a:lnTo>
                    <a:pt x="1" y="3"/>
                  </a:lnTo>
                  <a:lnTo>
                    <a:pt x="2" y="1"/>
                  </a:lnTo>
                  <a:lnTo>
                    <a:pt x="3" y="1"/>
                  </a:lnTo>
                  <a:lnTo>
                    <a:pt x="4" y="0"/>
                  </a:lnTo>
                  <a:lnTo>
                    <a:pt x="30" y="0"/>
                  </a:lnTo>
                  <a:lnTo>
                    <a:pt x="32" y="1"/>
                  </a:lnTo>
                  <a:lnTo>
                    <a:pt x="33" y="1"/>
                  </a:lnTo>
                  <a:lnTo>
                    <a:pt x="34" y="3"/>
                  </a:lnTo>
                  <a:lnTo>
                    <a:pt x="34" y="4"/>
                  </a:lnTo>
                  <a:lnTo>
                    <a:pt x="34" y="21"/>
                  </a:lnTo>
                  <a:lnTo>
                    <a:pt x="34" y="23"/>
                  </a:lnTo>
                  <a:lnTo>
                    <a:pt x="33" y="24"/>
                  </a:lnTo>
                  <a:lnTo>
                    <a:pt x="32" y="25"/>
                  </a:lnTo>
                  <a:lnTo>
                    <a:pt x="3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2" name="Freeform 2225">
              <a:extLst>
                <a:ext uri="{FF2B5EF4-FFF2-40B4-BE49-F238E27FC236}">
                  <a16:creationId xmlns:a16="http://schemas.microsoft.com/office/drawing/2014/main" id="{ED7D105B-5FBE-3A1A-EA3B-9C5202A3E38C}"/>
                </a:ext>
              </a:extLst>
            </p:cNvPr>
            <p:cNvSpPr>
              <a:spLocks noEditPoints="1"/>
            </p:cNvSpPr>
            <p:nvPr/>
          </p:nvSpPr>
          <p:spPr bwMode="auto">
            <a:xfrm>
              <a:off x="3387726" y="8224838"/>
              <a:ext cx="12700" cy="141288"/>
            </a:xfrm>
            <a:custGeom>
              <a:avLst/>
              <a:gdLst>
                <a:gd name="T0" fmla="*/ 4 w 32"/>
                <a:gd name="T1" fmla="*/ 356 h 356"/>
                <a:gd name="T2" fmla="*/ 2 w 32"/>
                <a:gd name="T3" fmla="*/ 355 h 356"/>
                <a:gd name="T4" fmla="*/ 0 w 32"/>
                <a:gd name="T5" fmla="*/ 352 h 356"/>
                <a:gd name="T6" fmla="*/ 1 w 32"/>
                <a:gd name="T7" fmla="*/ 3 h 356"/>
                <a:gd name="T8" fmla="*/ 3 w 32"/>
                <a:gd name="T9" fmla="*/ 1 h 356"/>
                <a:gd name="T10" fmla="*/ 28 w 32"/>
                <a:gd name="T11" fmla="*/ 0 h 356"/>
                <a:gd name="T12" fmla="*/ 31 w 32"/>
                <a:gd name="T13" fmla="*/ 1 h 356"/>
                <a:gd name="T14" fmla="*/ 32 w 32"/>
                <a:gd name="T15" fmla="*/ 4 h 356"/>
                <a:gd name="T16" fmla="*/ 31 w 32"/>
                <a:gd name="T17" fmla="*/ 25 h 356"/>
                <a:gd name="T18" fmla="*/ 29 w 32"/>
                <a:gd name="T19" fmla="*/ 27 h 356"/>
                <a:gd name="T20" fmla="*/ 23 w 32"/>
                <a:gd name="T21" fmla="*/ 27 h 356"/>
                <a:gd name="T22" fmla="*/ 28 w 32"/>
                <a:gd name="T23" fmla="*/ 37 h 356"/>
                <a:gd name="T24" fmla="*/ 31 w 32"/>
                <a:gd name="T25" fmla="*/ 39 h 356"/>
                <a:gd name="T26" fmla="*/ 32 w 32"/>
                <a:gd name="T27" fmla="*/ 41 h 356"/>
                <a:gd name="T28" fmla="*/ 31 w 32"/>
                <a:gd name="T29" fmla="*/ 125 h 356"/>
                <a:gd name="T30" fmla="*/ 29 w 32"/>
                <a:gd name="T31" fmla="*/ 127 h 356"/>
                <a:gd name="T32" fmla="*/ 23 w 32"/>
                <a:gd name="T33" fmla="*/ 128 h 356"/>
                <a:gd name="T34" fmla="*/ 28 w 32"/>
                <a:gd name="T35" fmla="*/ 138 h 356"/>
                <a:gd name="T36" fmla="*/ 31 w 32"/>
                <a:gd name="T37" fmla="*/ 139 h 356"/>
                <a:gd name="T38" fmla="*/ 32 w 32"/>
                <a:gd name="T39" fmla="*/ 142 h 356"/>
                <a:gd name="T40" fmla="*/ 31 w 32"/>
                <a:gd name="T41" fmla="*/ 226 h 356"/>
                <a:gd name="T42" fmla="*/ 29 w 32"/>
                <a:gd name="T43" fmla="*/ 228 h 356"/>
                <a:gd name="T44" fmla="*/ 23 w 32"/>
                <a:gd name="T45" fmla="*/ 228 h 356"/>
                <a:gd name="T46" fmla="*/ 28 w 32"/>
                <a:gd name="T47" fmla="*/ 239 h 356"/>
                <a:gd name="T48" fmla="*/ 31 w 32"/>
                <a:gd name="T49" fmla="*/ 240 h 356"/>
                <a:gd name="T50" fmla="*/ 32 w 32"/>
                <a:gd name="T51" fmla="*/ 243 h 356"/>
                <a:gd name="T52" fmla="*/ 31 w 32"/>
                <a:gd name="T53" fmla="*/ 324 h 356"/>
                <a:gd name="T54" fmla="*/ 29 w 32"/>
                <a:gd name="T55" fmla="*/ 326 h 356"/>
                <a:gd name="T56" fmla="*/ 23 w 32"/>
                <a:gd name="T57" fmla="*/ 327 h 356"/>
                <a:gd name="T58" fmla="*/ 28 w 32"/>
                <a:gd name="T59" fmla="*/ 337 h 356"/>
                <a:gd name="T60" fmla="*/ 31 w 32"/>
                <a:gd name="T61" fmla="*/ 338 h 356"/>
                <a:gd name="T62" fmla="*/ 32 w 32"/>
                <a:gd name="T63" fmla="*/ 341 h 356"/>
                <a:gd name="T64" fmla="*/ 31 w 32"/>
                <a:gd name="T65" fmla="*/ 354 h 356"/>
                <a:gd name="T66" fmla="*/ 29 w 32"/>
                <a:gd name="T67" fmla="*/ 356 h 356"/>
                <a:gd name="T68" fmla="*/ 8 w 32"/>
                <a:gd name="T69" fmla="*/ 348 h 356"/>
                <a:gd name="T70" fmla="*/ 24 w 32"/>
                <a:gd name="T71" fmla="*/ 348 h 356"/>
                <a:gd name="T72" fmla="*/ 19 w 32"/>
                <a:gd name="T73" fmla="*/ 345 h 356"/>
                <a:gd name="T74" fmla="*/ 17 w 32"/>
                <a:gd name="T75" fmla="*/ 344 h 356"/>
                <a:gd name="T76" fmla="*/ 15 w 32"/>
                <a:gd name="T77" fmla="*/ 341 h 356"/>
                <a:gd name="T78" fmla="*/ 16 w 32"/>
                <a:gd name="T79" fmla="*/ 321 h 356"/>
                <a:gd name="T80" fmla="*/ 18 w 32"/>
                <a:gd name="T81" fmla="*/ 319 h 356"/>
                <a:gd name="T82" fmla="*/ 24 w 32"/>
                <a:gd name="T83" fmla="*/ 319 h 356"/>
                <a:gd name="T84" fmla="*/ 19 w 32"/>
                <a:gd name="T85" fmla="*/ 247 h 356"/>
                <a:gd name="T86" fmla="*/ 17 w 32"/>
                <a:gd name="T87" fmla="*/ 246 h 356"/>
                <a:gd name="T88" fmla="*/ 15 w 32"/>
                <a:gd name="T89" fmla="*/ 243 h 356"/>
                <a:gd name="T90" fmla="*/ 16 w 32"/>
                <a:gd name="T91" fmla="*/ 223 h 356"/>
                <a:gd name="T92" fmla="*/ 18 w 32"/>
                <a:gd name="T93" fmla="*/ 221 h 356"/>
                <a:gd name="T94" fmla="*/ 24 w 32"/>
                <a:gd name="T95" fmla="*/ 220 h 356"/>
                <a:gd name="T96" fmla="*/ 19 w 32"/>
                <a:gd name="T97" fmla="*/ 146 h 356"/>
                <a:gd name="T98" fmla="*/ 17 w 32"/>
                <a:gd name="T99" fmla="*/ 145 h 356"/>
                <a:gd name="T100" fmla="*/ 15 w 32"/>
                <a:gd name="T101" fmla="*/ 142 h 356"/>
                <a:gd name="T102" fmla="*/ 16 w 32"/>
                <a:gd name="T103" fmla="*/ 122 h 356"/>
                <a:gd name="T104" fmla="*/ 18 w 32"/>
                <a:gd name="T105" fmla="*/ 120 h 356"/>
                <a:gd name="T106" fmla="*/ 24 w 32"/>
                <a:gd name="T107" fmla="*/ 120 h 356"/>
                <a:gd name="T108" fmla="*/ 19 w 32"/>
                <a:gd name="T109" fmla="*/ 45 h 356"/>
                <a:gd name="T110" fmla="*/ 17 w 32"/>
                <a:gd name="T111" fmla="*/ 44 h 356"/>
                <a:gd name="T112" fmla="*/ 15 w 32"/>
                <a:gd name="T113" fmla="*/ 41 h 356"/>
                <a:gd name="T114" fmla="*/ 16 w 32"/>
                <a:gd name="T115" fmla="*/ 21 h 356"/>
                <a:gd name="T116" fmla="*/ 18 w 32"/>
                <a:gd name="T117" fmla="*/ 19 h 356"/>
                <a:gd name="T118" fmla="*/ 24 w 32"/>
                <a:gd name="T119" fmla="*/ 19 h 356"/>
                <a:gd name="T120" fmla="*/ 8 w 32"/>
                <a:gd name="T121" fmla="*/ 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356">
                  <a:moveTo>
                    <a:pt x="28" y="356"/>
                  </a:moveTo>
                  <a:lnTo>
                    <a:pt x="4" y="356"/>
                  </a:lnTo>
                  <a:lnTo>
                    <a:pt x="3" y="356"/>
                  </a:lnTo>
                  <a:lnTo>
                    <a:pt x="2" y="355"/>
                  </a:lnTo>
                  <a:lnTo>
                    <a:pt x="1" y="354"/>
                  </a:lnTo>
                  <a:lnTo>
                    <a:pt x="0" y="352"/>
                  </a:lnTo>
                  <a:lnTo>
                    <a:pt x="0" y="4"/>
                  </a:lnTo>
                  <a:lnTo>
                    <a:pt x="1" y="3"/>
                  </a:lnTo>
                  <a:lnTo>
                    <a:pt x="2" y="1"/>
                  </a:lnTo>
                  <a:lnTo>
                    <a:pt x="3" y="1"/>
                  </a:lnTo>
                  <a:lnTo>
                    <a:pt x="4" y="0"/>
                  </a:lnTo>
                  <a:lnTo>
                    <a:pt x="28" y="0"/>
                  </a:lnTo>
                  <a:lnTo>
                    <a:pt x="29" y="1"/>
                  </a:lnTo>
                  <a:lnTo>
                    <a:pt x="31" y="1"/>
                  </a:lnTo>
                  <a:lnTo>
                    <a:pt x="31" y="3"/>
                  </a:lnTo>
                  <a:lnTo>
                    <a:pt x="32" y="4"/>
                  </a:lnTo>
                  <a:lnTo>
                    <a:pt x="32" y="23"/>
                  </a:lnTo>
                  <a:lnTo>
                    <a:pt x="31" y="25"/>
                  </a:lnTo>
                  <a:lnTo>
                    <a:pt x="31" y="26"/>
                  </a:lnTo>
                  <a:lnTo>
                    <a:pt x="29" y="27"/>
                  </a:lnTo>
                  <a:lnTo>
                    <a:pt x="28" y="27"/>
                  </a:lnTo>
                  <a:lnTo>
                    <a:pt x="23" y="27"/>
                  </a:lnTo>
                  <a:lnTo>
                    <a:pt x="23" y="37"/>
                  </a:lnTo>
                  <a:lnTo>
                    <a:pt x="28" y="37"/>
                  </a:lnTo>
                  <a:lnTo>
                    <a:pt x="29" y="38"/>
                  </a:lnTo>
                  <a:lnTo>
                    <a:pt x="31" y="39"/>
                  </a:lnTo>
                  <a:lnTo>
                    <a:pt x="31" y="40"/>
                  </a:lnTo>
                  <a:lnTo>
                    <a:pt x="32" y="41"/>
                  </a:lnTo>
                  <a:lnTo>
                    <a:pt x="32" y="124"/>
                  </a:lnTo>
                  <a:lnTo>
                    <a:pt x="31" y="125"/>
                  </a:lnTo>
                  <a:lnTo>
                    <a:pt x="31" y="127"/>
                  </a:lnTo>
                  <a:lnTo>
                    <a:pt x="29" y="127"/>
                  </a:lnTo>
                  <a:lnTo>
                    <a:pt x="28" y="128"/>
                  </a:lnTo>
                  <a:lnTo>
                    <a:pt x="23" y="128"/>
                  </a:lnTo>
                  <a:lnTo>
                    <a:pt x="23" y="138"/>
                  </a:lnTo>
                  <a:lnTo>
                    <a:pt x="28" y="138"/>
                  </a:lnTo>
                  <a:lnTo>
                    <a:pt x="29" y="138"/>
                  </a:lnTo>
                  <a:lnTo>
                    <a:pt x="31" y="139"/>
                  </a:lnTo>
                  <a:lnTo>
                    <a:pt x="31" y="141"/>
                  </a:lnTo>
                  <a:lnTo>
                    <a:pt x="32" y="142"/>
                  </a:lnTo>
                  <a:lnTo>
                    <a:pt x="32" y="224"/>
                  </a:lnTo>
                  <a:lnTo>
                    <a:pt x="31" y="226"/>
                  </a:lnTo>
                  <a:lnTo>
                    <a:pt x="31" y="227"/>
                  </a:lnTo>
                  <a:lnTo>
                    <a:pt x="29" y="228"/>
                  </a:lnTo>
                  <a:lnTo>
                    <a:pt x="28" y="228"/>
                  </a:lnTo>
                  <a:lnTo>
                    <a:pt x="23" y="228"/>
                  </a:lnTo>
                  <a:lnTo>
                    <a:pt x="23" y="239"/>
                  </a:lnTo>
                  <a:lnTo>
                    <a:pt x="28" y="239"/>
                  </a:lnTo>
                  <a:lnTo>
                    <a:pt x="29" y="239"/>
                  </a:lnTo>
                  <a:lnTo>
                    <a:pt x="31" y="240"/>
                  </a:lnTo>
                  <a:lnTo>
                    <a:pt x="31" y="241"/>
                  </a:lnTo>
                  <a:lnTo>
                    <a:pt x="32" y="243"/>
                  </a:lnTo>
                  <a:lnTo>
                    <a:pt x="32" y="323"/>
                  </a:lnTo>
                  <a:lnTo>
                    <a:pt x="31" y="324"/>
                  </a:lnTo>
                  <a:lnTo>
                    <a:pt x="31" y="326"/>
                  </a:lnTo>
                  <a:lnTo>
                    <a:pt x="29" y="326"/>
                  </a:lnTo>
                  <a:lnTo>
                    <a:pt x="28" y="327"/>
                  </a:lnTo>
                  <a:lnTo>
                    <a:pt x="23" y="327"/>
                  </a:lnTo>
                  <a:lnTo>
                    <a:pt x="23" y="337"/>
                  </a:lnTo>
                  <a:lnTo>
                    <a:pt x="28" y="337"/>
                  </a:lnTo>
                  <a:lnTo>
                    <a:pt x="29" y="337"/>
                  </a:lnTo>
                  <a:lnTo>
                    <a:pt x="31" y="338"/>
                  </a:lnTo>
                  <a:lnTo>
                    <a:pt x="31" y="340"/>
                  </a:lnTo>
                  <a:lnTo>
                    <a:pt x="32" y="341"/>
                  </a:lnTo>
                  <a:lnTo>
                    <a:pt x="32" y="352"/>
                  </a:lnTo>
                  <a:lnTo>
                    <a:pt x="31" y="354"/>
                  </a:lnTo>
                  <a:lnTo>
                    <a:pt x="31" y="355"/>
                  </a:lnTo>
                  <a:lnTo>
                    <a:pt x="29" y="356"/>
                  </a:lnTo>
                  <a:lnTo>
                    <a:pt x="28" y="356"/>
                  </a:lnTo>
                  <a:close/>
                  <a:moveTo>
                    <a:pt x="8" y="348"/>
                  </a:moveTo>
                  <a:lnTo>
                    <a:pt x="8" y="348"/>
                  </a:lnTo>
                  <a:lnTo>
                    <a:pt x="24" y="348"/>
                  </a:lnTo>
                  <a:lnTo>
                    <a:pt x="24" y="345"/>
                  </a:lnTo>
                  <a:lnTo>
                    <a:pt x="19" y="345"/>
                  </a:lnTo>
                  <a:lnTo>
                    <a:pt x="18" y="345"/>
                  </a:lnTo>
                  <a:lnTo>
                    <a:pt x="17" y="344"/>
                  </a:lnTo>
                  <a:lnTo>
                    <a:pt x="16" y="343"/>
                  </a:lnTo>
                  <a:lnTo>
                    <a:pt x="15" y="341"/>
                  </a:lnTo>
                  <a:lnTo>
                    <a:pt x="15" y="323"/>
                  </a:lnTo>
                  <a:lnTo>
                    <a:pt x="16" y="321"/>
                  </a:lnTo>
                  <a:lnTo>
                    <a:pt x="17" y="320"/>
                  </a:lnTo>
                  <a:lnTo>
                    <a:pt x="18" y="319"/>
                  </a:lnTo>
                  <a:lnTo>
                    <a:pt x="19" y="319"/>
                  </a:lnTo>
                  <a:lnTo>
                    <a:pt x="24" y="319"/>
                  </a:lnTo>
                  <a:lnTo>
                    <a:pt x="24" y="247"/>
                  </a:lnTo>
                  <a:lnTo>
                    <a:pt x="19" y="247"/>
                  </a:lnTo>
                  <a:lnTo>
                    <a:pt x="18" y="246"/>
                  </a:lnTo>
                  <a:lnTo>
                    <a:pt x="17" y="246"/>
                  </a:lnTo>
                  <a:lnTo>
                    <a:pt x="16" y="244"/>
                  </a:lnTo>
                  <a:lnTo>
                    <a:pt x="15" y="243"/>
                  </a:lnTo>
                  <a:lnTo>
                    <a:pt x="15" y="224"/>
                  </a:lnTo>
                  <a:lnTo>
                    <a:pt x="16" y="223"/>
                  </a:lnTo>
                  <a:lnTo>
                    <a:pt x="17" y="222"/>
                  </a:lnTo>
                  <a:lnTo>
                    <a:pt x="18" y="221"/>
                  </a:lnTo>
                  <a:lnTo>
                    <a:pt x="19" y="220"/>
                  </a:lnTo>
                  <a:lnTo>
                    <a:pt x="24" y="220"/>
                  </a:lnTo>
                  <a:lnTo>
                    <a:pt x="24" y="146"/>
                  </a:lnTo>
                  <a:lnTo>
                    <a:pt x="19" y="146"/>
                  </a:lnTo>
                  <a:lnTo>
                    <a:pt x="18" y="146"/>
                  </a:lnTo>
                  <a:lnTo>
                    <a:pt x="17" y="145"/>
                  </a:lnTo>
                  <a:lnTo>
                    <a:pt x="16" y="144"/>
                  </a:lnTo>
                  <a:lnTo>
                    <a:pt x="15" y="142"/>
                  </a:lnTo>
                  <a:lnTo>
                    <a:pt x="15" y="124"/>
                  </a:lnTo>
                  <a:lnTo>
                    <a:pt x="16" y="122"/>
                  </a:lnTo>
                  <a:lnTo>
                    <a:pt x="17" y="121"/>
                  </a:lnTo>
                  <a:lnTo>
                    <a:pt x="18" y="120"/>
                  </a:lnTo>
                  <a:lnTo>
                    <a:pt x="19" y="120"/>
                  </a:lnTo>
                  <a:lnTo>
                    <a:pt x="24" y="120"/>
                  </a:lnTo>
                  <a:lnTo>
                    <a:pt x="24" y="45"/>
                  </a:lnTo>
                  <a:lnTo>
                    <a:pt x="19" y="45"/>
                  </a:lnTo>
                  <a:lnTo>
                    <a:pt x="18" y="45"/>
                  </a:lnTo>
                  <a:lnTo>
                    <a:pt x="17" y="44"/>
                  </a:lnTo>
                  <a:lnTo>
                    <a:pt x="16" y="43"/>
                  </a:lnTo>
                  <a:lnTo>
                    <a:pt x="15" y="41"/>
                  </a:lnTo>
                  <a:lnTo>
                    <a:pt x="15" y="23"/>
                  </a:lnTo>
                  <a:lnTo>
                    <a:pt x="16" y="21"/>
                  </a:lnTo>
                  <a:lnTo>
                    <a:pt x="17" y="20"/>
                  </a:lnTo>
                  <a:lnTo>
                    <a:pt x="18" y="19"/>
                  </a:lnTo>
                  <a:lnTo>
                    <a:pt x="19" y="19"/>
                  </a:lnTo>
                  <a:lnTo>
                    <a:pt x="24" y="19"/>
                  </a:lnTo>
                  <a:lnTo>
                    <a:pt x="24" y="8"/>
                  </a:lnTo>
                  <a:lnTo>
                    <a:pt x="8" y="8"/>
                  </a:lnTo>
                  <a:lnTo>
                    <a:pt x="8" y="3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3" name="Freeform 2226">
              <a:extLst>
                <a:ext uri="{FF2B5EF4-FFF2-40B4-BE49-F238E27FC236}">
                  <a16:creationId xmlns:a16="http://schemas.microsoft.com/office/drawing/2014/main" id="{A0E22C2A-10E1-E9F4-4615-77366A12D089}"/>
                </a:ext>
              </a:extLst>
            </p:cNvPr>
            <p:cNvSpPr>
              <a:spLocks noEditPoints="1"/>
            </p:cNvSpPr>
            <p:nvPr/>
          </p:nvSpPr>
          <p:spPr bwMode="auto">
            <a:xfrm>
              <a:off x="3387726" y="8218488"/>
              <a:ext cx="12700" cy="9525"/>
            </a:xfrm>
            <a:custGeom>
              <a:avLst/>
              <a:gdLst>
                <a:gd name="T0" fmla="*/ 30 w 34"/>
                <a:gd name="T1" fmla="*/ 25 h 25"/>
                <a:gd name="T2" fmla="*/ 4 w 34"/>
                <a:gd name="T3" fmla="*/ 25 h 25"/>
                <a:gd name="T4" fmla="*/ 3 w 34"/>
                <a:gd name="T5" fmla="*/ 25 h 25"/>
                <a:gd name="T6" fmla="*/ 2 w 34"/>
                <a:gd name="T7" fmla="*/ 24 h 25"/>
                <a:gd name="T8" fmla="*/ 1 w 34"/>
                <a:gd name="T9" fmla="*/ 23 h 25"/>
                <a:gd name="T10" fmla="*/ 0 w 34"/>
                <a:gd name="T11" fmla="*/ 21 h 25"/>
                <a:gd name="T12" fmla="*/ 0 w 34"/>
                <a:gd name="T13" fmla="*/ 4 h 25"/>
                <a:gd name="T14" fmla="*/ 1 w 34"/>
                <a:gd name="T15" fmla="*/ 2 h 25"/>
                <a:gd name="T16" fmla="*/ 2 w 34"/>
                <a:gd name="T17" fmla="*/ 1 h 25"/>
                <a:gd name="T18" fmla="*/ 3 w 34"/>
                <a:gd name="T19" fmla="*/ 0 h 25"/>
                <a:gd name="T20" fmla="*/ 4 w 34"/>
                <a:gd name="T21" fmla="*/ 0 h 25"/>
                <a:gd name="T22" fmla="*/ 23 w 34"/>
                <a:gd name="T23" fmla="*/ 0 h 25"/>
                <a:gd name="T24" fmla="*/ 27 w 34"/>
                <a:gd name="T25" fmla="*/ 1 h 25"/>
                <a:gd name="T26" fmla="*/ 31 w 34"/>
                <a:gd name="T27" fmla="*/ 3 h 25"/>
                <a:gd name="T28" fmla="*/ 33 w 34"/>
                <a:gd name="T29" fmla="*/ 6 h 25"/>
                <a:gd name="T30" fmla="*/ 34 w 34"/>
                <a:gd name="T31" fmla="*/ 10 h 25"/>
                <a:gd name="T32" fmla="*/ 34 w 34"/>
                <a:gd name="T33" fmla="*/ 21 h 25"/>
                <a:gd name="T34" fmla="*/ 33 w 34"/>
                <a:gd name="T35" fmla="*/ 23 h 25"/>
                <a:gd name="T36" fmla="*/ 33 w 34"/>
                <a:gd name="T37" fmla="*/ 24 h 25"/>
                <a:gd name="T38" fmla="*/ 31 w 34"/>
                <a:gd name="T39" fmla="*/ 25 h 25"/>
                <a:gd name="T40" fmla="*/ 30 w 34"/>
                <a:gd name="T41" fmla="*/ 25 h 25"/>
                <a:gd name="T42" fmla="*/ 8 w 34"/>
                <a:gd name="T43" fmla="*/ 17 h 25"/>
                <a:gd name="T44" fmla="*/ 8 w 34"/>
                <a:gd name="T45" fmla="*/ 17 h 25"/>
                <a:gd name="T46" fmla="*/ 26 w 34"/>
                <a:gd name="T47" fmla="*/ 17 h 25"/>
                <a:gd name="T48" fmla="*/ 26 w 34"/>
                <a:gd name="T49" fmla="*/ 10 h 25"/>
                <a:gd name="T50" fmla="*/ 25 w 34"/>
                <a:gd name="T51" fmla="*/ 8 h 25"/>
                <a:gd name="T52" fmla="*/ 23 w 34"/>
                <a:gd name="T53" fmla="*/ 8 h 25"/>
                <a:gd name="T54" fmla="*/ 8 w 34"/>
                <a:gd name="T55" fmla="*/ 8 h 25"/>
                <a:gd name="T56" fmla="*/ 8 w 34"/>
                <a:gd name="T5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5">
                  <a:moveTo>
                    <a:pt x="30" y="25"/>
                  </a:moveTo>
                  <a:lnTo>
                    <a:pt x="4" y="25"/>
                  </a:lnTo>
                  <a:lnTo>
                    <a:pt x="3" y="25"/>
                  </a:lnTo>
                  <a:lnTo>
                    <a:pt x="2" y="24"/>
                  </a:lnTo>
                  <a:lnTo>
                    <a:pt x="1" y="23"/>
                  </a:lnTo>
                  <a:lnTo>
                    <a:pt x="0" y="21"/>
                  </a:lnTo>
                  <a:lnTo>
                    <a:pt x="0" y="4"/>
                  </a:lnTo>
                  <a:lnTo>
                    <a:pt x="1" y="2"/>
                  </a:lnTo>
                  <a:lnTo>
                    <a:pt x="2" y="1"/>
                  </a:lnTo>
                  <a:lnTo>
                    <a:pt x="3" y="0"/>
                  </a:lnTo>
                  <a:lnTo>
                    <a:pt x="4" y="0"/>
                  </a:lnTo>
                  <a:lnTo>
                    <a:pt x="23" y="0"/>
                  </a:lnTo>
                  <a:lnTo>
                    <a:pt x="27" y="1"/>
                  </a:lnTo>
                  <a:lnTo>
                    <a:pt x="31" y="3"/>
                  </a:lnTo>
                  <a:lnTo>
                    <a:pt x="33" y="6"/>
                  </a:lnTo>
                  <a:lnTo>
                    <a:pt x="34" y="10"/>
                  </a:lnTo>
                  <a:lnTo>
                    <a:pt x="34" y="21"/>
                  </a:lnTo>
                  <a:lnTo>
                    <a:pt x="33" y="23"/>
                  </a:lnTo>
                  <a:lnTo>
                    <a:pt x="33" y="24"/>
                  </a:lnTo>
                  <a:lnTo>
                    <a:pt x="31" y="25"/>
                  </a:lnTo>
                  <a:lnTo>
                    <a:pt x="30" y="25"/>
                  </a:lnTo>
                  <a:close/>
                  <a:moveTo>
                    <a:pt x="8" y="17"/>
                  </a:moveTo>
                  <a:lnTo>
                    <a:pt x="8" y="17"/>
                  </a:lnTo>
                  <a:lnTo>
                    <a:pt x="26" y="17"/>
                  </a:lnTo>
                  <a:lnTo>
                    <a:pt x="26" y="10"/>
                  </a:lnTo>
                  <a:lnTo>
                    <a:pt x="25" y="8"/>
                  </a:lnTo>
                  <a:lnTo>
                    <a:pt x="23" y="8"/>
                  </a:lnTo>
                  <a:lnTo>
                    <a:pt x="8" y="8"/>
                  </a:lnTo>
                  <a:lnTo>
                    <a:pt x="8"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4" name="Freeform 2227">
              <a:extLst>
                <a:ext uri="{FF2B5EF4-FFF2-40B4-BE49-F238E27FC236}">
                  <a16:creationId xmlns:a16="http://schemas.microsoft.com/office/drawing/2014/main" id="{3810502A-206B-F1DE-25B4-DF01E929F1F2}"/>
                </a:ext>
              </a:extLst>
            </p:cNvPr>
            <p:cNvSpPr>
              <a:spLocks/>
            </p:cNvSpPr>
            <p:nvPr/>
          </p:nvSpPr>
          <p:spPr bwMode="auto">
            <a:xfrm>
              <a:off x="3387726" y="8362951"/>
              <a:ext cx="12700" cy="11113"/>
            </a:xfrm>
            <a:custGeom>
              <a:avLst/>
              <a:gdLst>
                <a:gd name="T0" fmla="*/ 29 w 33"/>
                <a:gd name="T1" fmla="*/ 27 h 27"/>
                <a:gd name="T2" fmla="*/ 28 w 33"/>
                <a:gd name="T3" fmla="*/ 26 h 27"/>
                <a:gd name="T4" fmla="*/ 27 w 33"/>
                <a:gd name="T5" fmla="*/ 26 h 27"/>
                <a:gd name="T6" fmla="*/ 26 w 33"/>
                <a:gd name="T7" fmla="*/ 24 h 27"/>
                <a:gd name="T8" fmla="*/ 25 w 33"/>
                <a:gd name="T9" fmla="*/ 23 h 27"/>
                <a:gd name="T10" fmla="*/ 25 w 33"/>
                <a:gd name="T11" fmla="*/ 8 h 27"/>
                <a:gd name="T12" fmla="*/ 8 w 33"/>
                <a:gd name="T13" fmla="*/ 8 h 27"/>
                <a:gd name="T14" fmla="*/ 8 w 33"/>
                <a:gd name="T15" fmla="*/ 21 h 27"/>
                <a:gd name="T16" fmla="*/ 8 w 33"/>
                <a:gd name="T17" fmla="*/ 23 h 27"/>
                <a:gd name="T18" fmla="*/ 7 w 33"/>
                <a:gd name="T19" fmla="*/ 24 h 27"/>
                <a:gd name="T20" fmla="*/ 6 w 33"/>
                <a:gd name="T21" fmla="*/ 25 h 27"/>
                <a:gd name="T22" fmla="*/ 4 w 33"/>
                <a:gd name="T23" fmla="*/ 25 h 27"/>
                <a:gd name="T24" fmla="*/ 3 w 33"/>
                <a:gd name="T25" fmla="*/ 25 h 27"/>
                <a:gd name="T26" fmla="*/ 2 w 33"/>
                <a:gd name="T27" fmla="*/ 24 h 27"/>
                <a:gd name="T28" fmla="*/ 1 w 33"/>
                <a:gd name="T29" fmla="*/ 23 h 27"/>
                <a:gd name="T30" fmla="*/ 0 w 33"/>
                <a:gd name="T31" fmla="*/ 21 h 27"/>
                <a:gd name="T32" fmla="*/ 0 w 33"/>
                <a:gd name="T33" fmla="*/ 4 h 27"/>
                <a:gd name="T34" fmla="*/ 1 w 33"/>
                <a:gd name="T35" fmla="*/ 3 h 27"/>
                <a:gd name="T36" fmla="*/ 2 w 33"/>
                <a:gd name="T37" fmla="*/ 1 h 27"/>
                <a:gd name="T38" fmla="*/ 3 w 33"/>
                <a:gd name="T39" fmla="*/ 1 h 27"/>
                <a:gd name="T40" fmla="*/ 4 w 33"/>
                <a:gd name="T41" fmla="*/ 0 h 27"/>
                <a:gd name="T42" fmla="*/ 29 w 33"/>
                <a:gd name="T43" fmla="*/ 0 h 27"/>
                <a:gd name="T44" fmla="*/ 31 w 33"/>
                <a:gd name="T45" fmla="*/ 1 h 27"/>
                <a:gd name="T46" fmla="*/ 32 w 33"/>
                <a:gd name="T47" fmla="*/ 1 h 27"/>
                <a:gd name="T48" fmla="*/ 33 w 33"/>
                <a:gd name="T49" fmla="*/ 3 h 27"/>
                <a:gd name="T50" fmla="*/ 33 w 33"/>
                <a:gd name="T51" fmla="*/ 4 h 27"/>
                <a:gd name="T52" fmla="*/ 33 w 33"/>
                <a:gd name="T53" fmla="*/ 23 h 27"/>
                <a:gd name="T54" fmla="*/ 33 w 33"/>
                <a:gd name="T55" fmla="*/ 24 h 27"/>
                <a:gd name="T56" fmla="*/ 32 w 33"/>
                <a:gd name="T57" fmla="*/ 26 h 27"/>
                <a:gd name="T58" fmla="*/ 31 w 33"/>
                <a:gd name="T59" fmla="*/ 26 h 27"/>
                <a:gd name="T60" fmla="*/ 29 w 33"/>
                <a:gd name="T6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27">
                  <a:moveTo>
                    <a:pt x="29" y="27"/>
                  </a:moveTo>
                  <a:lnTo>
                    <a:pt x="28" y="26"/>
                  </a:lnTo>
                  <a:lnTo>
                    <a:pt x="27" y="26"/>
                  </a:lnTo>
                  <a:lnTo>
                    <a:pt x="26" y="24"/>
                  </a:lnTo>
                  <a:lnTo>
                    <a:pt x="25" y="23"/>
                  </a:lnTo>
                  <a:lnTo>
                    <a:pt x="25" y="8"/>
                  </a:lnTo>
                  <a:lnTo>
                    <a:pt x="8" y="8"/>
                  </a:lnTo>
                  <a:lnTo>
                    <a:pt x="8" y="21"/>
                  </a:lnTo>
                  <a:lnTo>
                    <a:pt x="8" y="23"/>
                  </a:lnTo>
                  <a:lnTo>
                    <a:pt x="7" y="24"/>
                  </a:lnTo>
                  <a:lnTo>
                    <a:pt x="6" y="25"/>
                  </a:lnTo>
                  <a:lnTo>
                    <a:pt x="4" y="25"/>
                  </a:lnTo>
                  <a:lnTo>
                    <a:pt x="3" y="25"/>
                  </a:lnTo>
                  <a:lnTo>
                    <a:pt x="2" y="24"/>
                  </a:lnTo>
                  <a:lnTo>
                    <a:pt x="1" y="23"/>
                  </a:lnTo>
                  <a:lnTo>
                    <a:pt x="0" y="21"/>
                  </a:lnTo>
                  <a:lnTo>
                    <a:pt x="0" y="4"/>
                  </a:lnTo>
                  <a:lnTo>
                    <a:pt x="1" y="3"/>
                  </a:lnTo>
                  <a:lnTo>
                    <a:pt x="2" y="1"/>
                  </a:lnTo>
                  <a:lnTo>
                    <a:pt x="3" y="1"/>
                  </a:lnTo>
                  <a:lnTo>
                    <a:pt x="4" y="0"/>
                  </a:lnTo>
                  <a:lnTo>
                    <a:pt x="29" y="0"/>
                  </a:lnTo>
                  <a:lnTo>
                    <a:pt x="31" y="1"/>
                  </a:lnTo>
                  <a:lnTo>
                    <a:pt x="32" y="1"/>
                  </a:lnTo>
                  <a:lnTo>
                    <a:pt x="33" y="3"/>
                  </a:lnTo>
                  <a:lnTo>
                    <a:pt x="33" y="4"/>
                  </a:lnTo>
                  <a:lnTo>
                    <a:pt x="33" y="23"/>
                  </a:lnTo>
                  <a:lnTo>
                    <a:pt x="33" y="24"/>
                  </a:lnTo>
                  <a:lnTo>
                    <a:pt x="32" y="26"/>
                  </a:lnTo>
                  <a:lnTo>
                    <a:pt x="31" y="26"/>
                  </a:lnTo>
                  <a:lnTo>
                    <a:pt x="29"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5" name="Freeform 2228">
              <a:extLst>
                <a:ext uri="{FF2B5EF4-FFF2-40B4-BE49-F238E27FC236}">
                  <a16:creationId xmlns:a16="http://schemas.microsoft.com/office/drawing/2014/main" id="{AA59BF9C-5265-3C22-153B-79A5B5E63C84}"/>
                </a:ext>
              </a:extLst>
            </p:cNvPr>
            <p:cNvSpPr>
              <a:spLocks/>
            </p:cNvSpPr>
            <p:nvPr/>
          </p:nvSpPr>
          <p:spPr bwMode="auto">
            <a:xfrm>
              <a:off x="3071813" y="8224838"/>
              <a:ext cx="3175" cy="141288"/>
            </a:xfrm>
            <a:custGeom>
              <a:avLst/>
              <a:gdLst>
                <a:gd name="T0" fmla="*/ 4 w 8"/>
                <a:gd name="T1" fmla="*/ 354 h 354"/>
                <a:gd name="T2" fmla="*/ 3 w 8"/>
                <a:gd name="T3" fmla="*/ 353 h 354"/>
                <a:gd name="T4" fmla="*/ 2 w 8"/>
                <a:gd name="T5" fmla="*/ 352 h 354"/>
                <a:gd name="T6" fmla="*/ 1 w 8"/>
                <a:gd name="T7" fmla="*/ 351 h 354"/>
                <a:gd name="T8" fmla="*/ 0 w 8"/>
                <a:gd name="T9" fmla="*/ 350 h 354"/>
                <a:gd name="T10" fmla="*/ 0 w 8"/>
                <a:gd name="T11" fmla="*/ 4 h 354"/>
                <a:gd name="T12" fmla="*/ 1 w 8"/>
                <a:gd name="T13" fmla="*/ 3 h 354"/>
                <a:gd name="T14" fmla="*/ 2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2" y="352"/>
                  </a:lnTo>
                  <a:lnTo>
                    <a:pt x="1" y="351"/>
                  </a:lnTo>
                  <a:lnTo>
                    <a:pt x="0" y="350"/>
                  </a:lnTo>
                  <a:lnTo>
                    <a:pt x="0" y="4"/>
                  </a:lnTo>
                  <a:lnTo>
                    <a:pt x="1" y="3"/>
                  </a:lnTo>
                  <a:lnTo>
                    <a:pt x="2"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6" name="Freeform 2229">
              <a:extLst>
                <a:ext uri="{FF2B5EF4-FFF2-40B4-BE49-F238E27FC236}">
                  <a16:creationId xmlns:a16="http://schemas.microsoft.com/office/drawing/2014/main" id="{27A1FEEA-336D-A527-7C2D-841DAB5438FB}"/>
                </a:ext>
              </a:extLst>
            </p:cNvPr>
            <p:cNvSpPr>
              <a:spLocks/>
            </p:cNvSpPr>
            <p:nvPr/>
          </p:nvSpPr>
          <p:spPr bwMode="auto">
            <a:xfrm>
              <a:off x="3090863" y="8224838"/>
              <a:ext cx="3175" cy="141288"/>
            </a:xfrm>
            <a:custGeom>
              <a:avLst/>
              <a:gdLst>
                <a:gd name="T0" fmla="*/ 4 w 8"/>
                <a:gd name="T1" fmla="*/ 354 h 354"/>
                <a:gd name="T2" fmla="*/ 3 w 8"/>
                <a:gd name="T3" fmla="*/ 353 h 354"/>
                <a:gd name="T4" fmla="*/ 1 w 8"/>
                <a:gd name="T5" fmla="*/ 352 h 354"/>
                <a:gd name="T6" fmla="*/ 1 w 8"/>
                <a:gd name="T7" fmla="*/ 351 h 354"/>
                <a:gd name="T8" fmla="*/ 0 w 8"/>
                <a:gd name="T9" fmla="*/ 350 h 354"/>
                <a:gd name="T10" fmla="*/ 0 w 8"/>
                <a:gd name="T11" fmla="*/ 4 h 354"/>
                <a:gd name="T12" fmla="*/ 1 w 8"/>
                <a:gd name="T13" fmla="*/ 3 h 354"/>
                <a:gd name="T14" fmla="*/ 1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1" y="352"/>
                  </a:lnTo>
                  <a:lnTo>
                    <a:pt x="1" y="351"/>
                  </a:lnTo>
                  <a:lnTo>
                    <a:pt x="0" y="350"/>
                  </a:lnTo>
                  <a:lnTo>
                    <a:pt x="0" y="4"/>
                  </a:lnTo>
                  <a:lnTo>
                    <a:pt x="1" y="3"/>
                  </a:lnTo>
                  <a:lnTo>
                    <a:pt x="1"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7" name="Freeform 2230">
              <a:extLst>
                <a:ext uri="{FF2B5EF4-FFF2-40B4-BE49-F238E27FC236}">
                  <a16:creationId xmlns:a16="http://schemas.microsoft.com/office/drawing/2014/main" id="{8D553CA1-0E8C-733F-4C73-C5B8330BD8DB}"/>
                </a:ext>
              </a:extLst>
            </p:cNvPr>
            <p:cNvSpPr>
              <a:spLocks/>
            </p:cNvSpPr>
            <p:nvPr/>
          </p:nvSpPr>
          <p:spPr bwMode="auto">
            <a:xfrm>
              <a:off x="3057526" y="8224838"/>
              <a:ext cx="3175" cy="141288"/>
            </a:xfrm>
            <a:custGeom>
              <a:avLst/>
              <a:gdLst>
                <a:gd name="T0" fmla="*/ 4 w 8"/>
                <a:gd name="T1" fmla="*/ 354 h 354"/>
                <a:gd name="T2" fmla="*/ 3 w 8"/>
                <a:gd name="T3" fmla="*/ 353 h 354"/>
                <a:gd name="T4" fmla="*/ 1 w 8"/>
                <a:gd name="T5" fmla="*/ 352 h 354"/>
                <a:gd name="T6" fmla="*/ 1 w 8"/>
                <a:gd name="T7" fmla="*/ 351 h 354"/>
                <a:gd name="T8" fmla="*/ 0 w 8"/>
                <a:gd name="T9" fmla="*/ 350 h 354"/>
                <a:gd name="T10" fmla="*/ 0 w 8"/>
                <a:gd name="T11" fmla="*/ 4 h 354"/>
                <a:gd name="T12" fmla="*/ 1 w 8"/>
                <a:gd name="T13" fmla="*/ 3 h 354"/>
                <a:gd name="T14" fmla="*/ 1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1" y="352"/>
                  </a:lnTo>
                  <a:lnTo>
                    <a:pt x="1" y="351"/>
                  </a:lnTo>
                  <a:lnTo>
                    <a:pt x="0" y="350"/>
                  </a:lnTo>
                  <a:lnTo>
                    <a:pt x="0" y="4"/>
                  </a:lnTo>
                  <a:lnTo>
                    <a:pt x="1" y="3"/>
                  </a:lnTo>
                  <a:lnTo>
                    <a:pt x="1"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8" name="Freeform 2231">
              <a:extLst>
                <a:ext uri="{FF2B5EF4-FFF2-40B4-BE49-F238E27FC236}">
                  <a16:creationId xmlns:a16="http://schemas.microsoft.com/office/drawing/2014/main" id="{AB37EEA6-3E30-E867-0342-D8AFEC17A403}"/>
                </a:ext>
              </a:extLst>
            </p:cNvPr>
            <p:cNvSpPr>
              <a:spLocks/>
            </p:cNvSpPr>
            <p:nvPr/>
          </p:nvSpPr>
          <p:spPr bwMode="auto">
            <a:xfrm>
              <a:off x="3067051" y="8224838"/>
              <a:ext cx="3175" cy="141288"/>
            </a:xfrm>
            <a:custGeom>
              <a:avLst/>
              <a:gdLst>
                <a:gd name="T0" fmla="*/ 5 w 9"/>
                <a:gd name="T1" fmla="*/ 354 h 354"/>
                <a:gd name="T2" fmla="*/ 4 w 9"/>
                <a:gd name="T3" fmla="*/ 353 h 354"/>
                <a:gd name="T4" fmla="*/ 2 w 9"/>
                <a:gd name="T5" fmla="*/ 352 h 354"/>
                <a:gd name="T6" fmla="*/ 0 w 9"/>
                <a:gd name="T7" fmla="*/ 351 h 354"/>
                <a:gd name="T8" fmla="*/ 0 w 9"/>
                <a:gd name="T9" fmla="*/ 350 h 354"/>
                <a:gd name="T10" fmla="*/ 0 w 9"/>
                <a:gd name="T11" fmla="*/ 4 h 354"/>
                <a:gd name="T12" fmla="*/ 0 w 9"/>
                <a:gd name="T13" fmla="*/ 3 h 354"/>
                <a:gd name="T14" fmla="*/ 2 w 9"/>
                <a:gd name="T15" fmla="*/ 1 h 354"/>
                <a:gd name="T16" fmla="*/ 4 w 9"/>
                <a:gd name="T17" fmla="*/ 1 h 354"/>
                <a:gd name="T18" fmla="*/ 5 w 9"/>
                <a:gd name="T19" fmla="*/ 0 h 354"/>
                <a:gd name="T20" fmla="*/ 7 w 9"/>
                <a:gd name="T21" fmla="*/ 1 h 354"/>
                <a:gd name="T22" fmla="*/ 8 w 9"/>
                <a:gd name="T23" fmla="*/ 1 h 354"/>
                <a:gd name="T24" fmla="*/ 9 w 9"/>
                <a:gd name="T25" fmla="*/ 3 h 354"/>
                <a:gd name="T26" fmla="*/ 9 w 9"/>
                <a:gd name="T27" fmla="*/ 4 h 354"/>
                <a:gd name="T28" fmla="*/ 9 w 9"/>
                <a:gd name="T29" fmla="*/ 350 h 354"/>
                <a:gd name="T30" fmla="*/ 9 w 9"/>
                <a:gd name="T31" fmla="*/ 351 h 354"/>
                <a:gd name="T32" fmla="*/ 8 w 9"/>
                <a:gd name="T33" fmla="*/ 352 h 354"/>
                <a:gd name="T34" fmla="*/ 7 w 9"/>
                <a:gd name="T35" fmla="*/ 353 h 354"/>
                <a:gd name="T36" fmla="*/ 5 w 9"/>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4">
                  <a:moveTo>
                    <a:pt x="5" y="354"/>
                  </a:moveTo>
                  <a:lnTo>
                    <a:pt x="4" y="353"/>
                  </a:lnTo>
                  <a:lnTo>
                    <a:pt x="2" y="352"/>
                  </a:lnTo>
                  <a:lnTo>
                    <a:pt x="0" y="351"/>
                  </a:lnTo>
                  <a:lnTo>
                    <a:pt x="0" y="350"/>
                  </a:lnTo>
                  <a:lnTo>
                    <a:pt x="0" y="4"/>
                  </a:lnTo>
                  <a:lnTo>
                    <a:pt x="0" y="3"/>
                  </a:lnTo>
                  <a:lnTo>
                    <a:pt x="2" y="1"/>
                  </a:lnTo>
                  <a:lnTo>
                    <a:pt x="4" y="1"/>
                  </a:lnTo>
                  <a:lnTo>
                    <a:pt x="5" y="0"/>
                  </a:lnTo>
                  <a:lnTo>
                    <a:pt x="7" y="1"/>
                  </a:lnTo>
                  <a:lnTo>
                    <a:pt x="8" y="1"/>
                  </a:lnTo>
                  <a:lnTo>
                    <a:pt x="9" y="3"/>
                  </a:lnTo>
                  <a:lnTo>
                    <a:pt x="9" y="4"/>
                  </a:lnTo>
                  <a:lnTo>
                    <a:pt x="9" y="350"/>
                  </a:lnTo>
                  <a:lnTo>
                    <a:pt x="9" y="351"/>
                  </a:lnTo>
                  <a:lnTo>
                    <a:pt x="8" y="352"/>
                  </a:lnTo>
                  <a:lnTo>
                    <a:pt x="7" y="353"/>
                  </a:lnTo>
                  <a:lnTo>
                    <a:pt x="5"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29" name="Freeform 2232">
              <a:extLst>
                <a:ext uri="{FF2B5EF4-FFF2-40B4-BE49-F238E27FC236}">
                  <a16:creationId xmlns:a16="http://schemas.microsoft.com/office/drawing/2014/main" id="{01D74998-6601-64E4-768E-EF44A36A4344}"/>
                </a:ext>
              </a:extLst>
            </p:cNvPr>
            <p:cNvSpPr>
              <a:spLocks/>
            </p:cNvSpPr>
            <p:nvPr/>
          </p:nvSpPr>
          <p:spPr bwMode="auto">
            <a:xfrm>
              <a:off x="3098801" y="8224838"/>
              <a:ext cx="3175" cy="141288"/>
            </a:xfrm>
            <a:custGeom>
              <a:avLst/>
              <a:gdLst>
                <a:gd name="T0" fmla="*/ 4 w 8"/>
                <a:gd name="T1" fmla="*/ 354 h 354"/>
                <a:gd name="T2" fmla="*/ 3 w 8"/>
                <a:gd name="T3" fmla="*/ 353 h 354"/>
                <a:gd name="T4" fmla="*/ 2 w 8"/>
                <a:gd name="T5" fmla="*/ 352 h 354"/>
                <a:gd name="T6" fmla="*/ 1 w 8"/>
                <a:gd name="T7" fmla="*/ 351 h 354"/>
                <a:gd name="T8" fmla="*/ 0 w 8"/>
                <a:gd name="T9" fmla="*/ 350 h 354"/>
                <a:gd name="T10" fmla="*/ 0 w 8"/>
                <a:gd name="T11" fmla="*/ 4 h 354"/>
                <a:gd name="T12" fmla="*/ 1 w 8"/>
                <a:gd name="T13" fmla="*/ 3 h 354"/>
                <a:gd name="T14" fmla="*/ 2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2" y="352"/>
                  </a:lnTo>
                  <a:lnTo>
                    <a:pt x="1" y="351"/>
                  </a:lnTo>
                  <a:lnTo>
                    <a:pt x="0" y="350"/>
                  </a:lnTo>
                  <a:lnTo>
                    <a:pt x="0" y="4"/>
                  </a:lnTo>
                  <a:lnTo>
                    <a:pt x="1" y="3"/>
                  </a:lnTo>
                  <a:lnTo>
                    <a:pt x="2"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0" name="Freeform 2233">
              <a:extLst>
                <a:ext uri="{FF2B5EF4-FFF2-40B4-BE49-F238E27FC236}">
                  <a16:creationId xmlns:a16="http://schemas.microsoft.com/office/drawing/2014/main" id="{B379DCD7-EF4A-B5B0-0D49-18355C15C201}"/>
                </a:ext>
              </a:extLst>
            </p:cNvPr>
            <p:cNvSpPr>
              <a:spLocks/>
            </p:cNvSpPr>
            <p:nvPr/>
          </p:nvSpPr>
          <p:spPr bwMode="auto">
            <a:xfrm>
              <a:off x="3108326" y="8224838"/>
              <a:ext cx="3175" cy="141288"/>
            </a:xfrm>
            <a:custGeom>
              <a:avLst/>
              <a:gdLst>
                <a:gd name="T0" fmla="*/ 4 w 8"/>
                <a:gd name="T1" fmla="*/ 354 h 354"/>
                <a:gd name="T2" fmla="*/ 3 w 8"/>
                <a:gd name="T3" fmla="*/ 353 h 354"/>
                <a:gd name="T4" fmla="*/ 2 w 8"/>
                <a:gd name="T5" fmla="*/ 352 h 354"/>
                <a:gd name="T6" fmla="*/ 1 w 8"/>
                <a:gd name="T7" fmla="*/ 351 h 354"/>
                <a:gd name="T8" fmla="*/ 0 w 8"/>
                <a:gd name="T9" fmla="*/ 350 h 354"/>
                <a:gd name="T10" fmla="*/ 0 w 8"/>
                <a:gd name="T11" fmla="*/ 4 h 354"/>
                <a:gd name="T12" fmla="*/ 1 w 8"/>
                <a:gd name="T13" fmla="*/ 3 h 354"/>
                <a:gd name="T14" fmla="*/ 2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2" y="352"/>
                  </a:lnTo>
                  <a:lnTo>
                    <a:pt x="1" y="351"/>
                  </a:lnTo>
                  <a:lnTo>
                    <a:pt x="0" y="350"/>
                  </a:lnTo>
                  <a:lnTo>
                    <a:pt x="0" y="4"/>
                  </a:lnTo>
                  <a:lnTo>
                    <a:pt x="1" y="3"/>
                  </a:lnTo>
                  <a:lnTo>
                    <a:pt x="2"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1" name="Freeform 2234">
              <a:extLst>
                <a:ext uri="{FF2B5EF4-FFF2-40B4-BE49-F238E27FC236}">
                  <a16:creationId xmlns:a16="http://schemas.microsoft.com/office/drawing/2014/main" id="{C7FBCFA1-6CEB-0675-6C18-C7DBE00018A4}"/>
                </a:ext>
              </a:extLst>
            </p:cNvPr>
            <p:cNvSpPr>
              <a:spLocks/>
            </p:cNvSpPr>
            <p:nvPr/>
          </p:nvSpPr>
          <p:spPr bwMode="auto">
            <a:xfrm>
              <a:off x="3265488" y="8224838"/>
              <a:ext cx="3175" cy="141288"/>
            </a:xfrm>
            <a:custGeom>
              <a:avLst/>
              <a:gdLst>
                <a:gd name="T0" fmla="*/ 4 w 9"/>
                <a:gd name="T1" fmla="*/ 354 h 354"/>
                <a:gd name="T2" fmla="*/ 2 w 9"/>
                <a:gd name="T3" fmla="*/ 353 h 354"/>
                <a:gd name="T4" fmla="*/ 1 w 9"/>
                <a:gd name="T5" fmla="*/ 352 h 354"/>
                <a:gd name="T6" fmla="*/ 0 w 9"/>
                <a:gd name="T7" fmla="*/ 351 h 354"/>
                <a:gd name="T8" fmla="*/ 0 w 9"/>
                <a:gd name="T9" fmla="*/ 350 h 354"/>
                <a:gd name="T10" fmla="*/ 0 w 9"/>
                <a:gd name="T11" fmla="*/ 4 h 354"/>
                <a:gd name="T12" fmla="*/ 0 w 9"/>
                <a:gd name="T13" fmla="*/ 3 h 354"/>
                <a:gd name="T14" fmla="*/ 1 w 9"/>
                <a:gd name="T15" fmla="*/ 1 h 354"/>
                <a:gd name="T16" fmla="*/ 2 w 9"/>
                <a:gd name="T17" fmla="*/ 1 h 354"/>
                <a:gd name="T18" fmla="*/ 4 w 9"/>
                <a:gd name="T19" fmla="*/ 0 h 354"/>
                <a:gd name="T20" fmla="*/ 5 w 9"/>
                <a:gd name="T21" fmla="*/ 1 h 354"/>
                <a:gd name="T22" fmla="*/ 8 w 9"/>
                <a:gd name="T23" fmla="*/ 1 h 354"/>
                <a:gd name="T24" fmla="*/ 8 w 9"/>
                <a:gd name="T25" fmla="*/ 3 h 354"/>
                <a:gd name="T26" fmla="*/ 9 w 9"/>
                <a:gd name="T27" fmla="*/ 4 h 354"/>
                <a:gd name="T28" fmla="*/ 9 w 9"/>
                <a:gd name="T29" fmla="*/ 350 h 354"/>
                <a:gd name="T30" fmla="*/ 8 w 9"/>
                <a:gd name="T31" fmla="*/ 351 h 354"/>
                <a:gd name="T32" fmla="*/ 8 w 9"/>
                <a:gd name="T33" fmla="*/ 352 h 354"/>
                <a:gd name="T34" fmla="*/ 5 w 9"/>
                <a:gd name="T35" fmla="*/ 353 h 354"/>
                <a:gd name="T36" fmla="*/ 4 w 9"/>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4">
                  <a:moveTo>
                    <a:pt x="4" y="354"/>
                  </a:moveTo>
                  <a:lnTo>
                    <a:pt x="2" y="353"/>
                  </a:lnTo>
                  <a:lnTo>
                    <a:pt x="1" y="352"/>
                  </a:lnTo>
                  <a:lnTo>
                    <a:pt x="0" y="351"/>
                  </a:lnTo>
                  <a:lnTo>
                    <a:pt x="0" y="350"/>
                  </a:lnTo>
                  <a:lnTo>
                    <a:pt x="0" y="4"/>
                  </a:lnTo>
                  <a:lnTo>
                    <a:pt x="0" y="3"/>
                  </a:lnTo>
                  <a:lnTo>
                    <a:pt x="1" y="1"/>
                  </a:lnTo>
                  <a:lnTo>
                    <a:pt x="2" y="1"/>
                  </a:lnTo>
                  <a:lnTo>
                    <a:pt x="4" y="0"/>
                  </a:lnTo>
                  <a:lnTo>
                    <a:pt x="5" y="1"/>
                  </a:lnTo>
                  <a:lnTo>
                    <a:pt x="8" y="1"/>
                  </a:lnTo>
                  <a:lnTo>
                    <a:pt x="8" y="3"/>
                  </a:lnTo>
                  <a:lnTo>
                    <a:pt x="9" y="4"/>
                  </a:lnTo>
                  <a:lnTo>
                    <a:pt x="9" y="350"/>
                  </a:lnTo>
                  <a:lnTo>
                    <a:pt x="8" y="351"/>
                  </a:lnTo>
                  <a:lnTo>
                    <a:pt x="8" y="352"/>
                  </a:lnTo>
                  <a:lnTo>
                    <a:pt x="5"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2" name="Freeform 2235">
              <a:extLst>
                <a:ext uri="{FF2B5EF4-FFF2-40B4-BE49-F238E27FC236}">
                  <a16:creationId xmlns:a16="http://schemas.microsoft.com/office/drawing/2014/main" id="{B623BFDD-A23A-8AAC-210B-5CE2F53797C8}"/>
                </a:ext>
              </a:extLst>
            </p:cNvPr>
            <p:cNvSpPr>
              <a:spLocks/>
            </p:cNvSpPr>
            <p:nvPr/>
          </p:nvSpPr>
          <p:spPr bwMode="auto">
            <a:xfrm>
              <a:off x="3273426" y="8224838"/>
              <a:ext cx="3175" cy="141288"/>
            </a:xfrm>
            <a:custGeom>
              <a:avLst/>
              <a:gdLst>
                <a:gd name="T0" fmla="*/ 4 w 8"/>
                <a:gd name="T1" fmla="*/ 354 h 354"/>
                <a:gd name="T2" fmla="*/ 2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2 w 8"/>
                <a:gd name="T17" fmla="*/ 1 h 354"/>
                <a:gd name="T18" fmla="*/ 4 w 8"/>
                <a:gd name="T19" fmla="*/ 0 h 354"/>
                <a:gd name="T20" fmla="*/ 5 w 8"/>
                <a:gd name="T21" fmla="*/ 1 h 354"/>
                <a:gd name="T22" fmla="*/ 6 w 8"/>
                <a:gd name="T23" fmla="*/ 1 h 354"/>
                <a:gd name="T24" fmla="*/ 7 w 8"/>
                <a:gd name="T25" fmla="*/ 3 h 354"/>
                <a:gd name="T26" fmla="*/ 8 w 8"/>
                <a:gd name="T27" fmla="*/ 4 h 354"/>
                <a:gd name="T28" fmla="*/ 8 w 8"/>
                <a:gd name="T29" fmla="*/ 350 h 354"/>
                <a:gd name="T30" fmla="*/ 7 w 8"/>
                <a:gd name="T31" fmla="*/ 351 h 354"/>
                <a:gd name="T32" fmla="*/ 6 w 8"/>
                <a:gd name="T33" fmla="*/ 352 h 354"/>
                <a:gd name="T34" fmla="*/ 5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2" y="353"/>
                  </a:lnTo>
                  <a:lnTo>
                    <a:pt x="1" y="352"/>
                  </a:lnTo>
                  <a:lnTo>
                    <a:pt x="0" y="351"/>
                  </a:lnTo>
                  <a:lnTo>
                    <a:pt x="0" y="350"/>
                  </a:lnTo>
                  <a:lnTo>
                    <a:pt x="0" y="4"/>
                  </a:lnTo>
                  <a:lnTo>
                    <a:pt x="0" y="3"/>
                  </a:lnTo>
                  <a:lnTo>
                    <a:pt x="1" y="1"/>
                  </a:lnTo>
                  <a:lnTo>
                    <a:pt x="2" y="1"/>
                  </a:lnTo>
                  <a:lnTo>
                    <a:pt x="4" y="0"/>
                  </a:lnTo>
                  <a:lnTo>
                    <a:pt x="5" y="1"/>
                  </a:lnTo>
                  <a:lnTo>
                    <a:pt x="6" y="1"/>
                  </a:lnTo>
                  <a:lnTo>
                    <a:pt x="7" y="3"/>
                  </a:lnTo>
                  <a:lnTo>
                    <a:pt x="8" y="4"/>
                  </a:lnTo>
                  <a:lnTo>
                    <a:pt x="8" y="350"/>
                  </a:lnTo>
                  <a:lnTo>
                    <a:pt x="7" y="351"/>
                  </a:lnTo>
                  <a:lnTo>
                    <a:pt x="6" y="352"/>
                  </a:lnTo>
                  <a:lnTo>
                    <a:pt x="5"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3" name="Freeform 2236">
              <a:extLst>
                <a:ext uri="{FF2B5EF4-FFF2-40B4-BE49-F238E27FC236}">
                  <a16:creationId xmlns:a16="http://schemas.microsoft.com/office/drawing/2014/main" id="{85FDA767-2024-6340-DF0C-807B63C3C3EE}"/>
                </a:ext>
              </a:extLst>
            </p:cNvPr>
            <p:cNvSpPr>
              <a:spLocks/>
            </p:cNvSpPr>
            <p:nvPr/>
          </p:nvSpPr>
          <p:spPr bwMode="auto">
            <a:xfrm>
              <a:off x="3336926" y="8224838"/>
              <a:ext cx="3175" cy="106363"/>
            </a:xfrm>
            <a:custGeom>
              <a:avLst/>
              <a:gdLst>
                <a:gd name="T0" fmla="*/ 4 w 8"/>
                <a:gd name="T1" fmla="*/ 268 h 268"/>
                <a:gd name="T2" fmla="*/ 3 w 8"/>
                <a:gd name="T3" fmla="*/ 268 h 268"/>
                <a:gd name="T4" fmla="*/ 1 w 8"/>
                <a:gd name="T5" fmla="*/ 267 h 268"/>
                <a:gd name="T6" fmla="*/ 0 w 8"/>
                <a:gd name="T7" fmla="*/ 266 h 268"/>
                <a:gd name="T8" fmla="*/ 0 w 8"/>
                <a:gd name="T9" fmla="*/ 263 h 268"/>
                <a:gd name="T10" fmla="*/ 0 w 8"/>
                <a:gd name="T11" fmla="*/ 4 h 268"/>
                <a:gd name="T12" fmla="*/ 0 w 8"/>
                <a:gd name="T13" fmla="*/ 3 h 268"/>
                <a:gd name="T14" fmla="*/ 1 w 8"/>
                <a:gd name="T15" fmla="*/ 1 h 268"/>
                <a:gd name="T16" fmla="*/ 3 w 8"/>
                <a:gd name="T17" fmla="*/ 1 h 268"/>
                <a:gd name="T18" fmla="*/ 4 w 8"/>
                <a:gd name="T19" fmla="*/ 0 h 268"/>
                <a:gd name="T20" fmla="*/ 6 w 8"/>
                <a:gd name="T21" fmla="*/ 1 h 268"/>
                <a:gd name="T22" fmla="*/ 7 w 8"/>
                <a:gd name="T23" fmla="*/ 1 h 268"/>
                <a:gd name="T24" fmla="*/ 8 w 8"/>
                <a:gd name="T25" fmla="*/ 3 h 268"/>
                <a:gd name="T26" fmla="*/ 8 w 8"/>
                <a:gd name="T27" fmla="*/ 4 h 268"/>
                <a:gd name="T28" fmla="*/ 8 w 8"/>
                <a:gd name="T29" fmla="*/ 263 h 268"/>
                <a:gd name="T30" fmla="*/ 8 w 8"/>
                <a:gd name="T31" fmla="*/ 266 h 268"/>
                <a:gd name="T32" fmla="*/ 7 w 8"/>
                <a:gd name="T33" fmla="*/ 267 h 268"/>
                <a:gd name="T34" fmla="*/ 6 w 8"/>
                <a:gd name="T35" fmla="*/ 268 h 268"/>
                <a:gd name="T36" fmla="*/ 4 w 8"/>
                <a:gd name="T3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8">
                  <a:moveTo>
                    <a:pt x="4" y="268"/>
                  </a:moveTo>
                  <a:lnTo>
                    <a:pt x="3" y="268"/>
                  </a:lnTo>
                  <a:lnTo>
                    <a:pt x="1" y="267"/>
                  </a:lnTo>
                  <a:lnTo>
                    <a:pt x="0" y="266"/>
                  </a:lnTo>
                  <a:lnTo>
                    <a:pt x="0" y="263"/>
                  </a:lnTo>
                  <a:lnTo>
                    <a:pt x="0" y="4"/>
                  </a:lnTo>
                  <a:lnTo>
                    <a:pt x="0" y="3"/>
                  </a:lnTo>
                  <a:lnTo>
                    <a:pt x="1" y="1"/>
                  </a:lnTo>
                  <a:lnTo>
                    <a:pt x="3" y="1"/>
                  </a:lnTo>
                  <a:lnTo>
                    <a:pt x="4" y="0"/>
                  </a:lnTo>
                  <a:lnTo>
                    <a:pt x="6" y="1"/>
                  </a:lnTo>
                  <a:lnTo>
                    <a:pt x="7" y="1"/>
                  </a:lnTo>
                  <a:lnTo>
                    <a:pt x="8" y="3"/>
                  </a:lnTo>
                  <a:lnTo>
                    <a:pt x="8" y="4"/>
                  </a:lnTo>
                  <a:lnTo>
                    <a:pt x="8" y="263"/>
                  </a:lnTo>
                  <a:lnTo>
                    <a:pt x="8" y="266"/>
                  </a:lnTo>
                  <a:lnTo>
                    <a:pt x="7" y="267"/>
                  </a:lnTo>
                  <a:lnTo>
                    <a:pt x="6" y="268"/>
                  </a:lnTo>
                  <a:lnTo>
                    <a:pt x="4" y="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4" name="Freeform 2237">
              <a:extLst>
                <a:ext uri="{FF2B5EF4-FFF2-40B4-BE49-F238E27FC236}">
                  <a16:creationId xmlns:a16="http://schemas.microsoft.com/office/drawing/2014/main" id="{9F578C5C-ED17-E014-102D-885057329126}"/>
                </a:ext>
              </a:extLst>
            </p:cNvPr>
            <p:cNvSpPr>
              <a:spLocks/>
            </p:cNvSpPr>
            <p:nvPr/>
          </p:nvSpPr>
          <p:spPr bwMode="auto">
            <a:xfrm>
              <a:off x="3281363" y="8224838"/>
              <a:ext cx="3175" cy="23813"/>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3 h 57"/>
                <a:gd name="T14" fmla="*/ 1 w 8"/>
                <a:gd name="T15" fmla="*/ 1 h 57"/>
                <a:gd name="T16" fmla="*/ 2 w 8"/>
                <a:gd name="T17" fmla="*/ 1 h 57"/>
                <a:gd name="T18" fmla="*/ 4 w 8"/>
                <a:gd name="T19" fmla="*/ 0 h 57"/>
                <a:gd name="T20" fmla="*/ 5 w 8"/>
                <a:gd name="T21" fmla="*/ 1 h 57"/>
                <a:gd name="T22" fmla="*/ 7 w 8"/>
                <a:gd name="T23" fmla="*/ 1 h 57"/>
                <a:gd name="T24" fmla="*/ 8 w 8"/>
                <a:gd name="T25" fmla="*/ 3 h 57"/>
                <a:gd name="T26" fmla="*/ 8 w 8"/>
                <a:gd name="T27" fmla="*/ 4 h 57"/>
                <a:gd name="T28" fmla="*/ 8 w 8"/>
                <a:gd name="T29" fmla="*/ 53 h 57"/>
                <a:gd name="T30" fmla="*/ 8 w 8"/>
                <a:gd name="T31" fmla="*/ 55 h 57"/>
                <a:gd name="T32" fmla="*/ 7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3"/>
                  </a:lnTo>
                  <a:lnTo>
                    <a:pt x="1" y="1"/>
                  </a:lnTo>
                  <a:lnTo>
                    <a:pt x="2" y="1"/>
                  </a:lnTo>
                  <a:lnTo>
                    <a:pt x="4" y="0"/>
                  </a:lnTo>
                  <a:lnTo>
                    <a:pt x="5" y="1"/>
                  </a:lnTo>
                  <a:lnTo>
                    <a:pt x="7" y="1"/>
                  </a:lnTo>
                  <a:lnTo>
                    <a:pt x="8" y="3"/>
                  </a:lnTo>
                  <a:lnTo>
                    <a:pt x="8" y="4"/>
                  </a:lnTo>
                  <a:lnTo>
                    <a:pt x="8" y="53"/>
                  </a:lnTo>
                  <a:lnTo>
                    <a:pt x="8" y="55"/>
                  </a:lnTo>
                  <a:lnTo>
                    <a:pt x="7" y="56"/>
                  </a:lnTo>
                  <a:lnTo>
                    <a:pt x="5"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5" name="Freeform 2238">
              <a:extLst>
                <a:ext uri="{FF2B5EF4-FFF2-40B4-BE49-F238E27FC236}">
                  <a16:creationId xmlns:a16="http://schemas.microsoft.com/office/drawing/2014/main" id="{B8A8D0D8-6A8D-9727-CA1F-BA3DC24F2BC9}"/>
                </a:ext>
              </a:extLst>
            </p:cNvPr>
            <p:cNvSpPr>
              <a:spLocks/>
            </p:cNvSpPr>
            <p:nvPr/>
          </p:nvSpPr>
          <p:spPr bwMode="auto">
            <a:xfrm>
              <a:off x="3328988" y="8224838"/>
              <a:ext cx="3175" cy="141288"/>
            </a:xfrm>
            <a:custGeom>
              <a:avLst/>
              <a:gdLst>
                <a:gd name="T0" fmla="*/ 4 w 8"/>
                <a:gd name="T1" fmla="*/ 354 h 354"/>
                <a:gd name="T2" fmla="*/ 2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2 w 8"/>
                <a:gd name="T17" fmla="*/ 1 h 354"/>
                <a:gd name="T18" fmla="*/ 4 w 8"/>
                <a:gd name="T19" fmla="*/ 0 h 354"/>
                <a:gd name="T20" fmla="*/ 5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5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2" y="353"/>
                  </a:lnTo>
                  <a:lnTo>
                    <a:pt x="1" y="352"/>
                  </a:lnTo>
                  <a:lnTo>
                    <a:pt x="0" y="351"/>
                  </a:lnTo>
                  <a:lnTo>
                    <a:pt x="0" y="350"/>
                  </a:lnTo>
                  <a:lnTo>
                    <a:pt x="0" y="4"/>
                  </a:lnTo>
                  <a:lnTo>
                    <a:pt x="0" y="3"/>
                  </a:lnTo>
                  <a:lnTo>
                    <a:pt x="1" y="1"/>
                  </a:lnTo>
                  <a:lnTo>
                    <a:pt x="2" y="1"/>
                  </a:lnTo>
                  <a:lnTo>
                    <a:pt x="4" y="0"/>
                  </a:lnTo>
                  <a:lnTo>
                    <a:pt x="5" y="1"/>
                  </a:lnTo>
                  <a:lnTo>
                    <a:pt x="7" y="1"/>
                  </a:lnTo>
                  <a:lnTo>
                    <a:pt x="8" y="3"/>
                  </a:lnTo>
                  <a:lnTo>
                    <a:pt x="8" y="4"/>
                  </a:lnTo>
                  <a:lnTo>
                    <a:pt x="8" y="350"/>
                  </a:lnTo>
                  <a:lnTo>
                    <a:pt x="8" y="351"/>
                  </a:lnTo>
                  <a:lnTo>
                    <a:pt x="7" y="352"/>
                  </a:lnTo>
                  <a:lnTo>
                    <a:pt x="5"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6" name="Freeform 2239">
              <a:extLst>
                <a:ext uri="{FF2B5EF4-FFF2-40B4-BE49-F238E27FC236}">
                  <a16:creationId xmlns:a16="http://schemas.microsoft.com/office/drawing/2014/main" id="{7E8F3249-019F-3A22-D1DA-400AB6632325}"/>
                </a:ext>
              </a:extLst>
            </p:cNvPr>
            <p:cNvSpPr>
              <a:spLocks/>
            </p:cNvSpPr>
            <p:nvPr/>
          </p:nvSpPr>
          <p:spPr bwMode="auto">
            <a:xfrm>
              <a:off x="3154363" y="8224838"/>
              <a:ext cx="3175" cy="107950"/>
            </a:xfrm>
            <a:custGeom>
              <a:avLst/>
              <a:gdLst>
                <a:gd name="T0" fmla="*/ 4 w 8"/>
                <a:gd name="T1" fmla="*/ 271 h 271"/>
                <a:gd name="T2" fmla="*/ 2 w 8"/>
                <a:gd name="T3" fmla="*/ 271 h 271"/>
                <a:gd name="T4" fmla="*/ 1 w 8"/>
                <a:gd name="T5" fmla="*/ 270 h 271"/>
                <a:gd name="T6" fmla="*/ 0 w 8"/>
                <a:gd name="T7" fmla="*/ 268 h 271"/>
                <a:gd name="T8" fmla="*/ 0 w 8"/>
                <a:gd name="T9" fmla="*/ 267 h 271"/>
                <a:gd name="T10" fmla="*/ 0 w 8"/>
                <a:gd name="T11" fmla="*/ 4 h 271"/>
                <a:gd name="T12" fmla="*/ 0 w 8"/>
                <a:gd name="T13" fmla="*/ 3 h 271"/>
                <a:gd name="T14" fmla="*/ 1 w 8"/>
                <a:gd name="T15" fmla="*/ 1 h 271"/>
                <a:gd name="T16" fmla="*/ 2 w 8"/>
                <a:gd name="T17" fmla="*/ 1 h 271"/>
                <a:gd name="T18" fmla="*/ 4 w 8"/>
                <a:gd name="T19" fmla="*/ 0 h 271"/>
                <a:gd name="T20" fmla="*/ 5 w 8"/>
                <a:gd name="T21" fmla="*/ 1 h 271"/>
                <a:gd name="T22" fmla="*/ 6 w 8"/>
                <a:gd name="T23" fmla="*/ 1 h 271"/>
                <a:gd name="T24" fmla="*/ 7 w 8"/>
                <a:gd name="T25" fmla="*/ 3 h 271"/>
                <a:gd name="T26" fmla="*/ 8 w 8"/>
                <a:gd name="T27" fmla="*/ 4 h 271"/>
                <a:gd name="T28" fmla="*/ 8 w 8"/>
                <a:gd name="T29" fmla="*/ 267 h 271"/>
                <a:gd name="T30" fmla="*/ 7 w 8"/>
                <a:gd name="T31" fmla="*/ 268 h 271"/>
                <a:gd name="T32" fmla="*/ 6 w 8"/>
                <a:gd name="T33" fmla="*/ 270 h 271"/>
                <a:gd name="T34" fmla="*/ 5 w 8"/>
                <a:gd name="T35" fmla="*/ 271 h 271"/>
                <a:gd name="T36" fmla="*/ 4 w 8"/>
                <a:gd name="T3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71">
                  <a:moveTo>
                    <a:pt x="4" y="271"/>
                  </a:moveTo>
                  <a:lnTo>
                    <a:pt x="2" y="271"/>
                  </a:lnTo>
                  <a:lnTo>
                    <a:pt x="1" y="270"/>
                  </a:lnTo>
                  <a:lnTo>
                    <a:pt x="0" y="268"/>
                  </a:lnTo>
                  <a:lnTo>
                    <a:pt x="0" y="267"/>
                  </a:lnTo>
                  <a:lnTo>
                    <a:pt x="0" y="4"/>
                  </a:lnTo>
                  <a:lnTo>
                    <a:pt x="0" y="3"/>
                  </a:lnTo>
                  <a:lnTo>
                    <a:pt x="1" y="1"/>
                  </a:lnTo>
                  <a:lnTo>
                    <a:pt x="2" y="1"/>
                  </a:lnTo>
                  <a:lnTo>
                    <a:pt x="4" y="0"/>
                  </a:lnTo>
                  <a:lnTo>
                    <a:pt x="5" y="1"/>
                  </a:lnTo>
                  <a:lnTo>
                    <a:pt x="6" y="1"/>
                  </a:lnTo>
                  <a:lnTo>
                    <a:pt x="7" y="3"/>
                  </a:lnTo>
                  <a:lnTo>
                    <a:pt x="8" y="4"/>
                  </a:lnTo>
                  <a:lnTo>
                    <a:pt x="8" y="267"/>
                  </a:lnTo>
                  <a:lnTo>
                    <a:pt x="7" y="268"/>
                  </a:lnTo>
                  <a:lnTo>
                    <a:pt x="6" y="270"/>
                  </a:lnTo>
                  <a:lnTo>
                    <a:pt x="5" y="271"/>
                  </a:lnTo>
                  <a:lnTo>
                    <a:pt x="4" y="2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7" name="Freeform 2240">
              <a:extLst>
                <a:ext uri="{FF2B5EF4-FFF2-40B4-BE49-F238E27FC236}">
                  <a16:creationId xmlns:a16="http://schemas.microsoft.com/office/drawing/2014/main" id="{76787B8E-3C4B-5BE6-8748-17B6E6D2563D}"/>
                </a:ext>
              </a:extLst>
            </p:cNvPr>
            <p:cNvSpPr>
              <a:spLocks/>
            </p:cNvSpPr>
            <p:nvPr/>
          </p:nvSpPr>
          <p:spPr bwMode="auto">
            <a:xfrm>
              <a:off x="3163888" y="8224838"/>
              <a:ext cx="3175" cy="141288"/>
            </a:xfrm>
            <a:custGeom>
              <a:avLst/>
              <a:gdLst>
                <a:gd name="T0" fmla="*/ 4 w 8"/>
                <a:gd name="T1" fmla="*/ 354 h 354"/>
                <a:gd name="T2" fmla="*/ 2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2 w 8"/>
                <a:gd name="T17" fmla="*/ 1 h 354"/>
                <a:gd name="T18" fmla="*/ 4 w 8"/>
                <a:gd name="T19" fmla="*/ 0 h 354"/>
                <a:gd name="T20" fmla="*/ 5 w 8"/>
                <a:gd name="T21" fmla="*/ 1 h 354"/>
                <a:gd name="T22" fmla="*/ 6 w 8"/>
                <a:gd name="T23" fmla="*/ 1 h 354"/>
                <a:gd name="T24" fmla="*/ 7 w 8"/>
                <a:gd name="T25" fmla="*/ 3 h 354"/>
                <a:gd name="T26" fmla="*/ 8 w 8"/>
                <a:gd name="T27" fmla="*/ 4 h 354"/>
                <a:gd name="T28" fmla="*/ 8 w 8"/>
                <a:gd name="T29" fmla="*/ 350 h 354"/>
                <a:gd name="T30" fmla="*/ 7 w 8"/>
                <a:gd name="T31" fmla="*/ 351 h 354"/>
                <a:gd name="T32" fmla="*/ 6 w 8"/>
                <a:gd name="T33" fmla="*/ 352 h 354"/>
                <a:gd name="T34" fmla="*/ 5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2" y="353"/>
                  </a:lnTo>
                  <a:lnTo>
                    <a:pt x="1" y="352"/>
                  </a:lnTo>
                  <a:lnTo>
                    <a:pt x="0" y="351"/>
                  </a:lnTo>
                  <a:lnTo>
                    <a:pt x="0" y="350"/>
                  </a:lnTo>
                  <a:lnTo>
                    <a:pt x="0" y="4"/>
                  </a:lnTo>
                  <a:lnTo>
                    <a:pt x="0" y="3"/>
                  </a:lnTo>
                  <a:lnTo>
                    <a:pt x="1" y="1"/>
                  </a:lnTo>
                  <a:lnTo>
                    <a:pt x="2" y="1"/>
                  </a:lnTo>
                  <a:lnTo>
                    <a:pt x="4" y="0"/>
                  </a:lnTo>
                  <a:lnTo>
                    <a:pt x="5" y="1"/>
                  </a:lnTo>
                  <a:lnTo>
                    <a:pt x="6" y="1"/>
                  </a:lnTo>
                  <a:lnTo>
                    <a:pt x="7" y="3"/>
                  </a:lnTo>
                  <a:lnTo>
                    <a:pt x="8" y="4"/>
                  </a:lnTo>
                  <a:lnTo>
                    <a:pt x="8" y="350"/>
                  </a:lnTo>
                  <a:lnTo>
                    <a:pt x="7" y="351"/>
                  </a:lnTo>
                  <a:lnTo>
                    <a:pt x="6" y="352"/>
                  </a:lnTo>
                  <a:lnTo>
                    <a:pt x="5"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8" name="Freeform 2241">
              <a:extLst>
                <a:ext uri="{FF2B5EF4-FFF2-40B4-BE49-F238E27FC236}">
                  <a16:creationId xmlns:a16="http://schemas.microsoft.com/office/drawing/2014/main" id="{5C076526-094C-E808-49C4-9A24A074A1A6}"/>
                </a:ext>
              </a:extLst>
            </p:cNvPr>
            <p:cNvSpPr>
              <a:spLocks/>
            </p:cNvSpPr>
            <p:nvPr/>
          </p:nvSpPr>
          <p:spPr bwMode="auto">
            <a:xfrm>
              <a:off x="3178176" y="8224838"/>
              <a:ext cx="3175" cy="141288"/>
            </a:xfrm>
            <a:custGeom>
              <a:avLst/>
              <a:gdLst>
                <a:gd name="T0" fmla="*/ 4 w 8"/>
                <a:gd name="T1" fmla="*/ 354 h 354"/>
                <a:gd name="T2" fmla="*/ 2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2 w 8"/>
                <a:gd name="T17" fmla="*/ 1 h 354"/>
                <a:gd name="T18" fmla="*/ 4 w 8"/>
                <a:gd name="T19" fmla="*/ 0 h 354"/>
                <a:gd name="T20" fmla="*/ 5 w 8"/>
                <a:gd name="T21" fmla="*/ 1 h 354"/>
                <a:gd name="T22" fmla="*/ 7 w 8"/>
                <a:gd name="T23" fmla="*/ 1 h 354"/>
                <a:gd name="T24" fmla="*/ 7 w 8"/>
                <a:gd name="T25" fmla="*/ 3 h 354"/>
                <a:gd name="T26" fmla="*/ 8 w 8"/>
                <a:gd name="T27" fmla="*/ 4 h 354"/>
                <a:gd name="T28" fmla="*/ 8 w 8"/>
                <a:gd name="T29" fmla="*/ 350 h 354"/>
                <a:gd name="T30" fmla="*/ 7 w 8"/>
                <a:gd name="T31" fmla="*/ 351 h 354"/>
                <a:gd name="T32" fmla="*/ 7 w 8"/>
                <a:gd name="T33" fmla="*/ 352 h 354"/>
                <a:gd name="T34" fmla="*/ 5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2" y="353"/>
                  </a:lnTo>
                  <a:lnTo>
                    <a:pt x="1" y="352"/>
                  </a:lnTo>
                  <a:lnTo>
                    <a:pt x="0" y="351"/>
                  </a:lnTo>
                  <a:lnTo>
                    <a:pt x="0" y="350"/>
                  </a:lnTo>
                  <a:lnTo>
                    <a:pt x="0" y="4"/>
                  </a:lnTo>
                  <a:lnTo>
                    <a:pt x="0" y="3"/>
                  </a:lnTo>
                  <a:lnTo>
                    <a:pt x="1" y="1"/>
                  </a:lnTo>
                  <a:lnTo>
                    <a:pt x="2" y="1"/>
                  </a:lnTo>
                  <a:lnTo>
                    <a:pt x="4" y="0"/>
                  </a:lnTo>
                  <a:lnTo>
                    <a:pt x="5" y="1"/>
                  </a:lnTo>
                  <a:lnTo>
                    <a:pt x="7" y="1"/>
                  </a:lnTo>
                  <a:lnTo>
                    <a:pt x="7" y="3"/>
                  </a:lnTo>
                  <a:lnTo>
                    <a:pt x="8" y="4"/>
                  </a:lnTo>
                  <a:lnTo>
                    <a:pt x="8" y="350"/>
                  </a:lnTo>
                  <a:lnTo>
                    <a:pt x="7" y="351"/>
                  </a:lnTo>
                  <a:lnTo>
                    <a:pt x="7" y="352"/>
                  </a:lnTo>
                  <a:lnTo>
                    <a:pt x="5"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39" name="Freeform 2242">
              <a:extLst>
                <a:ext uri="{FF2B5EF4-FFF2-40B4-BE49-F238E27FC236}">
                  <a16:creationId xmlns:a16="http://schemas.microsoft.com/office/drawing/2014/main" id="{E1BAD46D-C3F8-DF0D-EA2C-0816957C8DE8}"/>
                </a:ext>
              </a:extLst>
            </p:cNvPr>
            <p:cNvSpPr>
              <a:spLocks/>
            </p:cNvSpPr>
            <p:nvPr/>
          </p:nvSpPr>
          <p:spPr bwMode="auto">
            <a:xfrm>
              <a:off x="3186113" y="8224838"/>
              <a:ext cx="3175" cy="141288"/>
            </a:xfrm>
            <a:custGeom>
              <a:avLst/>
              <a:gdLst>
                <a:gd name="T0" fmla="*/ 5 w 9"/>
                <a:gd name="T1" fmla="*/ 354 h 354"/>
                <a:gd name="T2" fmla="*/ 3 w 9"/>
                <a:gd name="T3" fmla="*/ 353 h 354"/>
                <a:gd name="T4" fmla="*/ 1 w 9"/>
                <a:gd name="T5" fmla="*/ 352 h 354"/>
                <a:gd name="T6" fmla="*/ 0 w 9"/>
                <a:gd name="T7" fmla="*/ 351 h 354"/>
                <a:gd name="T8" fmla="*/ 0 w 9"/>
                <a:gd name="T9" fmla="*/ 350 h 354"/>
                <a:gd name="T10" fmla="*/ 0 w 9"/>
                <a:gd name="T11" fmla="*/ 4 h 354"/>
                <a:gd name="T12" fmla="*/ 0 w 9"/>
                <a:gd name="T13" fmla="*/ 3 h 354"/>
                <a:gd name="T14" fmla="*/ 1 w 9"/>
                <a:gd name="T15" fmla="*/ 1 h 354"/>
                <a:gd name="T16" fmla="*/ 3 w 9"/>
                <a:gd name="T17" fmla="*/ 1 h 354"/>
                <a:gd name="T18" fmla="*/ 5 w 9"/>
                <a:gd name="T19" fmla="*/ 0 h 354"/>
                <a:gd name="T20" fmla="*/ 6 w 9"/>
                <a:gd name="T21" fmla="*/ 1 h 354"/>
                <a:gd name="T22" fmla="*/ 8 w 9"/>
                <a:gd name="T23" fmla="*/ 1 h 354"/>
                <a:gd name="T24" fmla="*/ 8 w 9"/>
                <a:gd name="T25" fmla="*/ 3 h 354"/>
                <a:gd name="T26" fmla="*/ 9 w 9"/>
                <a:gd name="T27" fmla="*/ 4 h 354"/>
                <a:gd name="T28" fmla="*/ 9 w 9"/>
                <a:gd name="T29" fmla="*/ 350 h 354"/>
                <a:gd name="T30" fmla="*/ 8 w 9"/>
                <a:gd name="T31" fmla="*/ 351 h 354"/>
                <a:gd name="T32" fmla="*/ 8 w 9"/>
                <a:gd name="T33" fmla="*/ 352 h 354"/>
                <a:gd name="T34" fmla="*/ 6 w 9"/>
                <a:gd name="T35" fmla="*/ 353 h 354"/>
                <a:gd name="T36" fmla="*/ 5 w 9"/>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4">
                  <a:moveTo>
                    <a:pt x="5" y="354"/>
                  </a:moveTo>
                  <a:lnTo>
                    <a:pt x="3" y="353"/>
                  </a:lnTo>
                  <a:lnTo>
                    <a:pt x="1" y="352"/>
                  </a:lnTo>
                  <a:lnTo>
                    <a:pt x="0" y="351"/>
                  </a:lnTo>
                  <a:lnTo>
                    <a:pt x="0" y="350"/>
                  </a:lnTo>
                  <a:lnTo>
                    <a:pt x="0" y="4"/>
                  </a:lnTo>
                  <a:lnTo>
                    <a:pt x="0" y="3"/>
                  </a:lnTo>
                  <a:lnTo>
                    <a:pt x="1" y="1"/>
                  </a:lnTo>
                  <a:lnTo>
                    <a:pt x="3" y="1"/>
                  </a:lnTo>
                  <a:lnTo>
                    <a:pt x="5" y="0"/>
                  </a:lnTo>
                  <a:lnTo>
                    <a:pt x="6" y="1"/>
                  </a:lnTo>
                  <a:lnTo>
                    <a:pt x="8" y="1"/>
                  </a:lnTo>
                  <a:lnTo>
                    <a:pt x="8" y="3"/>
                  </a:lnTo>
                  <a:lnTo>
                    <a:pt x="9" y="4"/>
                  </a:lnTo>
                  <a:lnTo>
                    <a:pt x="9" y="350"/>
                  </a:lnTo>
                  <a:lnTo>
                    <a:pt x="8" y="351"/>
                  </a:lnTo>
                  <a:lnTo>
                    <a:pt x="8" y="352"/>
                  </a:lnTo>
                  <a:lnTo>
                    <a:pt x="6" y="353"/>
                  </a:lnTo>
                  <a:lnTo>
                    <a:pt x="5"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0" name="Freeform 2243">
              <a:extLst>
                <a:ext uri="{FF2B5EF4-FFF2-40B4-BE49-F238E27FC236}">
                  <a16:creationId xmlns:a16="http://schemas.microsoft.com/office/drawing/2014/main" id="{1CD5CCEF-E51F-6B0F-F58B-74756AB3A7D8}"/>
                </a:ext>
              </a:extLst>
            </p:cNvPr>
            <p:cNvSpPr>
              <a:spLocks/>
            </p:cNvSpPr>
            <p:nvPr/>
          </p:nvSpPr>
          <p:spPr bwMode="auto">
            <a:xfrm>
              <a:off x="3200401" y="8224838"/>
              <a:ext cx="3175" cy="141288"/>
            </a:xfrm>
            <a:custGeom>
              <a:avLst/>
              <a:gdLst>
                <a:gd name="T0" fmla="*/ 4 w 8"/>
                <a:gd name="T1" fmla="*/ 354 h 354"/>
                <a:gd name="T2" fmla="*/ 2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2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2" y="353"/>
                  </a:lnTo>
                  <a:lnTo>
                    <a:pt x="1" y="352"/>
                  </a:lnTo>
                  <a:lnTo>
                    <a:pt x="0" y="351"/>
                  </a:lnTo>
                  <a:lnTo>
                    <a:pt x="0" y="350"/>
                  </a:lnTo>
                  <a:lnTo>
                    <a:pt x="0" y="4"/>
                  </a:lnTo>
                  <a:lnTo>
                    <a:pt x="0" y="3"/>
                  </a:lnTo>
                  <a:lnTo>
                    <a:pt x="1" y="1"/>
                  </a:lnTo>
                  <a:lnTo>
                    <a:pt x="2"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1" name="Freeform 2244">
              <a:extLst>
                <a:ext uri="{FF2B5EF4-FFF2-40B4-BE49-F238E27FC236}">
                  <a16:creationId xmlns:a16="http://schemas.microsoft.com/office/drawing/2014/main" id="{01B1EED0-3FF2-6ACC-B7AD-10426CF1B35E}"/>
                </a:ext>
              </a:extLst>
            </p:cNvPr>
            <p:cNvSpPr>
              <a:spLocks/>
            </p:cNvSpPr>
            <p:nvPr/>
          </p:nvSpPr>
          <p:spPr bwMode="auto">
            <a:xfrm>
              <a:off x="3209926" y="8224838"/>
              <a:ext cx="3175" cy="141288"/>
            </a:xfrm>
            <a:custGeom>
              <a:avLst/>
              <a:gdLst>
                <a:gd name="T0" fmla="*/ 4 w 8"/>
                <a:gd name="T1" fmla="*/ 354 h 354"/>
                <a:gd name="T2" fmla="*/ 2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2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2" y="353"/>
                  </a:lnTo>
                  <a:lnTo>
                    <a:pt x="1" y="352"/>
                  </a:lnTo>
                  <a:lnTo>
                    <a:pt x="0" y="351"/>
                  </a:lnTo>
                  <a:lnTo>
                    <a:pt x="0" y="350"/>
                  </a:lnTo>
                  <a:lnTo>
                    <a:pt x="0" y="4"/>
                  </a:lnTo>
                  <a:lnTo>
                    <a:pt x="0" y="3"/>
                  </a:lnTo>
                  <a:lnTo>
                    <a:pt x="1" y="1"/>
                  </a:lnTo>
                  <a:lnTo>
                    <a:pt x="2"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2" name="Freeform 2245">
              <a:extLst>
                <a:ext uri="{FF2B5EF4-FFF2-40B4-BE49-F238E27FC236}">
                  <a16:creationId xmlns:a16="http://schemas.microsoft.com/office/drawing/2014/main" id="{FE2C1AE8-59CE-04DA-B1C5-93B011E7563A}"/>
                </a:ext>
              </a:extLst>
            </p:cNvPr>
            <p:cNvSpPr>
              <a:spLocks/>
            </p:cNvSpPr>
            <p:nvPr/>
          </p:nvSpPr>
          <p:spPr bwMode="auto">
            <a:xfrm>
              <a:off x="3224213" y="8224838"/>
              <a:ext cx="3175" cy="141288"/>
            </a:xfrm>
            <a:custGeom>
              <a:avLst/>
              <a:gdLst>
                <a:gd name="T0" fmla="*/ 4 w 8"/>
                <a:gd name="T1" fmla="*/ 354 h 354"/>
                <a:gd name="T2" fmla="*/ 3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1" y="352"/>
                  </a:lnTo>
                  <a:lnTo>
                    <a:pt x="0" y="351"/>
                  </a:lnTo>
                  <a:lnTo>
                    <a:pt x="0" y="350"/>
                  </a:lnTo>
                  <a:lnTo>
                    <a:pt x="0" y="4"/>
                  </a:lnTo>
                  <a:lnTo>
                    <a:pt x="0" y="3"/>
                  </a:lnTo>
                  <a:lnTo>
                    <a:pt x="1"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3" name="Freeform 2246">
              <a:extLst>
                <a:ext uri="{FF2B5EF4-FFF2-40B4-BE49-F238E27FC236}">
                  <a16:creationId xmlns:a16="http://schemas.microsoft.com/office/drawing/2014/main" id="{62CFDEA9-2CC2-F6F2-5960-6BF30383B750}"/>
                </a:ext>
              </a:extLst>
            </p:cNvPr>
            <p:cNvSpPr>
              <a:spLocks/>
            </p:cNvSpPr>
            <p:nvPr/>
          </p:nvSpPr>
          <p:spPr bwMode="auto">
            <a:xfrm>
              <a:off x="3232151" y="8224838"/>
              <a:ext cx="3175" cy="141288"/>
            </a:xfrm>
            <a:custGeom>
              <a:avLst/>
              <a:gdLst>
                <a:gd name="T0" fmla="*/ 4 w 8"/>
                <a:gd name="T1" fmla="*/ 354 h 354"/>
                <a:gd name="T2" fmla="*/ 3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1" y="352"/>
                  </a:lnTo>
                  <a:lnTo>
                    <a:pt x="0" y="351"/>
                  </a:lnTo>
                  <a:lnTo>
                    <a:pt x="0" y="350"/>
                  </a:lnTo>
                  <a:lnTo>
                    <a:pt x="0" y="4"/>
                  </a:lnTo>
                  <a:lnTo>
                    <a:pt x="0" y="3"/>
                  </a:lnTo>
                  <a:lnTo>
                    <a:pt x="1"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4" name="Freeform 2247">
              <a:extLst>
                <a:ext uri="{FF2B5EF4-FFF2-40B4-BE49-F238E27FC236}">
                  <a16:creationId xmlns:a16="http://schemas.microsoft.com/office/drawing/2014/main" id="{0F5ACCC9-5684-42F5-9C89-CE646DD4CB2B}"/>
                </a:ext>
              </a:extLst>
            </p:cNvPr>
            <p:cNvSpPr>
              <a:spLocks/>
            </p:cNvSpPr>
            <p:nvPr/>
          </p:nvSpPr>
          <p:spPr bwMode="auto">
            <a:xfrm>
              <a:off x="3246438" y="8224838"/>
              <a:ext cx="3175" cy="141288"/>
            </a:xfrm>
            <a:custGeom>
              <a:avLst/>
              <a:gdLst>
                <a:gd name="T0" fmla="*/ 5 w 9"/>
                <a:gd name="T1" fmla="*/ 354 h 354"/>
                <a:gd name="T2" fmla="*/ 4 w 9"/>
                <a:gd name="T3" fmla="*/ 353 h 354"/>
                <a:gd name="T4" fmla="*/ 3 w 9"/>
                <a:gd name="T5" fmla="*/ 352 h 354"/>
                <a:gd name="T6" fmla="*/ 1 w 9"/>
                <a:gd name="T7" fmla="*/ 351 h 354"/>
                <a:gd name="T8" fmla="*/ 0 w 9"/>
                <a:gd name="T9" fmla="*/ 350 h 354"/>
                <a:gd name="T10" fmla="*/ 0 w 9"/>
                <a:gd name="T11" fmla="*/ 4 h 354"/>
                <a:gd name="T12" fmla="*/ 1 w 9"/>
                <a:gd name="T13" fmla="*/ 3 h 354"/>
                <a:gd name="T14" fmla="*/ 3 w 9"/>
                <a:gd name="T15" fmla="*/ 1 h 354"/>
                <a:gd name="T16" fmla="*/ 4 w 9"/>
                <a:gd name="T17" fmla="*/ 1 h 354"/>
                <a:gd name="T18" fmla="*/ 5 w 9"/>
                <a:gd name="T19" fmla="*/ 0 h 354"/>
                <a:gd name="T20" fmla="*/ 7 w 9"/>
                <a:gd name="T21" fmla="*/ 1 h 354"/>
                <a:gd name="T22" fmla="*/ 8 w 9"/>
                <a:gd name="T23" fmla="*/ 1 h 354"/>
                <a:gd name="T24" fmla="*/ 9 w 9"/>
                <a:gd name="T25" fmla="*/ 3 h 354"/>
                <a:gd name="T26" fmla="*/ 9 w 9"/>
                <a:gd name="T27" fmla="*/ 4 h 354"/>
                <a:gd name="T28" fmla="*/ 9 w 9"/>
                <a:gd name="T29" fmla="*/ 350 h 354"/>
                <a:gd name="T30" fmla="*/ 9 w 9"/>
                <a:gd name="T31" fmla="*/ 351 h 354"/>
                <a:gd name="T32" fmla="*/ 8 w 9"/>
                <a:gd name="T33" fmla="*/ 352 h 354"/>
                <a:gd name="T34" fmla="*/ 7 w 9"/>
                <a:gd name="T35" fmla="*/ 353 h 354"/>
                <a:gd name="T36" fmla="*/ 5 w 9"/>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4">
                  <a:moveTo>
                    <a:pt x="5" y="354"/>
                  </a:moveTo>
                  <a:lnTo>
                    <a:pt x="4" y="353"/>
                  </a:lnTo>
                  <a:lnTo>
                    <a:pt x="3" y="352"/>
                  </a:lnTo>
                  <a:lnTo>
                    <a:pt x="1" y="351"/>
                  </a:lnTo>
                  <a:lnTo>
                    <a:pt x="0" y="350"/>
                  </a:lnTo>
                  <a:lnTo>
                    <a:pt x="0" y="4"/>
                  </a:lnTo>
                  <a:lnTo>
                    <a:pt x="1" y="3"/>
                  </a:lnTo>
                  <a:lnTo>
                    <a:pt x="3" y="1"/>
                  </a:lnTo>
                  <a:lnTo>
                    <a:pt x="4" y="1"/>
                  </a:lnTo>
                  <a:lnTo>
                    <a:pt x="5" y="0"/>
                  </a:lnTo>
                  <a:lnTo>
                    <a:pt x="7" y="1"/>
                  </a:lnTo>
                  <a:lnTo>
                    <a:pt x="8" y="1"/>
                  </a:lnTo>
                  <a:lnTo>
                    <a:pt x="9" y="3"/>
                  </a:lnTo>
                  <a:lnTo>
                    <a:pt x="9" y="4"/>
                  </a:lnTo>
                  <a:lnTo>
                    <a:pt x="9" y="350"/>
                  </a:lnTo>
                  <a:lnTo>
                    <a:pt x="9" y="351"/>
                  </a:lnTo>
                  <a:lnTo>
                    <a:pt x="8" y="352"/>
                  </a:lnTo>
                  <a:lnTo>
                    <a:pt x="7" y="353"/>
                  </a:lnTo>
                  <a:lnTo>
                    <a:pt x="5"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5" name="Freeform 2248">
              <a:extLst>
                <a:ext uri="{FF2B5EF4-FFF2-40B4-BE49-F238E27FC236}">
                  <a16:creationId xmlns:a16="http://schemas.microsoft.com/office/drawing/2014/main" id="{C1455912-2840-72D0-BDA6-AABB11ADC34D}"/>
                </a:ext>
              </a:extLst>
            </p:cNvPr>
            <p:cNvSpPr>
              <a:spLocks/>
            </p:cNvSpPr>
            <p:nvPr/>
          </p:nvSpPr>
          <p:spPr bwMode="auto">
            <a:xfrm>
              <a:off x="3255963" y="8224838"/>
              <a:ext cx="3175" cy="141288"/>
            </a:xfrm>
            <a:custGeom>
              <a:avLst/>
              <a:gdLst>
                <a:gd name="T0" fmla="*/ 4 w 8"/>
                <a:gd name="T1" fmla="*/ 354 h 354"/>
                <a:gd name="T2" fmla="*/ 3 w 8"/>
                <a:gd name="T3" fmla="*/ 353 h 354"/>
                <a:gd name="T4" fmla="*/ 2 w 8"/>
                <a:gd name="T5" fmla="*/ 352 h 354"/>
                <a:gd name="T6" fmla="*/ 1 w 8"/>
                <a:gd name="T7" fmla="*/ 351 h 354"/>
                <a:gd name="T8" fmla="*/ 0 w 8"/>
                <a:gd name="T9" fmla="*/ 350 h 354"/>
                <a:gd name="T10" fmla="*/ 0 w 8"/>
                <a:gd name="T11" fmla="*/ 4 h 354"/>
                <a:gd name="T12" fmla="*/ 1 w 8"/>
                <a:gd name="T13" fmla="*/ 3 h 354"/>
                <a:gd name="T14" fmla="*/ 2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2" y="352"/>
                  </a:lnTo>
                  <a:lnTo>
                    <a:pt x="1" y="351"/>
                  </a:lnTo>
                  <a:lnTo>
                    <a:pt x="0" y="350"/>
                  </a:lnTo>
                  <a:lnTo>
                    <a:pt x="0" y="4"/>
                  </a:lnTo>
                  <a:lnTo>
                    <a:pt x="1" y="3"/>
                  </a:lnTo>
                  <a:lnTo>
                    <a:pt x="2"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6" name="Freeform 2249">
              <a:extLst>
                <a:ext uri="{FF2B5EF4-FFF2-40B4-BE49-F238E27FC236}">
                  <a16:creationId xmlns:a16="http://schemas.microsoft.com/office/drawing/2014/main" id="{9C142C39-865A-0259-0D19-7BD89CE66FB6}"/>
                </a:ext>
              </a:extLst>
            </p:cNvPr>
            <p:cNvSpPr>
              <a:spLocks/>
            </p:cNvSpPr>
            <p:nvPr/>
          </p:nvSpPr>
          <p:spPr bwMode="auto">
            <a:xfrm>
              <a:off x="3290888" y="8224838"/>
              <a:ext cx="3175" cy="23813"/>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3 h 57"/>
                <a:gd name="T14" fmla="*/ 1 w 8"/>
                <a:gd name="T15" fmla="*/ 1 h 57"/>
                <a:gd name="T16" fmla="*/ 2 w 8"/>
                <a:gd name="T17" fmla="*/ 1 h 57"/>
                <a:gd name="T18" fmla="*/ 4 w 8"/>
                <a:gd name="T19" fmla="*/ 0 h 57"/>
                <a:gd name="T20" fmla="*/ 6 w 8"/>
                <a:gd name="T21" fmla="*/ 1 h 57"/>
                <a:gd name="T22" fmla="*/ 7 w 8"/>
                <a:gd name="T23" fmla="*/ 1 h 57"/>
                <a:gd name="T24" fmla="*/ 8 w 8"/>
                <a:gd name="T25" fmla="*/ 3 h 57"/>
                <a:gd name="T26" fmla="*/ 8 w 8"/>
                <a:gd name="T27" fmla="*/ 4 h 57"/>
                <a:gd name="T28" fmla="*/ 8 w 8"/>
                <a:gd name="T29" fmla="*/ 53 h 57"/>
                <a:gd name="T30" fmla="*/ 8 w 8"/>
                <a:gd name="T31" fmla="*/ 55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3"/>
                  </a:lnTo>
                  <a:lnTo>
                    <a:pt x="1" y="1"/>
                  </a:lnTo>
                  <a:lnTo>
                    <a:pt x="2" y="1"/>
                  </a:lnTo>
                  <a:lnTo>
                    <a:pt x="4" y="0"/>
                  </a:lnTo>
                  <a:lnTo>
                    <a:pt x="6" y="1"/>
                  </a:lnTo>
                  <a:lnTo>
                    <a:pt x="7" y="1"/>
                  </a:lnTo>
                  <a:lnTo>
                    <a:pt x="8" y="3"/>
                  </a:lnTo>
                  <a:lnTo>
                    <a:pt x="8" y="4"/>
                  </a:lnTo>
                  <a:lnTo>
                    <a:pt x="8" y="53"/>
                  </a:lnTo>
                  <a:lnTo>
                    <a:pt x="8" y="55"/>
                  </a:lnTo>
                  <a:lnTo>
                    <a:pt x="7" y="56"/>
                  </a:lnTo>
                  <a:lnTo>
                    <a:pt x="6"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7" name="Freeform 2250">
              <a:extLst>
                <a:ext uri="{FF2B5EF4-FFF2-40B4-BE49-F238E27FC236}">
                  <a16:creationId xmlns:a16="http://schemas.microsoft.com/office/drawing/2014/main" id="{70741441-46FC-04B1-327A-E2DFFEB1CBCA}"/>
                </a:ext>
              </a:extLst>
            </p:cNvPr>
            <p:cNvSpPr>
              <a:spLocks/>
            </p:cNvSpPr>
            <p:nvPr/>
          </p:nvSpPr>
          <p:spPr bwMode="auto">
            <a:xfrm>
              <a:off x="3300413" y="8224838"/>
              <a:ext cx="3175" cy="23813"/>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3 h 57"/>
                <a:gd name="T14" fmla="*/ 1 w 8"/>
                <a:gd name="T15" fmla="*/ 1 h 57"/>
                <a:gd name="T16" fmla="*/ 2 w 8"/>
                <a:gd name="T17" fmla="*/ 1 h 57"/>
                <a:gd name="T18" fmla="*/ 4 w 8"/>
                <a:gd name="T19" fmla="*/ 0 h 57"/>
                <a:gd name="T20" fmla="*/ 6 w 8"/>
                <a:gd name="T21" fmla="*/ 1 h 57"/>
                <a:gd name="T22" fmla="*/ 7 w 8"/>
                <a:gd name="T23" fmla="*/ 1 h 57"/>
                <a:gd name="T24" fmla="*/ 8 w 8"/>
                <a:gd name="T25" fmla="*/ 3 h 57"/>
                <a:gd name="T26" fmla="*/ 8 w 8"/>
                <a:gd name="T27" fmla="*/ 4 h 57"/>
                <a:gd name="T28" fmla="*/ 8 w 8"/>
                <a:gd name="T29" fmla="*/ 53 h 57"/>
                <a:gd name="T30" fmla="*/ 8 w 8"/>
                <a:gd name="T31" fmla="*/ 55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3"/>
                  </a:lnTo>
                  <a:lnTo>
                    <a:pt x="1" y="1"/>
                  </a:lnTo>
                  <a:lnTo>
                    <a:pt x="2" y="1"/>
                  </a:lnTo>
                  <a:lnTo>
                    <a:pt x="4" y="0"/>
                  </a:lnTo>
                  <a:lnTo>
                    <a:pt x="6" y="1"/>
                  </a:lnTo>
                  <a:lnTo>
                    <a:pt x="7" y="1"/>
                  </a:lnTo>
                  <a:lnTo>
                    <a:pt x="8" y="3"/>
                  </a:lnTo>
                  <a:lnTo>
                    <a:pt x="8" y="4"/>
                  </a:lnTo>
                  <a:lnTo>
                    <a:pt x="8" y="53"/>
                  </a:lnTo>
                  <a:lnTo>
                    <a:pt x="8" y="55"/>
                  </a:lnTo>
                  <a:lnTo>
                    <a:pt x="7" y="56"/>
                  </a:lnTo>
                  <a:lnTo>
                    <a:pt x="6"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8" name="Freeform 2251">
              <a:extLst>
                <a:ext uri="{FF2B5EF4-FFF2-40B4-BE49-F238E27FC236}">
                  <a16:creationId xmlns:a16="http://schemas.microsoft.com/office/drawing/2014/main" id="{69655AAD-FD6B-C384-43BC-6075C25B9818}"/>
                </a:ext>
              </a:extLst>
            </p:cNvPr>
            <p:cNvSpPr>
              <a:spLocks/>
            </p:cNvSpPr>
            <p:nvPr/>
          </p:nvSpPr>
          <p:spPr bwMode="auto">
            <a:xfrm>
              <a:off x="3311526" y="8224838"/>
              <a:ext cx="3175" cy="23813"/>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3 h 57"/>
                <a:gd name="T14" fmla="*/ 1 w 8"/>
                <a:gd name="T15" fmla="*/ 1 h 57"/>
                <a:gd name="T16" fmla="*/ 2 w 8"/>
                <a:gd name="T17" fmla="*/ 1 h 57"/>
                <a:gd name="T18" fmla="*/ 4 w 8"/>
                <a:gd name="T19" fmla="*/ 0 h 57"/>
                <a:gd name="T20" fmla="*/ 5 w 8"/>
                <a:gd name="T21" fmla="*/ 1 h 57"/>
                <a:gd name="T22" fmla="*/ 6 w 8"/>
                <a:gd name="T23" fmla="*/ 1 h 57"/>
                <a:gd name="T24" fmla="*/ 7 w 8"/>
                <a:gd name="T25" fmla="*/ 3 h 57"/>
                <a:gd name="T26" fmla="*/ 8 w 8"/>
                <a:gd name="T27" fmla="*/ 4 h 57"/>
                <a:gd name="T28" fmla="*/ 8 w 8"/>
                <a:gd name="T29" fmla="*/ 53 h 57"/>
                <a:gd name="T30" fmla="*/ 7 w 8"/>
                <a:gd name="T31" fmla="*/ 55 h 57"/>
                <a:gd name="T32" fmla="*/ 6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3"/>
                  </a:lnTo>
                  <a:lnTo>
                    <a:pt x="1" y="1"/>
                  </a:lnTo>
                  <a:lnTo>
                    <a:pt x="2" y="1"/>
                  </a:lnTo>
                  <a:lnTo>
                    <a:pt x="4" y="0"/>
                  </a:lnTo>
                  <a:lnTo>
                    <a:pt x="5" y="1"/>
                  </a:lnTo>
                  <a:lnTo>
                    <a:pt x="6" y="1"/>
                  </a:lnTo>
                  <a:lnTo>
                    <a:pt x="7" y="3"/>
                  </a:lnTo>
                  <a:lnTo>
                    <a:pt x="8" y="4"/>
                  </a:lnTo>
                  <a:lnTo>
                    <a:pt x="8" y="53"/>
                  </a:lnTo>
                  <a:lnTo>
                    <a:pt x="7" y="55"/>
                  </a:lnTo>
                  <a:lnTo>
                    <a:pt x="6" y="56"/>
                  </a:lnTo>
                  <a:lnTo>
                    <a:pt x="5"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49" name="Freeform 2252">
              <a:extLst>
                <a:ext uri="{FF2B5EF4-FFF2-40B4-BE49-F238E27FC236}">
                  <a16:creationId xmlns:a16="http://schemas.microsoft.com/office/drawing/2014/main" id="{42407003-6BAF-B65C-BD4D-00D65CC2430A}"/>
                </a:ext>
              </a:extLst>
            </p:cNvPr>
            <p:cNvSpPr>
              <a:spLocks/>
            </p:cNvSpPr>
            <p:nvPr/>
          </p:nvSpPr>
          <p:spPr bwMode="auto">
            <a:xfrm>
              <a:off x="3319463" y="8224838"/>
              <a:ext cx="3175" cy="22225"/>
            </a:xfrm>
            <a:custGeom>
              <a:avLst/>
              <a:gdLst>
                <a:gd name="T0" fmla="*/ 5 w 9"/>
                <a:gd name="T1" fmla="*/ 55 h 55"/>
                <a:gd name="T2" fmla="*/ 3 w 9"/>
                <a:gd name="T3" fmla="*/ 55 h 55"/>
                <a:gd name="T4" fmla="*/ 2 w 9"/>
                <a:gd name="T5" fmla="*/ 54 h 55"/>
                <a:gd name="T6" fmla="*/ 1 w 9"/>
                <a:gd name="T7" fmla="*/ 53 h 55"/>
                <a:gd name="T8" fmla="*/ 0 w 9"/>
                <a:gd name="T9" fmla="*/ 51 h 55"/>
                <a:gd name="T10" fmla="*/ 0 w 9"/>
                <a:gd name="T11" fmla="*/ 4 h 55"/>
                <a:gd name="T12" fmla="*/ 1 w 9"/>
                <a:gd name="T13" fmla="*/ 3 h 55"/>
                <a:gd name="T14" fmla="*/ 2 w 9"/>
                <a:gd name="T15" fmla="*/ 1 h 55"/>
                <a:gd name="T16" fmla="*/ 3 w 9"/>
                <a:gd name="T17" fmla="*/ 1 h 55"/>
                <a:gd name="T18" fmla="*/ 5 w 9"/>
                <a:gd name="T19" fmla="*/ 0 h 55"/>
                <a:gd name="T20" fmla="*/ 6 w 9"/>
                <a:gd name="T21" fmla="*/ 1 h 55"/>
                <a:gd name="T22" fmla="*/ 7 w 9"/>
                <a:gd name="T23" fmla="*/ 1 h 55"/>
                <a:gd name="T24" fmla="*/ 8 w 9"/>
                <a:gd name="T25" fmla="*/ 3 h 55"/>
                <a:gd name="T26" fmla="*/ 9 w 9"/>
                <a:gd name="T27" fmla="*/ 4 h 55"/>
                <a:gd name="T28" fmla="*/ 9 w 9"/>
                <a:gd name="T29" fmla="*/ 51 h 55"/>
                <a:gd name="T30" fmla="*/ 8 w 9"/>
                <a:gd name="T31" fmla="*/ 53 h 55"/>
                <a:gd name="T32" fmla="*/ 7 w 9"/>
                <a:gd name="T33" fmla="*/ 54 h 55"/>
                <a:gd name="T34" fmla="*/ 6 w 9"/>
                <a:gd name="T35" fmla="*/ 55 h 55"/>
                <a:gd name="T36" fmla="*/ 5 w 9"/>
                <a:gd name="T3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5">
                  <a:moveTo>
                    <a:pt x="5" y="55"/>
                  </a:moveTo>
                  <a:lnTo>
                    <a:pt x="3" y="55"/>
                  </a:lnTo>
                  <a:lnTo>
                    <a:pt x="2" y="54"/>
                  </a:lnTo>
                  <a:lnTo>
                    <a:pt x="1" y="53"/>
                  </a:lnTo>
                  <a:lnTo>
                    <a:pt x="0" y="51"/>
                  </a:lnTo>
                  <a:lnTo>
                    <a:pt x="0" y="4"/>
                  </a:lnTo>
                  <a:lnTo>
                    <a:pt x="1" y="3"/>
                  </a:lnTo>
                  <a:lnTo>
                    <a:pt x="2" y="1"/>
                  </a:lnTo>
                  <a:lnTo>
                    <a:pt x="3" y="1"/>
                  </a:lnTo>
                  <a:lnTo>
                    <a:pt x="5" y="0"/>
                  </a:lnTo>
                  <a:lnTo>
                    <a:pt x="6" y="1"/>
                  </a:lnTo>
                  <a:lnTo>
                    <a:pt x="7" y="1"/>
                  </a:lnTo>
                  <a:lnTo>
                    <a:pt x="8" y="3"/>
                  </a:lnTo>
                  <a:lnTo>
                    <a:pt x="9" y="4"/>
                  </a:lnTo>
                  <a:lnTo>
                    <a:pt x="9" y="51"/>
                  </a:lnTo>
                  <a:lnTo>
                    <a:pt x="8" y="53"/>
                  </a:lnTo>
                  <a:lnTo>
                    <a:pt x="7" y="54"/>
                  </a:lnTo>
                  <a:lnTo>
                    <a:pt x="6" y="55"/>
                  </a:lnTo>
                  <a:lnTo>
                    <a:pt x="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0" name="Freeform 2253">
              <a:extLst>
                <a:ext uri="{FF2B5EF4-FFF2-40B4-BE49-F238E27FC236}">
                  <a16:creationId xmlns:a16="http://schemas.microsoft.com/office/drawing/2014/main" id="{899A2610-7A87-C432-72C7-CF4506B60D28}"/>
                </a:ext>
              </a:extLst>
            </p:cNvPr>
            <p:cNvSpPr>
              <a:spLocks/>
            </p:cNvSpPr>
            <p:nvPr/>
          </p:nvSpPr>
          <p:spPr bwMode="auto">
            <a:xfrm>
              <a:off x="3346451" y="8224838"/>
              <a:ext cx="3175" cy="25400"/>
            </a:xfrm>
            <a:custGeom>
              <a:avLst/>
              <a:gdLst>
                <a:gd name="T0" fmla="*/ 5 w 9"/>
                <a:gd name="T1" fmla="*/ 63 h 63"/>
                <a:gd name="T2" fmla="*/ 4 w 9"/>
                <a:gd name="T3" fmla="*/ 63 h 63"/>
                <a:gd name="T4" fmla="*/ 1 w 9"/>
                <a:gd name="T5" fmla="*/ 62 h 63"/>
                <a:gd name="T6" fmla="*/ 1 w 9"/>
                <a:gd name="T7" fmla="*/ 61 h 63"/>
                <a:gd name="T8" fmla="*/ 0 w 9"/>
                <a:gd name="T9" fmla="*/ 58 h 63"/>
                <a:gd name="T10" fmla="*/ 0 w 9"/>
                <a:gd name="T11" fmla="*/ 4 h 63"/>
                <a:gd name="T12" fmla="*/ 1 w 9"/>
                <a:gd name="T13" fmla="*/ 3 h 63"/>
                <a:gd name="T14" fmla="*/ 1 w 9"/>
                <a:gd name="T15" fmla="*/ 1 h 63"/>
                <a:gd name="T16" fmla="*/ 4 w 9"/>
                <a:gd name="T17" fmla="*/ 1 h 63"/>
                <a:gd name="T18" fmla="*/ 5 w 9"/>
                <a:gd name="T19" fmla="*/ 0 h 63"/>
                <a:gd name="T20" fmla="*/ 7 w 9"/>
                <a:gd name="T21" fmla="*/ 1 h 63"/>
                <a:gd name="T22" fmla="*/ 8 w 9"/>
                <a:gd name="T23" fmla="*/ 1 h 63"/>
                <a:gd name="T24" fmla="*/ 9 w 9"/>
                <a:gd name="T25" fmla="*/ 3 h 63"/>
                <a:gd name="T26" fmla="*/ 9 w 9"/>
                <a:gd name="T27" fmla="*/ 4 h 63"/>
                <a:gd name="T28" fmla="*/ 9 w 9"/>
                <a:gd name="T29" fmla="*/ 58 h 63"/>
                <a:gd name="T30" fmla="*/ 9 w 9"/>
                <a:gd name="T31" fmla="*/ 61 h 63"/>
                <a:gd name="T32" fmla="*/ 8 w 9"/>
                <a:gd name="T33" fmla="*/ 62 h 63"/>
                <a:gd name="T34" fmla="*/ 7 w 9"/>
                <a:gd name="T35" fmla="*/ 63 h 63"/>
                <a:gd name="T36" fmla="*/ 5 w 9"/>
                <a:gd name="T3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3">
                  <a:moveTo>
                    <a:pt x="5" y="63"/>
                  </a:moveTo>
                  <a:lnTo>
                    <a:pt x="4" y="63"/>
                  </a:lnTo>
                  <a:lnTo>
                    <a:pt x="1" y="62"/>
                  </a:lnTo>
                  <a:lnTo>
                    <a:pt x="1" y="61"/>
                  </a:lnTo>
                  <a:lnTo>
                    <a:pt x="0" y="58"/>
                  </a:lnTo>
                  <a:lnTo>
                    <a:pt x="0" y="4"/>
                  </a:lnTo>
                  <a:lnTo>
                    <a:pt x="1" y="3"/>
                  </a:lnTo>
                  <a:lnTo>
                    <a:pt x="1" y="1"/>
                  </a:lnTo>
                  <a:lnTo>
                    <a:pt x="4" y="1"/>
                  </a:lnTo>
                  <a:lnTo>
                    <a:pt x="5" y="0"/>
                  </a:lnTo>
                  <a:lnTo>
                    <a:pt x="7" y="1"/>
                  </a:lnTo>
                  <a:lnTo>
                    <a:pt x="8" y="1"/>
                  </a:lnTo>
                  <a:lnTo>
                    <a:pt x="9" y="3"/>
                  </a:lnTo>
                  <a:lnTo>
                    <a:pt x="9" y="4"/>
                  </a:lnTo>
                  <a:lnTo>
                    <a:pt x="9" y="58"/>
                  </a:lnTo>
                  <a:lnTo>
                    <a:pt x="9" y="61"/>
                  </a:lnTo>
                  <a:lnTo>
                    <a:pt x="8" y="62"/>
                  </a:lnTo>
                  <a:lnTo>
                    <a:pt x="7" y="63"/>
                  </a:lnTo>
                  <a:lnTo>
                    <a:pt x="5"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1" name="Freeform 2254">
              <a:extLst>
                <a:ext uri="{FF2B5EF4-FFF2-40B4-BE49-F238E27FC236}">
                  <a16:creationId xmlns:a16="http://schemas.microsoft.com/office/drawing/2014/main" id="{C49CE00E-983B-14DC-A908-68CFC702122F}"/>
                </a:ext>
              </a:extLst>
            </p:cNvPr>
            <p:cNvSpPr>
              <a:spLocks/>
            </p:cNvSpPr>
            <p:nvPr/>
          </p:nvSpPr>
          <p:spPr bwMode="auto">
            <a:xfrm>
              <a:off x="3354388" y="8224838"/>
              <a:ext cx="4763" cy="106363"/>
            </a:xfrm>
            <a:custGeom>
              <a:avLst/>
              <a:gdLst>
                <a:gd name="T0" fmla="*/ 4 w 8"/>
                <a:gd name="T1" fmla="*/ 268 h 268"/>
                <a:gd name="T2" fmla="*/ 3 w 8"/>
                <a:gd name="T3" fmla="*/ 268 h 268"/>
                <a:gd name="T4" fmla="*/ 1 w 8"/>
                <a:gd name="T5" fmla="*/ 267 h 268"/>
                <a:gd name="T6" fmla="*/ 1 w 8"/>
                <a:gd name="T7" fmla="*/ 266 h 268"/>
                <a:gd name="T8" fmla="*/ 0 w 8"/>
                <a:gd name="T9" fmla="*/ 263 h 268"/>
                <a:gd name="T10" fmla="*/ 0 w 8"/>
                <a:gd name="T11" fmla="*/ 4 h 268"/>
                <a:gd name="T12" fmla="*/ 1 w 8"/>
                <a:gd name="T13" fmla="*/ 3 h 268"/>
                <a:gd name="T14" fmla="*/ 1 w 8"/>
                <a:gd name="T15" fmla="*/ 1 h 268"/>
                <a:gd name="T16" fmla="*/ 3 w 8"/>
                <a:gd name="T17" fmla="*/ 1 h 268"/>
                <a:gd name="T18" fmla="*/ 4 w 8"/>
                <a:gd name="T19" fmla="*/ 0 h 268"/>
                <a:gd name="T20" fmla="*/ 6 w 8"/>
                <a:gd name="T21" fmla="*/ 1 h 268"/>
                <a:gd name="T22" fmla="*/ 7 w 8"/>
                <a:gd name="T23" fmla="*/ 1 h 268"/>
                <a:gd name="T24" fmla="*/ 8 w 8"/>
                <a:gd name="T25" fmla="*/ 3 h 268"/>
                <a:gd name="T26" fmla="*/ 8 w 8"/>
                <a:gd name="T27" fmla="*/ 4 h 268"/>
                <a:gd name="T28" fmla="*/ 8 w 8"/>
                <a:gd name="T29" fmla="*/ 263 h 268"/>
                <a:gd name="T30" fmla="*/ 8 w 8"/>
                <a:gd name="T31" fmla="*/ 266 h 268"/>
                <a:gd name="T32" fmla="*/ 7 w 8"/>
                <a:gd name="T33" fmla="*/ 267 h 268"/>
                <a:gd name="T34" fmla="*/ 6 w 8"/>
                <a:gd name="T35" fmla="*/ 268 h 268"/>
                <a:gd name="T36" fmla="*/ 4 w 8"/>
                <a:gd name="T3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8">
                  <a:moveTo>
                    <a:pt x="4" y="268"/>
                  </a:moveTo>
                  <a:lnTo>
                    <a:pt x="3" y="268"/>
                  </a:lnTo>
                  <a:lnTo>
                    <a:pt x="1" y="267"/>
                  </a:lnTo>
                  <a:lnTo>
                    <a:pt x="1" y="266"/>
                  </a:lnTo>
                  <a:lnTo>
                    <a:pt x="0" y="263"/>
                  </a:lnTo>
                  <a:lnTo>
                    <a:pt x="0" y="4"/>
                  </a:lnTo>
                  <a:lnTo>
                    <a:pt x="1" y="3"/>
                  </a:lnTo>
                  <a:lnTo>
                    <a:pt x="1" y="1"/>
                  </a:lnTo>
                  <a:lnTo>
                    <a:pt x="3" y="1"/>
                  </a:lnTo>
                  <a:lnTo>
                    <a:pt x="4" y="0"/>
                  </a:lnTo>
                  <a:lnTo>
                    <a:pt x="6" y="1"/>
                  </a:lnTo>
                  <a:lnTo>
                    <a:pt x="7" y="1"/>
                  </a:lnTo>
                  <a:lnTo>
                    <a:pt x="8" y="3"/>
                  </a:lnTo>
                  <a:lnTo>
                    <a:pt x="8" y="4"/>
                  </a:lnTo>
                  <a:lnTo>
                    <a:pt x="8" y="263"/>
                  </a:lnTo>
                  <a:lnTo>
                    <a:pt x="8" y="266"/>
                  </a:lnTo>
                  <a:lnTo>
                    <a:pt x="7" y="267"/>
                  </a:lnTo>
                  <a:lnTo>
                    <a:pt x="6" y="268"/>
                  </a:lnTo>
                  <a:lnTo>
                    <a:pt x="4" y="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2" name="Freeform 2255">
              <a:extLst>
                <a:ext uri="{FF2B5EF4-FFF2-40B4-BE49-F238E27FC236}">
                  <a16:creationId xmlns:a16="http://schemas.microsoft.com/office/drawing/2014/main" id="{E93BCBE8-D42F-3F8D-7168-9724F6751795}"/>
                </a:ext>
              </a:extLst>
            </p:cNvPr>
            <p:cNvSpPr>
              <a:spLocks/>
            </p:cNvSpPr>
            <p:nvPr/>
          </p:nvSpPr>
          <p:spPr bwMode="auto">
            <a:xfrm>
              <a:off x="3365501" y="8224838"/>
              <a:ext cx="3175" cy="141288"/>
            </a:xfrm>
            <a:custGeom>
              <a:avLst/>
              <a:gdLst>
                <a:gd name="T0" fmla="*/ 4 w 9"/>
                <a:gd name="T1" fmla="*/ 354 h 354"/>
                <a:gd name="T2" fmla="*/ 3 w 9"/>
                <a:gd name="T3" fmla="*/ 353 h 354"/>
                <a:gd name="T4" fmla="*/ 1 w 9"/>
                <a:gd name="T5" fmla="*/ 352 h 354"/>
                <a:gd name="T6" fmla="*/ 0 w 9"/>
                <a:gd name="T7" fmla="*/ 351 h 354"/>
                <a:gd name="T8" fmla="*/ 0 w 9"/>
                <a:gd name="T9" fmla="*/ 350 h 354"/>
                <a:gd name="T10" fmla="*/ 0 w 9"/>
                <a:gd name="T11" fmla="*/ 4 h 354"/>
                <a:gd name="T12" fmla="*/ 0 w 9"/>
                <a:gd name="T13" fmla="*/ 3 h 354"/>
                <a:gd name="T14" fmla="*/ 1 w 9"/>
                <a:gd name="T15" fmla="*/ 1 h 354"/>
                <a:gd name="T16" fmla="*/ 3 w 9"/>
                <a:gd name="T17" fmla="*/ 1 h 354"/>
                <a:gd name="T18" fmla="*/ 4 w 9"/>
                <a:gd name="T19" fmla="*/ 0 h 354"/>
                <a:gd name="T20" fmla="*/ 7 w 9"/>
                <a:gd name="T21" fmla="*/ 1 h 354"/>
                <a:gd name="T22" fmla="*/ 8 w 9"/>
                <a:gd name="T23" fmla="*/ 1 h 354"/>
                <a:gd name="T24" fmla="*/ 9 w 9"/>
                <a:gd name="T25" fmla="*/ 3 h 354"/>
                <a:gd name="T26" fmla="*/ 9 w 9"/>
                <a:gd name="T27" fmla="*/ 4 h 354"/>
                <a:gd name="T28" fmla="*/ 9 w 9"/>
                <a:gd name="T29" fmla="*/ 350 h 354"/>
                <a:gd name="T30" fmla="*/ 9 w 9"/>
                <a:gd name="T31" fmla="*/ 351 h 354"/>
                <a:gd name="T32" fmla="*/ 8 w 9"/>
                <a:gd name="T33" fmla="*/ 352 h 354"/>
                <a:gd name="T34" fmla="*/ 7 w 9"/>
                <a:gd name="T35" fmla="*/ 353 h 354"/>
                <a:gd name="T36" fmla="*/ 4 w 9"/>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4">
                  <a:moveTo>
                    <a:pt x="4" y="354"/>
                  </a:moveTo>
                  <a:lnTo>
                    <a:pt x="3" y="353"/>
                  </a:lnTo>
                  <a:lnTo>
                    <a:pt x="1" y="352"/>
                  </a:lnTo>
                  <a:lnTo>
                    <a:pt x="0" y="351"/>
                  </a:lnTo>
                  <a:lnTo>
                    <a:pt x="0" y="350"/>
                  </a:lnTo>
                  <a:lnTo>
                    <a:pt x="0" y="4"/>
                  </a:lnTo>
                  <a:lnTo>
                    <a:pt x="0" y="3"/>
                  </a:lnTo>
                  <a:lnTo>
                    <a:pt x="1" y="1"/>
                  </a:lnTo>
                  <a:lnTo>
                    <a:pt x="3" y="1"/>
                  </a:lnTo>
                  <a:lnTo>
                    <a:pt x="4" y="0"/>
                  </a:lnTo>
                  <a:lnTo>
                    <a:pt x="7" y="1"/>
                  </a:lnTo>
                  <a:lnTo>
                    <a:pt x="8" y="1"/>
                  </a:lnTo>
                  <a:lnTo>
                    <a:pt x="9" y="3"/>
                  </a:lnTo>
                  <a:lnTo>
                    <a:pt x="9" y="4"/>
                  </a:lnTo>
                  <a:lnTo>
                    <a:pt x="9" y="350"/>
                  </a:lnTo>
                  <a:lnTo>
                    <a:pt x="9" y="351"/>
                  </a:lnTo>
                  <a:lnTo>
                    <a:pt x="8" y="352"/>
                  </a:lnTo>
                  <a:lnTo>
                    <a:pt x="7"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3" name="Freeform 2256">
              <a:extLst>
                <a:ext uri="{FF2B5EF4-FFF2-40B4-BE49-F238E27FC236}">
                  <a16:creationId xmlns:a16="http://schemas.microsoft.com/office/drawing/2014/main" id="{9FF3D6D5-07A6-5AF9-4830-4256025A010C}"/>
                </a:ext>
              </a:extLst>
            </p:cNvPr>
            <p:cNvSpPr>
              <a:spLocks/>
            </p:cNvSpPr>
            <p:nvPr/>
          </p:nvSpPr>
          <p:spPr bwMode="auto">
            <a:xfrm>
              <a:off x="3373438" y="8224838"/>
              <a:ext cx="4763" cy="141288"/>
            </a:xfrm>
            <a:custGeom>
              <a:avLst/>
              <a:gdLst>
                <a:gd name="T0" fmla="*/ 4 w 8"/>
                <a:gd name="T1" fmla="*/ 354 h 354"/>
                <a:gd name="T2" fmla="*/ 3 w 8"/>
                <a:gd name="T3" fmla="*/ 353 h 354"/>
                <a:gd name="T4" fmla="*/ 1 w 8"/>
                <a:gd name="T5" fmla="*/ 352 h 354"/>
                <a:gd name="T6" fmla="*/ 0 w 8"/>
                <a:gd name="T7" fmla="*/ 351 h 354"/>
                <a:gd name="T8" fmla="*/ 0 w 8"/>
                <a:gd name="T9" fmla="*/ 350 h 354"/>
                <a:gd name="T10" fmla="*/ 0 w 8"/>
                <a:gd name="T11" fmla="*/ 4 h 354"/>
                <a:gd name="T12" fmla="*/ 0 w 8"/>
                <a:gd name="T13" fmla="*/ 3 h 354"/>
                <a:gd name="T14" fmla="*/ 1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1" y="352"/>
                  </a:lnTo>
                  <a:lnTo>
                    <a:pt x="0" y="351"/>
                  </a:lnTo>
                  <a:lnTo>
                    <a:pt x="0" y="350"/>
                  </a:lnTo>
                  <a:lnTo>
                    <a:pt x="0" y="4"/>
                  </a:lnTo>
                  <a:lnTo>
                    <a:pt x="0" y="3"/>
                  </a:lnTo>
                  <a:lnTo>
                    <a:pt x="1"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4" name="Freeform 2257">
              <a:extLst>
                <a:ext uri="{FF2B5EF4-FFF2-40B4-BE49-F238E27FC236}">
                  <a16:creationId xmlns:a16="http://schemas.microsoft.com/office/drawing/2014/main" id="{BB01A8A5-7BF6-67F6-D155-F0B34ADCFA47}"/>
                </a:ext>
              </a:extLst>
            </p:cNvPr>
            <p:cNvSpPr>
              <a:spLocks/>
            </p:cNvSpPr>
            <p:nvPr/>
          </p:nvSpPr>
          <p:spPr bwMode="auto">
            <a:xfrm>
              <a:off x="3071813" y="8240713"/>
              <a:ext cx="22225" cy="4763"/>
            </a:xfrm>
            <a:custGeom>
              <a:avLst/>
              <a:gdLst>
                <a:gd name="T0" fmla="*/ 51 w 55"/>
                <a:gd name="T1" fmla="*/ 13 h 13"/>
                <a:gd name="T2" fmla="*/ 4 w 55"/>
                <a:gd name="T3" fmla="*/ 13 h 13"/>
                <a:gd name="T4" fmla="*/ 3 w 55"/>
                <a:gd name="T5" fmla="*/ 13 h 13"/>
                <a:gd name="T6" fmla="*/ 2 w 55"/>
                <a:gd name="T7" fmla="*/ 12 h 13"/>
                <a:gd name="T8" fmla="*/ 1 w 55"/>
                <a:gd name="T9" fmla="*/ 11 h 13"/>
                <a:gd name="T10" fmla="*/ 0 w 55"/>
                <a:gd name="T11" fmla="*/ 9 h 13"/>
                <a:gd name="T12" fmla="*/ 0 w 55"/>
                <a:gd name="T13" fmla="*/ 4 h 13"/>
                <a:gd name="T14" fmla="*/ 1 w 55"/>
                <a:gd name="T15" fmla="*/ 2 h 13"/>
                <a:gd name="T16" fmla="*/ 2 w 55"/>
                <a:gd name="T17" fmla="*/ 1 h 13"/>
                <a:gd name="T18" fmla="*/ 3 w 55"/>
                <a:gd name="T19" fmla="*/ 0 h 13"/>
                <a:gd name="T20" fmla="*/ 4 w 55"/>
                <a:gd name="T21" fmla="*/ 0 h 13"/>
                <a:gd name="T22" fmla="*/ 51 w 55"/>
                <a:gd name="T23" fmla="*/ 0 h 13"/>
                <a:gd name="T24" fmla="*/ 53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3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2" y="12"/>
                  </a:lnTo>
                  <a:lnTo>
                    <a:pt x="1" y="11"/>
                  </a:lnTo>
                  <a:lnTo>
                    <a:pt x="0" y="9"/>
                  </a:lnTo>
                  <a:lnTo>
                    <a:pt x="0" y="4"/>
                  </a:lnTo>
                  <a:lnTo>
                    <a:pt x="1" y="2"/>
                  </a:lnTo>
                  <a:lnTo>
                    <a:pt x="2" y="1"/>
                  </a:lnTo>
                  <a:lnTo>
                    <a:pt x="3" y="0"/>
                  </a:lnTo>
                  <a:lnTo>
                    <a:pt x="4" y="0"/>
                  </a:lnTo>
                  <a:lnTo>
                    <a:pt x="51" y="0"/>
                  </a:lnTo>
                  <a:lnTo>
                    <a:pt x="53" y="0"/>
                  </a:lnTo>
                  <a:lnTo>
                    <a:pt x="54" y="1"/>
                  </a:lnTo>
                  <a:lnTo>
                    <a:pt x="55" y="2"/>
                  </a:lnTo>
                  <a:lnTo>
                    <a:pt x="55" y="4"/>
                  </a:lnTo>
                  <a:lnTo>
                    <a:pt x="55" y="9"/>
                  </a:lnTo>
                  <a:lnTo>
                    <a:pt x="55" y="11"/>
                  </a:lnTo>
                  <a:lnTo>
                    <a:pt x="54" y="12"/>
                  </a:lnTo>
                  <a:lnTo>
                    <a:pt x="53" y="13"/>
                  </a:lnTo>
                  <a:lnTo>
                    <a:pt x="51"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5" name="Freeform 2258">
              <a:extLst>
                <a:ext uri="{FF2B5EF4-FFF2-40B4-BE49-F238E27FC236}">
                  <a16:creationId xmlns:a16="http://schemas.microsoft.com/office/drawing/2014/main" id="{8812A19F-0C18-3C8B-AAE1-E5BF6879A3DB}"/>
                </a:ext>
              </a:extLst>
            </p:cNvPr>
            <p:cNvSpPr>
              <a:spLocks/>
            </p:cNvSpPr>
            <p:nvPr/>
          </p:nvSpPr>
          <p:spPr bwMode="auto">
            <a:xfrm>
              <a:off x="3071813" y="8256588"/>
              <a:ext cx="22225" cy="6350"/>
            </a:xfrm>
            <a:custGeom>
              <a:avLst/>
              <a:gdLst>
                <a:gd name="T0" fmla="*/ 51 w 55"/>
                <a:gd name="T1" fmla="*/ 14 h 14"/>
                <a:gd name="T2" fmla="*/ 4 w 55"/>
                <a:gd name="T3" fmla="*/ 14 h 14"/>
                <a:gd name="T4" fmla="*/ 3 w 55"/>
                <a:gd name="T5" fmla="*/ 13 h 14"/>
                <a:gd name="T6" fmla="*/ 2 w 55"/>
                <a:gd name="T7" fmla="*/ 12 h 14"/>
                <a:gd name="T8" fmla="*/ 1 w 55"/>
                <a:gd name="T9" fmla="*/ 11 h 14"/>
                <a:gd name="T10" fmla="*/ 0 w 55"/>
                <a:gd name="T11" fmla="*/ 10 h 14"/>
                <a:gd name="T12" fmla="*/ 0 w 55"/>
                <a:gd name="T13" fmla="*/ 4 h 14"/>
                <a:gd name="T14" fmla="*/ 1 w 55"/>
                <a:gd name="T15" fmla="*/ 3 h 14"/>
                <a:gd name="T16" fmla="*/ 2 w 55"/>
                <a:gd name="T17" fmla="*/ 2 h 14"/>
                <a:gd name="T18" fmla="*/ 3 w 55"/>
                <a:gd name="T19" fmla="*/ 1 h 14"/>
                <a:gd name="T20" fmla="*/ 4 w 55"/>
                <a:gd name="T21" fmla="*/ 0 h 14"/>
                <a:gd name="T22" fmla="*/ 51 w 55"/>
                <a:gd name="T23" fmla="*/ 0 h 14"/>
                <a:gd name="T24" fmla="*/ 53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2 h 14"/>
                <a:gd name="T38" fmla="*/ 53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2" y="12"/>
                  </a:lnTo>
                  <a:lnTo>
                    <a:pt x="1" y="11"/>
                  </a:lnTo>
                  <a:lnTo>
                    <a:pt x="0" y="10"/>
                  </a:lnTo>
                  <a:lnTo>
                    <a:pt x="0" y="4"/>
                  </a:lnTo>
                  <a:lnTo>
                    <a:pt x="1" y="3"/>
                  </a:lnTo>
                  <a:lnTo>
                    <a:pt x="2" y="2"/>
                  </a:lnTo>
                  <a:lnTo>
                    <a:pt x="3" y="1"/>
                  </a:lnTo>
                  <a:lnTo>
                    <a:pt x="4" y="0"/>
                  </a:lnTo>
                  <a:lnTo>
                    <a:pt x="51" y="0"/>
                  </a:lnTo>
                  <a:lnTo>
                    <a:pt x="53" y="1"/>
                  </a:lnTo>
                  <a:lnTo>
                    <a:pt x="54" y="2"/>
                  </a:lnTo>
                  <a:lnTo>
                    <a:pt x="55" y="3"/>
                  </a:lnTo>
                  <a:lnTo>
                    <a:pt x="55" y="4"/>
                  </a:lnTo>
                  <a:lnTo>
                    <a:pt x="55" y="10"/>
                  </a:lnTo>
                  <a:lnTo>
                    <a:pt x="55" y="11"/>
                  </a:lnTo>
                  <a:lnTo>
                    <a:pt x="54" y="12"/>
                  </a:lnTo>
                  <a:lnTo>
                    <a:pt x="53" y="13"/>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6" name="Freeform 2259">
              <a:extLst>
                <a:ext uri="{FF2B5EF4-FFF2-40B4-BE49-F238E27FC236}">
                  <a16:creationId xmlns:a16="http://schemas.microsoft.com/office/drawing/2014/main" id="{7809EECA-5CE5-B54B-E43C-0615363DCE7A}"/>
                </a:ext>
              </a:extLst>
            </p:cNvPr>
            <p:cNvSpPr>
              <a:spLocks/>
            </p:cNvSpPr>
            <p:nvPr/>
          </p:nvSpPr>
          <p:spPr bwMode="auto">
            <a:xfrm>
              <a:off x="3071813" y="8275638"/>
              <a:ext cx="22225" cy="4763"/>
            </a:xfrm>
            <a:custGeom>
              <a:avLst/>
              <a:gdLst>
                <a:gd name="T0" fmla="*/ 51 w 55"/>
                <a:gd name="T1" fmla="*/ 13 h 13"/>
                <a:gd name="T2" fmla="*/ 4 w 55"/>
                <a:gd name="T3" fmla="*/ 13 h 13"/>
                <a:gd name="T4" fmla="*/ 3 w 55"/>
                <a:gd name="T5" fmla="*/ 13 h 13"/>
                <a:gd name="T6" fmla="*/ 2 w 55"/>
                <a:gd name="T7" fmla="*/ 12 h 13"/>
                <a:gd name="T8" fmla="*/ 1 w 55"/>
                <a:gd name="T9" fmla="*/ 11 h 13"/>
                <a:gd name="T10" fmla="*/ 0 w 55"/>
                <a:gd name="T11" fmla="*/ 9 h 13"/>
                <a:gd name="T12" fmla="*/ 0 w 55"/>
                <a:gd name="T13" fmla="*/ 4 h 13"/>
                <a:gd name="T14" fmla="*/ 1 w 55"/>
                <a:gd name="T15" fmla="*/ 3 h 13"/>
                <a:gd name="T16" fmla="*/ 2 w 55"/>
                <a:gd name="T17" fmla="*/ 1 h 13"/>
                <a:gd name="T18" fmla="*/ 3 w 55"/>
                <a:gd name="T19" fmla="*/ 0 h 13"/>
                <a:gd name="T20" fmla="*/ 4 w 55"/>
                <a:gd name="T21" fmla="*/ 0 h 13"/>
                <a:gd name="T22" fmla="*/ 51 w 55"/>
                <a:gd name="T23" fmla="*/ 0 h 13"/>
                <a:gd name="T24" fmla="*/ 53 w 55"/>
                <a:gd name="T25" fmla="*/ 0 h 13"/>
                <a:gd name="T26" fmla="*/ 54 w 55"/>
                <a:gd name="T27" fmla="*/ 1 h 13"/>
                <a:gd name="T28" fmla="*/ 55 w 55"/>
                <a:gd name="T29" fmla="*/ 3 h 13"/>
                <a:gd name="T30" fmla="*/ 55 w 55"/>
                <a:gd name="T31" fmla="*/ 4 h 13"/>
                <a:gd name="T32" fmla="*/ 55 w 55"/>
                <a:gd name="T33" fmla="*/ 9 h 13"/>
                <a:gd name="T34" fmla="*/ 55 w 55"/>
                <a:gd name="T35" fmla="*/ 11 h 13"/>
                <a:gd name="T36" fmla="*/ 54 w 55"/>
                <a:gd name="T37" fmla="*/ 12 h 13"/>
                <a:gd name="T38" fmla="*/ 53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2" y="12"/>
                  </a:lnTo>
                  <a:lnTo>
                    <a:pt x="1" y="11"/>
                  </a:lnTo>
                  <a:lnTo>
                    <a:pt x="0" y="9"/>
                  </a:lnTo>
                  <a:lnTo>
                    <a:pt x="0" y="4"/>
                  </a:lnTo>
                  <a:lnTo>
                    <a:pt x="1" y="3"/>
                  </a:lnTo>
                  <a:lnTo>
                    <a:pt x="2" y="1"/>
                  </a:lnTo>
                  <a:lnTo>
                    <a:pt x="3" y="0"/>
                  </a:lnTo>
                  <a:lnTo>
                    <a:pt x="4" y="0"/>
                  </a:lnTo>
                  <a:lnTo>
                    <a:pt x="51" y="0"/>
                  </a:lnTo>
                  <a:lnTo>
                    <a:pt x="53" y="0"/>
                  </a:lnTo>
                  <a:lnTo>
                    <a:pt x="54" y="1"/>
                  </a:lnTo>
                  <a:lnTo>
                    <a:pt x="55" y="3"/>
                  </a:lnTo>
                  <a:lnTo>
                    <a:pt x="55" y="4"/>
                  </a:lnTo>
                  <a:lnTo>
                    <a:pt x="55" y="9"/>
                  </a:lnTo>
                  <a:lnTo>
                    <a:pt x="55" y="11"/>
                  </a:lnTo>
                  <a:lnTo>
                    <a:pt x="54" y="12"/>
                  </a:lnTo>
                  <a:lnTo>
                    <a:pt x="53" y="13"/>
                  </a:lnTo>
                  <a:lnTo>
                    <a:pt x="51"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7" name="Freeform 2260">
              <a:extLst>
                <a:ext uri="{FF2B5EF4-FFF2-40B4-BE49-F238E27FC236}">
                  <a16:creationId xmlns:a16="http://schemas.microsoft.com/office/drawing/2014/main" id="{27F55E7B-ACCE-8573-8280-0F1EC1E9BAA5}"/>
                </a:ext>
              </a:extLst>
            </p:cNvPr>
            <p:cNvSpPr>
              <a:spLocks/>
            </p:cNvSpPr>
            <p:nvPr/>
          </p:nvSpPr>
          <p:spPr bwMode="auto">
            <a:xfrm>
              <a:off x="3071813" y="8293101"/>
              <a:ext cx="22225" cy="4763"/>
            </a:xfrm>
            <a:custGeom>
              <a:avLst/>
              <a:gdLst>
                <a:gd name="T0" fmla="*/ 51 w 55"/>
                <a:gd name="T1" fmla="*/ 13 h 13"/>
                <a:gd name="T2" fmla="*/ 4 w 55"/>
                <a:gd name="T3" fmla="*/ 13 h 13"/>
                <a:gd name="T4" fmla="*/ 3 w 55"/>
                <a:gd name="T5" fmla="*/ 13 h 13"/>
                <a:gd name="T6" fmla="*/ 2 w 55"/>
                <a:gd name="T7" fmla="*/ 12 h 13"/>
                <a:gd name="T8" fmla="*/ 1 w 55"/>
                <a:gd name="T9" fmla="*/ 11 h 13"/>
                <a:gd name="T10" fmla="*/ 0 w 55"/>
                <a:gd name="T11" fmla="*/ 9 h 13"/>
                <a:gd name="T12" fmla="*/ 0 w 55"/>
                <a:gd name="T13" fmla="*/ 4 h 13"/>
                <a:gd name="T14" fmla="*/ 1 w 55"/>
                <a:gd name="T15" fmla="*/ 2 h 13"/>
                <a:gd name="T16" fmla="*/ 2 w 55"/>
                <a:gd name="T17" fmla="*/ 1 h 13"/>
                <a:gd name="T18" fmla="*/ 3 w 55"/>
                <a:gd name="T19" fmla="*/ 0 h 13"/>
                <a:gd name="T20" fmla="*/ 4 w 55"/>
                <a:gd name="T21" fmla="*/ 0 h 13"/>
                <a:gd name="T22" fmla="*/ 51 w 55"/>
                <a:gd name="T23" fmla="*/ 0 h 13"/>
                <a:gd name="T24" fmla="*/ 53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3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2" y="12"/>
                  </a:lnTo>
                  <a:lnTo>
                    <a:pt x="1" y="11"/>
                  </a:lnTo>
                  <a:lnTo>
                    <a:pt x="0" y="9"/>
                  </a:lnTo>
                  <a:lnTo>
                    <a:pt x="0" y="4"/>
                  </a:lnTo>
                  <a:lnTo>
                    <a:pt x="1" y="2"/>
                  </a:lnTo>
                  <a:lnTo>
                    <a:pt x="2" y="1"/>
                  </a:lnTo>
                  <a:lnTo>
                    <a:pt x="3" y="0"/>
                  </a:lnTo>
                  <a:lnTo>
                    <a:pt x="4" y="0"/>
                  </a:lnTo>
                  <a:lnTo>
                    <a:pt x="51" y="0"/>
                  </a:lnTo>
                  <a:lnTo>
                    <a:pt x="53" y="0"/>
                  </a:lnTo>
                  <a:lnTo>
                    <a:pt x="54" y="1"/>
                  </a:lnTo>
                  <a:lnTo>
                    <a:pt x="55" y="2"/>
                  </a:lnTo>
                  <a:lnTo>
                    <a:pt x="55" y="4"/>
                  </a:lnTo>
                  <a:lnTo>
                    <a:pt x="55" y="9"/>
                  </a:lnTo>
                  <a:lnTo>
                    <a:pt x="55" y="11"/>
                  </a:lnTo>
                  <a:lnTo>
                    <a:pt x="54" y="12"/>
                  </a:lnTo>
                  <a:lnTo>
                    <a:pt x="53" y="13"/>
                  </a:lnTo>
                  <a:lnTo>
                    <a:pt x="51"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8" name="Freeform 2261">
              <a:extLst>
                <a:ext uri="{FF2B5EF4-FFF2-40B4-BE49-F238E27FC236}">
                  <a16:creationId xmlns:a16="http://schemas.microsoft.com/office/drawing/2014/main" id="{1F67F928-0900-6BF3-6822-21F96B0F5B6D}"/>
                </a:ext>
              </a:extLst>
            </p:cNvPr>
            <p:cNvSpPr>
              <a:spLocks/>
            </p:cNvSpPr>
            <p:nvPr/>
          </p:nvSpPr>
          <p:spPr bwMode="auto">
            <a:xfrm>
              <a:off x="3071813" y="8310563"/>
              <a:ext cx="22225" cy="4763"/>
            </a:xfrm>
            <a:custGeom>
              <a:avLst/>
              <a:gdLst>
                <a:gd name="T0" fmla="*/ 51 w 55"/>
                <a:gd name="T1" fmla="*/ 14 h 14"/>
                <a:gd name="T2" fmla="*/ 4 w 55"/>
                <a:gd name="T3" fmla="*/ 14 h 14"/>
                <a:gd name="T4" fmla="*/ 3 w 55"/>
                <a:gd name="T5" fmla="*/ 13 h 14"/>
                <a:gd name="T6" fmla="*/ 2 w 55"/>
                <a:gd name="T7" fmla="*/ 13 h 14"/>
                <a:gd name="T8" fmla="*/ 1 w 55"/>
                <a:gd name="T9" fmla="*/ 11 h 14"/>
                <a:gd name="T10" fmla="*/ 0 w 55"/>
                <a:gd name="T11" fmla="*/ 10 h 14"/>
                <a:gd name="T12" fmla="*/ 0 w 55"/>
                <a:gd name="T13" fmla="*/ 4 h 14"/>
                <a:gd name="T14" fmla="*/ 1 w 55"/>
                <a:gd name="T15" fmla="*/ 3 h 14"/>
                <a:gd name="T16" fmla="*/ 2 w 55"/>
                <a:gd name="T17" fmla="*/ 2 h 14"/>
                <a:gd name="T18" fmla="*/ 3 w 55"/>
                <a:gd name="T19" fmla="*/ 1 h 14"/>
                <a:gd name="T20" fmla="*/ 4 w 55"/>
                <a:gd name="T21" fmla="*/ 0 h 14"/>
                <a:gd name="T22" fmla="*/ 51 w 55"/>
                <a:gd name="T23" fmla="*/ 0 h 14"/>
                <a:gd name="T24" fmla="*/ 53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3 h 14"/>
                <a:gd name="T38" fmla="*/ 53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2" y="13"/>
                  </a:lnTo>
                  <a:lnTo>
                    <a:pt x="1" y="11"/>
                  </a:lnTo>
                  <a:lnTo>
                    <a:pt x="0" y="10"/>
                  </a:lnTo>
                  <a:lnTo>
                    <a:pt x="0" y="4"/>
                  </a:lnTo>
                  <a:lnTo>
                    <a:pt x="1" y="3"/>
                  </a:lnTo>
                  <a:lnTo>
                    <a:pt x="2" y="2"/>
                  </a:lnTo>
                  <a:lnTo>
                    <a:pt x="3" y="1"/>
                  </a:lnTo>
                  <a:lnTo>
                    <a:pt x="4" y="0"/>
                  </a:lnTo>
                  <a:lnTo>
                    <a:pt x="51" y="0"/>
                  </a:lnTo>
                  <a:lnTo>
                    <a:pt x="53" y="1"/>
                  </a:lnTo>
                  <a:lnTo>
                    <a:pt x="54" y="2"/>
                  </a:lnTo>
                  <a:lnTo>
                    <a:pt x="55" y="3"/>
                  </a:lnTo>
                  <a:lnTo>
                    <a:pt x="55" y="4"/>
                  </a:lnTo>
                  <a:lnTo>
                    <a:pt x="55" y="10"/>
                  </a:lnTo>
                  <a:lnTo>
                    <a:pt x="55" y="11"/>
                  </a:lnTo>
                  <a:lnTo>
                    <a:pt x="54" y="13"/>
                  </a:lnTo>
                  <a:lnTo>
                    <a:pt x="53" y="13"/>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59" name="Freeform 2262">
              <a:extLst>
                <a:ext uri="{FF2B5EF4-FFF2-40B4-BE49-F238E27FC236}">
                  <a16:creationId xmlns:a16="http://schemas.microsoft.com/office/drawing/2014/main" id="{4E2C9907-1AD9-825E-A613-B217EFCD09F8}"/>
                </a:ext>
              </a:extLst>
            </p:cNvPr>
            <p:cNvSpPr>
              <a:spLocks/>
            </p:cNvSpPr>
            <p:nvPr/>
          </p:nvSpPr>
          <p:spPr bwMode="auto">
            <a:xfrm>
              <a:off x="3071813" y="8328026"/>
              <a:ext cx="22225" cy="6350"/>
            </a:xfrm>
            <a:custGeom>
              <a:avLst/>
              <a:gdLst>
                <a:gd name="T0" fmla="*/ 51 w 55"/>
                <a:gd name="T1" fmla="*/ 15 h 15"/>
                <a:gd name="T2" fmla="*/ 4 w 55"/>
                <a:gd name="T3" fmla="*/ 15 h 15"/>
                <a:gd name="T4" fmla="*/ 3 w 55"/>
                <a:gd name="T5" fmla="*/ 14 h 15"/>
                <a:gd name="T6" fmla="*/ 2 w 55"/>
                <a:gd name="T7" fmla="*/ 13 h 15"/>
                <a:gd name="T8" fmla="*/ 1 w 55"/>
                <a:gd name="T9" fmla="*/ 12 h 15"/>
                <a:gd name="T10" fmla="*/ 0 w 55"/>
                <a:gd name="T11" fmla="*/ 11 h 15"/>
                <a:gd name="T12" fmla="*/ 0 w 55"/>
                <a:gd name="T13" fmla="*/ 4 h 15"/>
                <a:gd name="T14" fmla="*/ 1 w 55"/>
                <a:gd name="T15" fmla="*/ 3 h 15"/>
                <a:gd name="T16" fmla="*/ 2 w 55"/>
                <a:gd name="T17" fmla="*/ 1 h 15"/>
                <a:gd name="T18" fmla="*/ 3 w 55"/>
                <a:gd name="T19" fmla="*/ 1 h 15"/>
                <a:gd name="T20" fmla="*/ 4 w 55"/>
                <a:gd name="T21" fmla="*/ 0 h 15"/>
                <a:gd name="T22" fmla="*/ 51 w 55"/>
                <a:gd name="T23" fmla="*/ 0 h 15"/>
                <a:gd name="T24" fmla="*/ 53 w 55"/>
                <a:gd name="T25" fmla="*/ 1 h 15"/>
                <a:gd name="T26" fmla="*/ 54 w 55"/>
                <a:gd name="T27" fmla="*/ 1 h 15"/>
                <a:gd name="T28" fmla="*/ 55 w 55"/>
                <a:gd name="T29" fmla="*/ 3 h 15"/>
                <a:gd name="T30" fmla="*/ 55 w 55"/>
                <a:gd name="T31" fmla="*/ 4 h 15"/>
                <a:gd name="T32" fmla="*/ 55 w 55"/>
                <a:gd name="T33" fmla="*/ 11 h 15"/>
                <a:gd name="T34" fmla="*/ 55 w 55"/>
                <a:gd name="T35" fmla="*/ 12 h 15"/>
                <a:gd name="T36" fmla="*/ 54 w 55"/>
                <a:gd name="T37" fmla="*/ 13 h 15"/>
                <a:gd name="T38" fmla="*/ 53 w 55"/>
                <a:gd name="T39" fmla="*/ 14 h 15"/>
                <a:gd name="T40" fmla="*/ 51 w 55"/>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51" y="15"/>
                  </a:moveTo>
                  <a:lnTo>
                    <a:pt x="4" y="15"/>
                  </a:lnTo>
                  <a:lnTo>
                    <a:pt x="3" y="14"/>
                  </a:lnTo>
                  <a:lnTo>
                    <a:pt x="2" y="13"/>
                  </a:lnTo>
                  <a:lnTo>
                    <a:pt x="1" y="12"/>
                  </a:lnTo>
                  <a:lnTo>
                    <a:pt x="0" y="11"/>
                  </a:lnTo>
                  <a:lnTo>
                    <a:pt x="0" y="4"/>
                  </a:lnTo>
                  <a:lnTo>
                    <a:pt x="1" y="3"/>
                  </a:lnTo>
                  <a:lnTo>
                    <a:pt x="2" y="1"/>
                  </a:lnTo>
                  <a:lnTo>
                    <a:pt x="3" y="1"/>
                  </a:lnTo>
                  <a:lnTo>
                    <a:pt x="4" y="0"/>
                  </a:lnTo>
                  <a:lnTo>
                    <a:pt x="51" y="0"/>
                  </a:lnTo>
                  <a:lnTo>
                    <a:pt x="53" y="1"/>
                  </a:lnTo>
                  <a:lnTo>
                    <a:pt x="54" y="1"/>
                  </a:lnTo>
                  <a:lnTo>
                    <a:pt x="55" y="3"/>
                  </a:lnTo>
                  <a:lnTo>
                    <a:pt x="55" y="4"/>
                  </a:lnTo>
                  <a:lnTo>
                    <a:pt x="55" y="11"/>
                  </a:lnTo>
                  <a:lnTo>
                    <a:pt x="55" y="12"/>
                  </a:lnTo>
                  <a:lnTo>
                    <a:pt x="54" y="13"/>
                  </a:lnTo>
                  <a:lnTo>
                    <a:pt x="53" y="14"/>
                  </a:lnTo>
                  <a:lnTo>
                    <a:pt x="5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0" name="Freeform 2263">
              <a:extLst>
                <a:ext uri="{FF2B5EF4-FFF2-40B4-BE49-F238E27FC236}">
                  <a16:creationId xmlns:a16="http://schemas.microsoft.com/office/drawing/2014/main" id="{34CD45FE-9299-C344-150B-775E007544B7}"/>
                </a:ext>
              </a:extLst>
            </p:cNvPr>
            <p:cNvSpPr>
              <a:spLocks/>
            </p:cNvSpPr>
            <p:nvPr/>
          </p:nvSpPr>
          <p:spPr bwMode="auto">
            <a:xfrm>
              <a:off x="3071813" y="8345488"/>
              <a:ext cx="22225" cy="6350"/>
            </a:xfrm>
            <a:custGeom>
              <a:avLst/>
              <a:gdLst>
                <a:gd name="T0" fmla="*/ 51 w 55"/>
                <a:gd name="T1" fmla="*/ 14 h 14"/>
                <a:gd name="T2" fmla="*/ 4 w 55"/>
                <a:gd name="T3" fmla="*/ 14 h 14"/>
                <a:gd name="T4" fmla="*/ 3 w 55"/>
                <a:gd name="T5" fmla="*/ 14 h 14"/>
                <a:gd name="T6" fmla="*/ 2 w 55"/>
                <a:gd name="T7" fmla="*/ 13 h 14"/>
                <a:gd name="T8" fmla="*/ 1 w 55"/>
                <a:gd name="T9" fmla="*/ 12 h 14"/>
                <a:gd name="T10" fmla="*/ 0 w 55"/>
                <a:gd name="T11" fmla="*/ 9 h 14"/>
                <a:gd name="T12" fmla="*/ 0 w 55"/>
                <a:gd name="T13" fmla="*/ 4 h 14"/>
                <a:gd name="T14" fmla="*/ 1 w 55"/>
                <a:gd name="T15" fmla="*/ 2 h 14"/>
                <a:gd name="T16" fmla="*/ 2 w 55"/>
                <a:gd name="T17" fmla="*/ 1 h 14"/>
                <a:gd name="T18" fmla="*/ 3 w 55"/>
                <a:gd name="T19" fmla="*/ 0 h 14"/>
                <a:gd name="T20" fmla="*/ 4 w 55"/>
                <a:gd name="T21" fmla="*/ 0 h 14"/>
                <a:gd name="T22" fmla="*/ 51 w 55"/>
                <a:gd name="T23" fmla="*/ 0 h 14"/>
                <a:gd name="T24" fmla="*/ 53 w 55"/>
                <a:gd name="T25" fmla="*/ 0 h 14"/>
                <a:gd name="T26" fmla="*/ 54 w 55"/>
                <a:gd name="T27" fmla="*/ 1 h 14"/>
                <a:gd name="T28" fmla="*/ 55 w 55"/>
                <a:gd name="T29" fmla="*/ 2 h 14"/>
                <a:gd name="T30" fmla="*/ 55 w 55"/>
                <a:gd name="T31" fmla="*/ 4 h 14"/>
                <a:gd name="T32" fmla="*/ 55 w 55"/>
                <a:gd name="T33" fmla="*/ 9 h 14"/>
                <a:gd name="T34" fmla="*/ 55 w 55"/>
                <a:gd name="T35" fmla="*/ 12 h 14"/>
                <a:gd name="T36" fmla="*/ 54 w 55"/>
                <a:gd name="T37" fmla="*/ 13 h 14"/>
                <a:gd name="T38" fmla="*/ 53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2" y="13"/>
                  </a:lnTo>
                  <a:lnTo>
                    <a:pt x="1" y="12"/>
                  </a:lnTo>
                  <a:lnTo>
                    <a:pt x="0" y="9"/>
                  </a:lnTo>
                  <a:lnTo>
                    <a:pt x="0" y="4"/>
                  </a:lnTo>
                  <a:lnTo>
                    <a:pt x="1" y="2"/>
                  </a:lnTo>
                  <a:lnTo>
                    <a:pt x="2" y="1"/>
                  </a:lnTo>
                  <a:lnTo>
                    <a:pt x="3" y="0"/>
                  </a:lnTo>
                  <a:lnTo>
                    <a:pt x="4" y="0"/>
                  </a:lnTo>
                  <a:lnTo>
                    <a:pt x="51" y="0"/>
                  </a:lnTo>
                  <a:lnTo>
                    <a:pt x="53" y="0"/>
                  </a:lnTo>
                  <a:lnTo>
                    <a:pt x="54" y="1"/>
                  </a:lnTo>
                  <a:lnTo>
                    <a:pt x="55" y="2"/>
                  </a:lnTo>
                  <a:lnTo>
                    <a:pt x="55" y="4"/>
                  </a:lnTo>
                  <a:lnTo>
                    <a:pt x="55" y="9"/>
                  </a:lnTo>
                  <a:lnTo>
                    <a:pt x="55" y="12"/>
                  </a:lnTo>
                  <a:lnTo>
                    <a:pt x="54" y="13"/>
                  </a:lnTo>
                  <a:lnTo>
                    <a:pt x="53" y="14"/>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1" name="Freeform 2264">
              <a:extLst>
                <a:ext uri="{FF2B5EF4-FFF2-40B4-BE49-F238E27FC236}">
                  <a16:creationId xmlns:a16="http://schemas.microsoft.com/office/drawing/2014/main" id="{0417AECE-4FE5-2B7A-73B0-F4B41B1498C4}"/>
                </a:ext>
              </a:extLst>
            </p:cNvPr>
            <p:cNvSpPr>
              <a:spLocks noEditPoints="1"/>
            </p:cNvSpPr>
            <p:nvPr/>
          </p:nvSpPr>
          <p:spPr bwMode="auto">
            <a:xfrm>
              <a:off x="3279776" y="8245476"/>
              <a:ext cx="53975" cy="7938"/>
            </a:xfrm>
            <a:custGeom>
              <a:avLst/>
              <a:gdLst>
                <a:gd name="T0" fmla="*/ 133 w 137"/>
                <a:gd name="T1" fmla="*/ 21 h 21"/>
                <a:gd name="T2" fmla="*/ 4 w 137"/>
                <a:gd name="T3" fmla="*/ 21 h 21"/>
                <a:gd name="T4" fmla="*/ 2 w 137"/>
                <a:gd name="T5" fmla="*/ 21 h 21"/>
                <a:gd name="T6" fmla="*/ 1 w 137"/>
                <a:gd name="T7" fmla="*/ 20 h 21"/>
                <a:gd name="T8" fmla="*/ 0 w 137"/>
                <a:gd name="T9" fmla="*/ 19 h 21"/>
                <a:gd name="T10" fmla="*/ 0 w 137"/>
                <a:gd name="T11" fmla="*/ 17 h 21"/>
                <a:gd name="T12" fmla="*/ 0 w 137"/>
                <a:gd name="T13" fmla="*/ 4 h 21"/>
                <a:gd name="T14" fmla="*/ 0 w 137"/>
                <a:gd name="T15" fmla="*/ 3 h 21"/>
                <a:gd name="T16" fmla="*/ 1 w 137"/>
                <a:gd name="T17" fmla="*/ 2 h 21"/>
                <a:gd name="T18" fmla="*/ 2 w 137"/>
                <a:gd name="T19" fmla="*/ 1 h 21"/>
                <a:gd name="T20" fmla="*/ 4 w 137"/>
                <a:gd name="T21" fmla="*/ 0 h 21"/>
                <a:gd name="T22" fmla="*/ 133 w 137"/>
                <a:gd name="T23" fmla="*/ 0 h 21"/>
                <a:gd name="T24" fmla="*/ 135 w 137"/>
                <a:gd name="T25" fmla="*/ 1 h 21"/>
                <a:gd name="T26" fmla="*/ 136 w 137"/>
                <a:gd name="T27" fmla="*/ 2 h 21"/>
                <a:gd name="T28" fmla="*/ 137 w 137"/>
                <a:gd name="T29" fmla="*/ 3 h 21"/>
                <a:gd name="T30" fmla="*/ 137 w 137"/>
                <a:gd name="T31" fmla="*/ 4 h 21"/>
                <a:gd name="T32" fmla="*/ 137 w 137"/>
                <a:gd name="T33" fmla="*/ 17 h 21"/>
                <a:gd name="T34" fmla="*/ 137 w 137"/>
                <a:gd name="T35" fmla="*/ 19 h 21"/>
                <a:gd name="T36" fmla="*/ 136 w 137"/>
                <a:gd name="T37" fmla="*/ 20 h 21"/>
                <a:gd name="T38" fmla="*/ 135 w 137"/>
                <a:gd name="T39" fmla="*/ 21 h 21"/>
                <a:gd name="T40" fmla="*/ 133 w 137"/>
                <a:gd name="T41" fmla="*/ 21 h 21"/>
                <a:gd name="T42" fmla="*/ 8 w 137"/>
                <a:gd name="T43" fmla="*/ 13 h 21"/>
                <a:gd name="T44" fmla="*/ 8 w 137"/>
                <a:gd name="T45" fmla="*/ 13 h 21"/>
                <a:gd name="T46" fmla="*/ 129 w 137"/>
                <a:gd name="T47" fmla="*/ 13 h 21"/>
                <a:gd name="T48" fmla="*/ 129 w 137"/>
                <a:gd name="T49" fmla="*/ 8 h 21"/>
                <a:gd name="T50" fmla="*/ 8 w 137"/>
                <a:gd name="T51" fmla="*/ 8 h 21"/>
                <a:gd name="T52" fmla="*/ 8 w 137"/>
                <a:gd name="T5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21">
                  <a:moveTo>
                    <a:pt x="133" y="21"/>
                  </a:moveTo>
                  <a:lnTo>
                    <a:pt x="4" y="21"/>
                  </a:lnTo>
                  <a:lnTo>
                    <a:pt x="2" y="21"/>
                  </a:lnTo>
                  <a:lnTo>
                    <a:pt x="1" y="20"/>
                  </a:lnTo>
                  <a:lnTo>
                    <a:pt x="0" y="19"/>
                  </a:lnTo>
                  <a:lnTo>
                    <a:pt x="0" y="17"/>
                  </a:lnTo>
                  <a:lnTo>
                    <a:pt x="0" y="4"/>
                  </a:lnTo>
                  <a:lnTo>
                    <a:pt x="0" y="3"/>
                  </a:lnTo>
                  <a:lnTo>
                    <a:pt x="1" y="2"/>
                  </a:lnTo>
                  <a:lnTo>
                    <a:pt x="2" y="1"/>
                  </a:lnTo>
                  <a:lnTo>
                    <a:pt x="4" y="0"/>
                  </a:lnTo>
                  <a:lnTo>
                    <a:pt x="133" y="0"/>
                  </a:lnTo>
                  <a:lnTo>
                    <a:pt x="135" y="1"/>
                  </a:lnTo>
                  <a:lnTo>
                    <a:pt x="136" y="2"/>
                  </a:lnTo>
                  <a:lnTo>
                    <a:pt x="137" y="3"/>
                  </a:lnTo>
                  <a:lnTo>
                    <a:pt x="137" y="4"/>
                  </a:lnTo>
                  <a:lnTo>
                    <a:pt x="137" y="17"/>
                  </a:lnTo>
                  <a:lnTo>
                    <a:pt x="137" y="19"/>
                  </a:lnTo>
                  <a:lnTo>
                    <a:pt x="136" y="20"/>
                  </a:lnTo>
                  <a:lnTo>
                    <a:pt x="135" y="21"/>
                  </a:lnTo>
                  <a:lnTo>
                    <a:pt x="133" y="21"/>
                  </a:lnTo>
                  <a:close/>
                  <a:moveTo>
                    <a:pt x="8" y="13"/>
                  </a:moveTo>
                  <a:lnTo>
                    <a:pt x="8" y="13"/>
                  </a:lnTo>
                  <a:lnTo>
                    <a:pt x="129" y="13"/>
                  </a:lnTo>
                  <a:lnTo>
                    <a:pt x="129" y="8"/>
                  </a:lnTo>
                  <a:lnTo>
                    <a:pt x="8" y="8"/>
                  </a:lnTo>
                  <a:lnTo>
                    <a:pt x="8"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2" name="Freeform 2265">
              <a:extLst>
                <a:ext uri="{FF2B5EF4-FFF2-40B4-BE49-F238E27FC236}">
                  <a16:creationId xmlns:a16="http://schemas.microsoft.com/office/drawing/2014/main" id="{5D26A869-9596-B90B-1D16-5A80D9A81F2E}"/>
                </a:ext>
              </a:extLst>
            </p:cNvPr>
            <p:cNvSpPr>
              <a:spLocks/>
            </p:cNvSpPr>
            <p:nvPr/>
          </p:nvSpPr>
          <p:spPr bwMode="auto">
            <a:xfrm>
              <a:off x="3286126" y="8255001"/>
              <a:ext cx="39688" cy="106363"/>
            </a:xfrm>
            <a:custGeom>
              <a:avLst/>
              <a:gdLst>
                <a:gd name="T0" fmla="*/ 98 w 102"/>
                <a:gd name="T1" fmla="*/ 267 h 267"/>
                <a:gd name="T2" fmla="*/ 5 w 102"/>
                <a:gd name="T3" fmla="*/ 267 h 267"/>
                <a:gd name="T4" fmla="*/ 2 w 102"/>
                <a:gd name="T5" fmla="*/ 266 h 267"/>
                <a:gd name="T6" fmla="*/ 1 w 102"/>
                <a:gd name="T7" fmla="*/ 265 h 267"/>
                <a:gd name="T8" fmla="*/ 0 w 102"/>
                <a:gd name="T9" fmla="*/ 264 h 267"/>
                <a:gd name="T10" fmla="*/ 0 w 102"/>
                <a:gd name="T11" fmla="*/ 263 h 267"/>
                <a:gd name="T12" fmla="*/ 0 w 102"/>
                <a:gd name="T13" fmla="*/ 241 h 267"/>
                <a:gd name="T14" fmla="*/ 0 w 102"/>
                <a:gd name="T15" fmla="*/ 238 h 267"/>
                <a:gd name="T16" fmla="*/ 1 w 102"/>
                <a:gd name="T17" fmla="*/ 237 h 267"/>
                <a:gd name="T18" fmla="*/ 2 w 102"/>
                <a:gd name="T19" fmla="*/ 236 h 267"/>
                <a:gd name="T20" fmla="*/ 5 w 102"/>
                <a:gd name="T21" fmla="*/ 235 h 267"/>
                <a:gd name="T22" fmla="*/ 6 w 102"/>
                <a:gd name="T23" fmla="*/ 236 h 267"/>
                <a:gd name="T24" fmla="*/ 8 w 102"/>
                <a:gd name="T25" fmla="*/ 237 h 267"/>
                <a:gd name="T26" fmla="*/ 9 w 102"/>
                <a:gd name="T27" fmla="*/ 238 h 267"/>
                <a:gd name="T28" fmla="*/ 9 w 102"/>
                <a:gd name="T29" fmla="*/ 241 h 267"/>
                <a:gd name="T30" fmla="*/ 9 w 102"/>
                <a:gd name="T31" fmla="*/ 259 h 267"/>
                <a:gd name="T32" fmla="*/ 94 w 102"/>
                <a:gd name="T33" fmla="*/ 259 h 267"/>
                <a:gd name="T34" fmla="*/ 94 w 102"/>
                <a:gd name="T35" fmla="*/ 8 h 267"/>
                <a:gd name="T36" fmla="*/ 9 w 102"/>
                <a:gd name="T37" fmla="*/ 8 h 267"/>
                <a:gd name="T38" fmla="*/ 9 w 102"/>
                <a:gd name="T39" fmla="*/ 22 h 267"/>
                <a:gd name="T40" fmla="*/ 9 w 102"/>
                <a:gd name="T41" fmla="*/ 24 h 267"/>
                <a:gd name="T42" fmla="*/ 8 w 102"/>
                <a:gd name="T43" fmla="*/ 25 h 267"/>
                <a:gd name="T44" fmla="*/ 6 w 102"/>
                <a:gd name="T45" fmla="*/ 26 h 267"/>
                <a:gd name="T46" fmla="*/ 5 w 102"/>
                <a:gd name="T47" fmla="*/ 26 h 267"/>
                <a:gd name="T48" fmla="*/ 2 w 102"/>
                <a:gd name="T49" fmla="*/ 26 h 267"/>
                <a:gd name="T50" fmla="*/ 1 w 102"/>
                <a:gd name="T51" fmla="*/ 25 h 267"/>
                <a:gd name="T52" fmla="*/ 0 w 102"/>
                <a:gd name="T53" fmla="*/ 24 h 267"/>
                <a:gd name="T54" fmla="*/ 0 w 102"/>
                <a:gd name="T55" fmla="*/ 22 h 267"/>
                <a:gd name="T56" fmla="*/ 0 w 102"/>
                <a:gd name="T57" fmla="*/ 4 h 267"/>
                <a:gd name="T58" fmla="*/ 0 w 102"/>
                <a:gd name="T59" fmla="*/ 3 h 267"/>
                <a:gd name="T60" fmla="*/ 1 w 102"/>
                <a:gd name="T61" fmla="*/ 1 h 267"/>
                <a:gd name="T62" fmla="*/ 2 w 102"/>
                <a:gd name="T63" fmla="*/ 0 h 267"/>
                <a:gd name="T64" fmla="*/ 5 w 102"/>
                <a:gd name="T65" fmla="*/ 0 h 267"/>
                <a:gd name="T66" fmla="*/ 98 w 102"/>
                <a:gd name="T67" fmla="*/ 0 h 267"/>
                <a:gd name="T68" fmla="*/ 99 w 102"/>
                <a:gd name="T69" fmla="*/ 0 h 267"/>
                <a:gd name="T70" fmla="*/ 101 w 102"/>
                <a:gd name="T71" fmla="*/ 1 h 267"/>
                <a:gd name="T72" fmla="*/ 102 w 102"/>
                <a:gd name="T73" fmla="*/ 3 h 267"/>
                <a:gd name="T74" fmla="*/ 102 w 102"/>
                <a:gd name="T75" fmla="*/ 4 h 267"/>
                <a:gd name="T76" fmla="*/ 102 w 102"/>
                <a:gd name="T77" fmla="*/ 263 h 267"/>
                <a:gd name="T78" fmla="*/ 102 w 102"/>
                <a:gd name="T79" fmla="*/ 264 h 267"/>
                <a:gd name="T80" fmla="*/ 101 w 102"/>
                <a:gd name="T81" fmla="*/ 265 h 267"/>
                <a:gd name="T82" fmla="*/ 99 w 102"/>
                <a:gd name="T83" fmla="*/ 266 h 267"/>
                <a:gd name="T84" fmla="*/ 98 w 102"/>
                <a:gd name="T8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67">
                  <a:moveTo>
                    <a:pt x="98" y="267"/>
                  </a:moveTo>
                  <a:lnTo>
                    <a:pt x="5" y="267"/>
                  </a:lnTo>
                  <a:lnTo>
                    <a:pt x="2" y="266"/>
                  </a:lnTo>
                  <a:lnTo>
                    <a:pt x="1" y="265"/>
                  </a:lnTo>
                  <a:lnTo>
                    <a:pt x="0" y="264"/>
                  </a:lnTo>
                  <a:lnTo>
                    <a:pt x="0" y="263"/>
                  </a:lnTo>
                  <a:lnTo>
                    <a:pt x="0" y="241"/>
                  </a:lnTo>
                  <a:lnTo>
                    <a:pt x="0" y="238"/>
                  </a:lnTo>
                  <a:lnTo>
                    <a:pt x="1" y="237"/>
                  </a:lnTo>
                  <a:lnTo>
                    <a:pt x="2" y="236"/>
                  </a:lnTo>
                  <a:lnTo>
                    <a:pt x="5" y="235"/>
                  </a:lnTo>
                  <a:lnTo>
                    <a:pt x="6" y="236"/>
                  </a:lnTo>
                  <a:lnTo>
                    <a:pt x="8" y="237"/>
                  </a:lnTo>
                  <a:lnTo>
                    <a:pt x="9" y="238"/>
                  </a:lnTo>
                  <a:lnTo>
                    <a:pt x="9" y="241"/>
                  </a:lnTo>
                  <a:lnTo>
                    <a:pt x="9" y="259"/>
                  </a:lnTo>
                  <a:lnTo>
                    <a:pt x="94" y="259"/>
                  </a:lnTo>
                  <a:lnTo>
                    <a:pt x="94" y="8"/>
                  </a:lnTo>
                  <a:lnTo>
                    <a:pt x="9" y="8"/>
                  </a:lnTo>
                  <a:lnTo>
                    <a:pt x="9" y="22"/>
                  </a:lnTo>
                  <a:lnTo>
                    <a:pt x="9" y="24"/>
                  </a:lnTo>
                  <a:lnTo>
                    <a:pt x="8" y="25"/>
                  </a:lnTo>
                  <a:lnTo>
                    <a:pt x="6" y="26"/>
                  </a:lnTo>
                  <a:lnTo>
                    <a:pt x="5" y="26"/>
                  </a:lnTo>
                  <a:lnTo>
                    <a:pt x="2" y="26"/>
                  </a:lnTo>
                  <a:lnTo>
                    <a:pt x="1" y="25"/>
                  </a:lnTo>
                  <a:lnTo>
                    <a:pt x="0" y="24"/>
                  </a:lnTo>
                  <a:lnTo>
                    <a:pt x="0" y="22"/>
                  </a:lnTo>
                  <a:lnTo>
                    <a:pt x="0" y="4"/>
                  </a:lnTo>
                  <a:lnTo>
                    <a:pt x="0" y="3"/>
                  </a:lnTo>
                  <a:lnTo>
                    <a:pt x="1" y="1"/>
                  </a:lnTo>
                  <a:lnTo>
                    <a:pt x="2" y="0"/>
                  </a:lnTo>
                  <a:lnTo>
                    <a:pt x="5" y="0"/>
                  </a:lnTo>
                  <a:lnTo>
                    <a:pt x="98" y="0"/>
                  </a:lnTo>
                  <a:lnTo>
                    <a:pt x="99" y="0"/>
                  </a:lnTo>
                  <a:lnTo>
                    <a:pt x="101" y="1"/>
                  </a:lnTo>
                  <a:lnTo>
                    <a:pt x="102" y="3"/>
                  </a:lnTo>
                  <a:lnTo>
                    <a:pt x="102" y="4"/>
                  </a:lnTo>
                  <a:lnTo>
                    <a:pt x="102" y="263"/>
                  </a:lnTo>
                  <a:lnTo>
                    <a:pt x="102" y="264"/>
                  </a:lnTo>
                  <a:lnTo>
                    <a:pt x="101" y="265"/>
                  </a:lnTo>
                  <a:lnTo>
                    <a:pt x="99" y="266"/>
                  </a:lnTo>
                  <a:lnTo>
                    <a:pt x="98" y="2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3" name="Freeform 2266">
              <a:extLst>
                <a:ext uri="{FF2B5EF4-FFF2-40B4-BE49-F238E27FC236}">
                  <a16:creationId xmlns:a16="http://schemas.microsoft.com/office/drawing/2014/main" id="{6BBEB2AE-6144-EC00-F65E-7F607A5ED375}"/>
                </a:ext>
              </a:extLst>
            </p:cNvPr>
            <p:cNvSpPr>
              <a:spLocks/>
            </p:cNvSpPr>
            <p:nvPr/>
          </p:nvSpPr>
          <p:spPr bwMode="auto">
            <a:xfrm>
              <a:off x="3286126" y="8269288"/>
              <a:ext cx="3175" cy="76200"/>
            </a:xfrm>
            <a:custGeom>
              <a:avLst/>
              <a:gdLst>
                <a:gd name="T0" fmla="*/ 5 w 9"/>
                <a:gd name="T1" fmla="*/ 192 h 192"/>
                <a:gd name="T2" fmla="*/ 2 w 9"/>
                <a:gd name="T3" fmla="*/ 192 h 192"/>
                <a:gd name="T4" fmla="*/ 1 w 9"/>
                <a:gd name="T5" fmla="*/ 191 h 192"/>
                <a:gd name="T6" fmla="*/ 0 w 9"/>
                <a:gd name="T7" fmla="*/ 190 h 192"/>
                <a:gd name="T8" fmla="*/ 0 w 9"/>
                <a:gd name="T9" fmla="*/ 188 h 192"/>
                <a:gd name="T10" fmla="*/ 0 w 9"/>
                <a:gd name="T11" fmla="*/ 5 h 192"/>
                <a:gd name="T12" fmla="*/ 0 w 9"/>
                <a:gd name="T13" fmla="*/ 3 h 192"/>
                <a:gd name="T14" fmla="*/ 1 w 9"/>
                <a:gd name="T15" fmla="*/ 1 h 192"/>
                <a:gd name="T16" fmla="*/ 2 w 9"/>
                <a:gd name="T17" fmla="*/ 0 h 192"/>
                <a:gd name="T18" fmla="*/ 5 w 9"/>
                <a:gd name="T19" fmla="*/ 0 h 192"/>
                <a:gd name="T20" fmla="*/ 6 w 9"/>
                <a:gd name="T21" fmla="*/ 0 h 192"/>
                <a:gd name="T22" fmla="*/ 8 w 9"/>
                <a:gd name="T23" fmla="*/ 1 h 192"/>
                <a:gd name="T24" fmla="*/ 9 w 9"/>
                <a:gd name="T25" fmla="*/ 3 h 192"/>
                <a:gd name="T26" fmla="*/ 9 w 9"/>
                <a:gd name="T27" fmla="*/ 5 h 192"/>
                <a:gd name="T28" fmla="*/ 9 w 9"/>
                <a:gd name="T29" fmla="*/ 188 h 192"/>
                <a:gd name="T30" fmla="*/ 9 w 9"/>
                <a:gd name="T31" fmla="*/ 190 h 192"/>
                <a:gd name="T32" fmla="*/ 8 w 9"/>
                <a:gd name="T33" fmla="*/ 191 h 192"/>
                <a:gd name="T34" fmla="*/ 6 w 9"/>
                <a:gd name="T35" fmla="*/ 192 h 192"/>
                <a:gd name="T36" fmla="*/ 5 w 9"/>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92">
                  <a:moveTo>
                    <a:pt x="5" y="192"/>
                  </a:moveTo>
                  <a:lnTo>
                    <a:pt x="2" y="192"/>
                  </a:lnTo>
                  <a:lnTo>
                    <a:pt x="1" y="191"/>
                  </a:lnTo>
                  <a:lnTo>
                    <a:pt x="0" y="190"/>
                  </a:lnTo>
                  <a:lnTo>
                    <a:pt x="0" y="188"/>
                  </a:lnTo>
                  <a:lnTo>
                    <a:pt x="0" y="5"/>
                  </a:lnTo>
                  <a:lnTo>
                    <a:pt x="0" y="3"/>
                  </a:lnTo>
                  <a:lnTo>
                    <a:pt x="1" y="1"/>
                  </a:lnTo>
                  <a:lnTo>
                    <a:pt x="2" y="0"/>
                  </a:lnTo>
                  <a:lnTo>
                    <a:pt x="5" y="0"/>
                  </a:lnTo>
                  <a:lnTo>
                    <a:pt x="6" y="0"/>
                  </a:lnTo>
                  <a:lnTo>
                    <a:pt x="8" y="1"/>
                  </a:lnTo>
                  <a:lnTo>
                    <a:pt x="9" y="3"/>
                  </a:lnTo>
                  <a:lnTo>
                    <a:pt x="9" y="5"/>
                  </a:lnTo>
                  <a:lnTo>
                    <a:pt x="9" y="188"/>
                  </a:lnTo>
                  <a:lnTo>
                    <a:pt x="9" y="190"/>
                  </a:lnTo>
                  <a:lnTo>
                    <a:pt x="8" y="191"/>
                  </a:lnTo>
                  <a:lnTo>
                    <a:pt x="6" y="192"/>
                  </a:lnTo>
                  <a:lnTo>
                    <a:pt x="5" y="1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4" name="Freeform 2267">
              <a:extLst>
                <a:ext uri="{FF2B5EF4-FFF2-40B4-BE49-F238E27FC236}">
                  <a16:creationId xmlns:a16="http://schemas.microsoft.com/office/drawing/2014/main" id="{5AC106FD-8FDA-CF0F-9B59-BB738ACFEA0A}"/>
                </a:ext>
              </a:extLst>
            </p:cNvPr>
            <p:cNvSpPr>
              <a:spLocks/>
            </p:cNvSpPr>
            <p:nvPr/>
          </p:nvSpPr>
          <p:spPr bwMode="auto">
            <a:xfrm>
              <a:off x="3117851" y="8224838"/>
              <a:ext cx="3175" cy="141288"/>
            </a:xfrm>
            <a:custGeom>
              <a:avLst/>
              <a:gdLst>
                <a:gd name="T0" fmla="*/ 4 w 8"/>
                <a:gd name="T1" fmla="*/ 354 h 354"/>
                <a:gd name="T2" fmla="*/ 3 w 8"/>
                <a:gd name="T3" fmla="*/ 353 h 354"/>
                <a:gd name="T4" fmla="*/ 2 w 8"/>
                <a:gd name="T5" fmla="*/ 352 h 354"/>
                <a:gd name="T6" fmla="*/ 1 w 8"/>
                <a:gd name="T7" fmla="*/ 351 h 354"/>
                <a:gd name="T8" fmla="*/ 0 w 8"/>
                <a:gd name="T9" fmla="*/ 350 h 354"/>
                <a:gd name="T10" fmla="*/ 0 w 8"/>
                <a:gd name="T11" fmla="*/ 4 h 354"/>
                <a:gd name="T12" fmla="*/ 1 w 8"/>
                <a:gd name="T13" fmla="*/ 3 h 354"/>
                <a:gd name="T14" fmla="*/ 2 w 8"/>
                <a:gd name="T15" fmla="*/ 1 h 354"/>
                <a:gd name="T16" fmla="*/ 3 w 8"/>
                <a:gd name="T17" fmla="*/ 1 h 354"/>
                <a:gd name="T18" fmla="*/ 4 w 8"/>
                <a:gd name="T19" fmla="*/ 0 h 354"/>
                <a:gd name="T20" fmla="*/ 6 w 8"/>
                <a:gd name="T21" fmla="*/ 1 h 354"/>
                <a:gd name="T22" fmla="*/ 7 w 8"/>
                <a:gd name="T23" fmla="*/ 1 h 354"/>
                <a:gd name="T24" fmla="*/ 8 w 8"/>
                <a:gd name="T25" fmla="*/ 3 h 354"/>
                <a:gd name="T26" fmla="*/ 8 w 8"/>
                <a:gd name="T27" fmla="*/ 4 h 354"/>
                <a:gd name="T28" fmla="*/ 8 w 8"/>
                <a:gd name="T29" fmla="*/ 350 h 354"/>
                <a:gd name="T30" fmla="*/ 8 w 8"/>
                <a:gd name="T31" fmla="*/ 351 h 354"/>
                <a:gd name="T32" fmla="*/ 7 w 8"/>
                <a:gd name="T33" fmla="*/ 352 h 354"/>
                <a:gd name="T34" fmla="*/ 6 w 8"/>
                <a:gd name="T35" fmla="*/ 353 h 354"/>
                <a:gd name="T36" fmla="*/ 4 w 8"/>
                <a:gd name="T3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4">
                  <a:moveTo>
                    <a:pt x="4" y="354"/>
                  </a:moveTo>
                  <a:lnTo>
                    <a:pt x="3" y="353"/>
                  </a:lnTo>
                  <a:lnTo>
                    <a:pt x="2" y="352"/>
                  </a:lnTo>
                  <a:lnTo>
                    <a:pt x="1" y="351"/>
                  </a:lnTo>
                  <a:lnTo>
                    <a:pt x="0" y="350"/>
                  </a:lnTo>
                  <a:lnTo>
                    <a:pt x="0" y="4"/>
                  </a:lnTo>
                  <a:lnTo>
                    <a:pt x="1" y="3"/>
                  </a:lnTo>
                  <a:lnTo>
                    <a:pt x="2" y="1"/>
                  </a:lnTo>
                  <a:lnTo>
                    <a:pt x="3" y="1"/>
                  </a:lnTo>
                  <a:lnTo>
                    <a:pt x="4" y="0"/>
                  </a:lnTo>
                  <a:lnTo>
                    <a:pt x="6" y="1"/>
                  </a:lnTo>
                  <a:lnTo>
                    <a:pt x="7" y="1"/>
                  </a:lnTo>
                  <a:lnTo>
                    <a:pt x="8" y="3"/>
                  </a:lnTo>
                  <a:lnTo>
                    <a:pt x="8" y="4"/>
                  </a:lnTo>
                  <a:lnTo>
                    <a:pt x="8" y="350"/>
                  </a:lnTo>
                  <a:lnTo>
                    <a:pt x="8" y="351"/>
                  </a:lnTo>
                  <a:lnTo>
                    <a:pt x="7" y="352"/>
                  </a:lnTo>
                  <a:lnTo>
                    <a:pt x="6" y="353"/>
                  </a:lnTo>
                  <a:lnTo>
                    <a:pt x="4"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5" name="Freeform 2268">
              <a:extLst>
                <a:ext uri="{FF2B5EF4-FFF2-40B4-BE49-F238E27FC236}">
                  <a16:creationId xmlns:a16="http://schemas.microsoft.com/office/drawing/2014/main" id="{BA2A68F8-2586-5681-51F9-6CD3C1CC3DAC}"/>
                </a:ext>
              </a:extLst>
            </p:cNvPr>
            <p:cNvSpPr>
              <a:spLocks/>
            </p:cNvSpPr>
            <p:nvPr/>
          </p:nvSpPr>
          <p:spPr bwMode="auto">
            <a:xfrm>
              <a:off x="3135313" y="8224838"/>
              <a:ext cx="3175" cy="49213"/>
            </a:xfrm>
            <a:custGeom>
              <a:avLst/>
              <a:gdLst>
                <a:gd name="T0" fmla="*/ 4 w 8"/>
                <a:gd name="T1" fmla="*/ 123 h 123"/>
                <a:gd name="T2" fmla="*/ 3 w 8"/>
                <a:gd name="T3" fmla="*/ 123 h 123"/>
                <a:gd name="T4" fmla="*/ 1 w 8"/>
                <a:gd name="T5" fmla="*/ 122 h 123"/>
                <a:gd name="T6" fmla="*/ 0 w 8"/>
                <a:gd name="T7" fmla="*/ 121 h 123"/>
                <a:gd name="T8" fmla="*/ 0 w 8"/>
                <a:gd name="T9" fmla="*/ 119 h 123"/>
                <a:gd name="T10" fmla="*/ 0 w 8"/>
                <a:gd name="T11" fmla="*/ 4 h 123"/>
                <a:gd name="T12" fmla="*/ 0 w 8"/>
                <a:gd name="T13" fmla="*/ 3 h 123"/>
                <a:gd name="T14" fmla="*/ 1 w 8"/>
                <a:gd name="T15" fmla="*/ 1 h 123"/>
                <a:gd name="T16" fmla="*/ 3 w 8"/>
                <a:gd name="T17" fmla="*/ 1 h 123"/>
                <a:gd name="T18" fmla="*/ 4 w 8"/>
                <a:gd name="T19" fmla="*/ 0 h 123"/>
                <a:gd name="T20" fmla="*/ 6 w 8"/>
                <a:gd name="T21" fmla="*/ 1 h 123"/>
                <a:gd name="T22" fmla="*/ 7 w 8"/>
                <a:gd name="T23" fmla="*/ 1 h 123"/>
                <a:gd name="T24" fmla="*/ 8 w 8"/>
                <a:gd name="T25" fmla="*/ 3 h 123"/>
                <a:gd name="T26" fmla="*/ 8 w 8"/>
                <a:gd name="T27" fmla="*/ 4 h 123"/>
                <a:gd name="T28" fmla="*/ 8 w 8"/>
                <a:gd name="T29" fmla="*/ 119 h 123"/>
                <a:gd name="T30" fmla="*/ 8 w 8"/>
                <a:gd name="T31" fmla="*/ 121 h 123"/>
                <a:gd name="T32" fmla="*/ 7 w 8"/>
                <a:gd name="T33" fmla="*/ 122 h 123"/>
                <a:gd name="T34" fmla="*/ 6 w 8"/>
                <a:gd name="T35" fmla="*/ 123 h 123"/>
                <a:gd name="T36" fmla="*/ 4 w 8"/>
                <a:gd name="T3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3">
                  <a:moveTo>
                    <a:pt x="4" y="123"/>
                  </a:moveTo>
                  <a:lnTo>
                    <a:pt x="3" y="123"/>
                  </a:lnTo>
                  <a:lnTo>
                    <a:pt x="1" y="122"/>
                  </a:lnTo>
                  <a:lnTo>
                    <a:pt x="0" y="121"/>
                  </a:lnTo>
                  <a:lnTo>
                    <a:pt x="0" y="119"/>
                  </a:lnTo>
                  <a:lnTo>
                    <a:pt x="0" y="4"/>
                  </a:lnTo>
                  <a:lnTo>
                    <a:pt x="0" y="3"/>
                  </a:lnTo>
                  <a:lnTo>
                    <a:pt x="1" y="1"/>
                  </a:lnTo>
                  <a:lnTo>
                    <a:pt x="3" y="1"/>
                  </a:lnTo>
                  <a:lnTo>
                    <a:pt x="4" y="0"/>
                  </a:lnTo>
                  <a:lnTo>
                    <a:pt x="6" y="1"/>
                  </a:lnTo>
                  <a:lnTo>
                    <a:pt x="7" y="1"/>
                  </a:lnTo>
                  <a:lnTo>
                    <a:pt x="8" y="3"/>
                  </a:lnTo>
                  <a:lnTo>
                    <a:pt x="8" y="4"/>
                  </a:lnTo>
                  <a:lnTo>
                    <a:pt x="8" y="119"/>
                  </a:lnTo>
                  <a:lnTo>
                    <a:pt x="8" y="121"/>
                  </a:lnTo>
                  <a:lnTo>
                    <a:pt x="7" y="122"/>
                  </a:lnTo>
                  <a:lnTo>
                    <a:pt x="6" y="123"/>
                  </a:lnTo>
                  <a:lnTo>
                    <a:pt x="4" y="1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6" name="Freeform 2269">
              <a:extLst>
                <a:ext uri="{FF2B5EF4-FFF2-40B4-BE49-F238E27FC236}">
                  <a16:creationId xmlns:a16="http://schemas.microsoft.com/office/drawing/2014/main" id="{056F2957-C672-5F3C-E9BA-9ACF2BD94A34}"/>
                </a:ext>
              </a:extLst>
            </p:cNvPr>
            <p:cNvSpPr>
              <a:spLocks/>
            </p:cNvSpPr>
            <p:nvPr/>
          </p:nvSpPr>
          <p:spPr bwMode="auto">
            <a:xfrm>
              <a:off x="3125788" y="8224838"/>
              <a:ext cx="3175" cy="49213"/>
            </a:xfrm>
            <a:custGeom>
              <a:avLst/>
              <a:gdLst>
                <a:gd name="T0" fmla="*/ 5 w 9"/>
                <a:gd name="T1" fmla="*/ 123 h 123"/>
                <a:gd name="T2" fmla="*/ 4 w 9"/>
                <a:gd name="T3" fmla="*/ 123 h 123"/>
                <a:gd name="T4" fmla="*/ 1 w 9"/>
                <a:gd name="T5" fmla="*/ 122 h 123"/>
                <a:gd name="T6" fmla="*/ 0 w 9"/>
                <a:gd name="T7" fmla="*/ 121 h 123"/>
                <a:gd name="T8" fmla="*/ 0 w 9"/>
                <a:gd name="T9" fmla="*/ 119 h 123"/>
                <a:gd name="T10" fmla="*/ 0 w 9"/>
                <a:gd name="T11" fmla="*/ 4 h 123"/>
                <a:gd name="T12" fmla="*/ 0 w 9"/>
                <a:gd name="T13" fmla="*/ 3 h 123"/>
                <a:gd name="T14" fmla="*/ 1 w 9"/>
                <a:gd name="T15" fmla="*/ 1 h 123"/>
                <a:gd name="T16" fmla="*/ 4 w 9"/>
                <a:gd name="T17" fmla="*/ 1 h 123"/>
                <a:gd name="T18" fmla="*/ 5 w 9"/>
                <a:gd name="T19" fmla="*/ 0 h 123"/>
                <a:gd name="T20" fmla="*/ 7 w 9"/>
                <a:gd name="T21" fmla="*/ 1 h 123"/>
                <a:gd name="T22" fmla="*/ 8 w 9"/>
                <a:gd name="T23" fmla="*/ 1 h 123"/>
                <a:gd name="T24" fmla="*/ 9 w 9"/>
                <a:gd name="T25" fmla="*/ 3 h 123"/>
                <a:gd name="T26" fmla="*/ 9 w 9"/>
                <a:gd name="T27" fmla="*/ 4 h 123"/>
                <a:gd name="T28" fmla="*/ 9 w 9"/>
                <a:gd name="T29" fmla="*/ 119 h 123"/>
                <a:gd name="T30" fmla="*/ 9 w 9"/>
                <a:gd name="T31" fmla="*/ 121 h 123"/>
                <a:gd name="T32" fmla="*/ 8 w 9"/>
                <a:gd name="T33" fmla="*/ 122 h 123"/>
                <a:gd name="T34" fmla="*/ 7 w 9"/>
                <a:gd name="T35" fmla="*/ 123 h 123"/>
                <a:gd name="T36" fmla="*/ 5 w 9"/>
                <a:gd name="T3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23">
                  <a:moveTo>
                    <a:pt x="5" y="123"/>
                  </a:moveTo>
                  <a:lnTo>
                    <a:pt x="4" y="123"/>
                  </a:lnTo>
                  <a:lnTo>
                    <a:pt x="1" y="122"/>
                  </a:lnTo>
                  <a:lnTo>
                    <a:pt x="0" y="121"/>
                  </a:lnTo>
                  <a:lnTo>
                    <a:pt x="0" y="119"/>
                  </a:lnTo>
                  <a:lnTo>
                    <a:pt x="0" y="4"/>
                  </a:lnTo>
                  <a:lnTo>
                    <a:pt x="0" y="3"/>
                  </a:lnTo>
                  <a:lnTo>
                    <a:pt x="1" y="1"/>
                  </a:lnTo>
                  <a:lnTo>
                    <a:pt x="4" y="1"/>
                  </a:lnTo>
                  <a:lnTo>
                    <a:pt x="5" y="0"/>
                  </a:lnTo>
                  <a:lnTo>
                    <a:pt x="7" y="1"/>
                  </a:lnTo>
                  <a:lnTo>
                    <a:pt x="8" y="1"/>
                  </a:lnTo>
                  <a:lnTo>
                    <a:pt x="9" y="3"/>
                  </a:lnTo>
                  <a:lnTo>
                    <a:pt x="9" y="4"/>
                  </a:lnTo>
                  <a:lnTo>
                    <a:pt x="9" y="119"/>
                  </a:lnTo>
                  <a:lnTo>
                    <a:pt x="9" y="121"/>
                  </a:lnTo>
                  <a:lnTo>
                    <a:pt x="8" y="122"/>
                  </a:lnTo>
                  <a:lnTo>
                    <a:pt x="7" y="123"/>
                  </a:lnTo>
                  <a:lnTo>
                    <a:pt x="5" y="1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7" name="Freeform 2270">
              <a:extLst>
                <a:ext uri="{FF2B5EF4-FFF2-40B4-BE49-F238E27FC236}">
                  <a16:creationId xmlns:a16="http://schemas.microsoft.com/office/drawing/2014/main" id="{772A8B4C-0A02-E727-2C78-7D3531CCA54B}"/>
                </a:ext>
              </a:extLst>
            </p:cNvPr>
            <p:cNvSpPr>
              <a:spLocks/>
            </p:cNvSpPr>
            <p:nvPr/>
          </p:nvSpPr>
          <p:spPr bwMode="auto">
            <a:xfrm>
              <a:off x="3135313" y="8291513"/>
              <a:ext cx="3175" cy="39688"/>
            </a:xfrm>
            <a:custGeom>
              <a:avLst/>
              <a:gdLst>
                <a:gd name="T0" fmla="*/ 4 w 8"/>
                <a:gd name="T1" fmla="*/ 100 h 100"/>
                <a:gd name="T2" fmla="*/ 3 w 8"/>
                <a:gd name="T3" fmla="*/ 100 h 100"/>
                <a:gd name="T4" fmla="*/ 1 w 8"/>
                <a:gd name="T5" fmla="*/ 99 h 100"/>
                <a:gd name="T6" fmla="*/ 0 w 8"/>
                <a:gd name="T7" fmla="*/ 98 h 100"/>
                <a:gd name="T8" fmla="*/ 0 w 8"/>
                <a:gd name="T9" fmla="*/ 95 h 100"/>
                <a:gd name="T10" fmla="*/ 0 w 8"/>
                <a:gd name="T11" fmla="*/ 4 h 100"/>
                <a:gd name="T12" fmla="*/ 0 w 8"/>
                <a:gd name="T13" fmla="*/ 3 h 100"/>
                <a:gd name="T14" fmla="*/ 1 w 8"/>
                <a:gd name="T15" fmla="*/ 1 h 100"/>
                <a:gd name="T16" fmla="*/ 3 w 8"/>
                <a:gd name="T17" fmla="*/ 1 h 100"/>
                <a:gd name="T18" fmla="*/ 4 w 8"/>
                <a:gd name="T19" fmla="*/ 0 h 100"/>
                <a:gd name="T20" fmla="*/ 6 w 8"/>
                <a:gd name="T21" fmla="*/ 1 h 100"/>
                <a:gd name="T22" fmla="*/ 7 w 8"/>
                <a:gd name="T23" fmla="*/ 1 h 100"/>
                <a:gd name="T24" fmla="*/ 8 w 8"/>
                <a:gd name="T25" fmla="*/ 3 h 100"/>
                <a:gd name="T26" fmla="*/ 8 w 8"/>
                <a:gd name="T27" fmla="*/ 4 h 100"/>
                <a:gd name="T28" fmla="*/ 8 w 8"/>
                <a:gd name="T29" fmla="*/ 95 h 100"/>
                <a:gd name="T30" fmla="*/ 8 w 8"/>
                <a:gd name="T31" fmla="*/ 98 h 100"/>
                <a:gd name="T32" fmla="*/ 7 w 8"/>
                <a:gd name="T33" fmla="*/ 99 h 100"/>
                <a:gd name="T34" fmla="*/ 6 w 8"/>
                <a:gd name="T35" fmla="*/ 100 h 100"/>
                <a:gd name="T36" fmla="*/ 4 w 8"/>
                <a:gd name="T3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0">
                  <a:moveTo>
                    <a:pt x="4" y="100"/>
                  </a:moveTo>
                  <a:lnTo>
                    <a:pt x="3" y="100"/>
                  </a:lnTo>
                  <a:lnTo>
                    <a:pt x="1" y="99"/>
                  </a:lnTo>
                  <a:lnTo>
                    <a:pt x="0" y="98"/>
                  </a:lnTo>
                  <a:lnTo>
                    <a:pt x="0" y="95"/>
                  </a:lnTo>
                  <a:lnTo>
                    <a:pt x="0" y="4"/>
                  </a:lnTo>
                  <a:lnTo>
                    <a:pt x="0" y="3"/>
                  </a:lnTo>
                  <a:lnTo>
                    <a:pt x="1" y="1"/>
                  </a:lnTo>
                  <a:lnTo>
                    <a:pt x="3" y="1"/>
                  </a:lnTo>
                  <a:lnTo>
                    <a:pt x="4" y="0"/>
                  </a:lnTo>
                  <a:lnTo>
                    <a:pt x="6" y="1"/>
                  </a:lnTo>
                  <a:lnTo>
                    <a:pt x="7" y="1"/>
                  </a:lnTo>
                  <a:lnTo>
                    <a:pt x="8" y="3"/>
                  </a:lnTo>
                  <a:lnTo>
                    <a:pt x="8" y="4"/>
                  </a:lnTo>
                  <a:lnTo>
                    <a:pt x="8" y="95"/>
                  </a:lnTo>
                  <a:lnTo>
                    <a:pt x="8" y="98"/>
                  </a:lnTo>
                  <a:lnTo>
                    <a:pt x="7" y="99"/>
                  </a:lnTo>
                  <a:lnTo>
                    <a:pt x="6" y="100"/>
                  </a:lnTo>
                  <a:lnTo>
                    <a:pt x="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8" name="Freeform 2271">
              <a:extLst>
                <a:ext uri="{FF2B5EF4-FFF2-40B4-BE49-F238E27FC236}">
                  <a16:creationId xmlns:a16="http://schemas.microsoft.com/office/drawing/2014/main" id="{FD76843E-BA6E-450F-E741-9E1B715568AC}"/>
                </a:ext>
              </a:extLst>
            </p:cNvPr>
            <p:cNvSpPr>
              <a:spLocks/>
            </p:cNvSpPr>
            <p:nvPr/>
          </p:nvSpPr>
          <p:spPr bwMode="auto">
            <a:xfrm>
              <a:off x="3125788" y="8291513"/>
              <a:ext cx="3175" cy="73025"/>
            </a:xfrm>
            <a:custGeom>
              <a:avLst/>
              <a:gdLst>
                <a:gd name="T0" fmla="*/ 5 w 9"/>
                <a:gd name="T1" fmla="*/ 183 h 183"/>
                <a:gd name="T2" fmla="*/ 4 w 9"/>
                <a:gd name="T3" fmla="*/ 183 h 183"/>
                <a:gd name="T4" fmla="*/ 1 w 9"/>
                <a:gd name="T5" fmla="*/ 182 h 183"/>
                <a:gd name="T6" fmla="*/ 0 w 9"/>
                <a:gd name="T7" fmla="*/ 181 h 183"/>
                <a:gd name="T8" fmla="*/ 0 w 9"/>
                <a:gd name="T9" fmla="*/ 179 h 183"/>
                <a:gd name="T10" fmla="*/ 0 w 9"/>
                <a:gd name="T11" fmla="*/ 4 h 183"/>
                <a:gd name="T12" fmla="*/ 0 w 9"/>
                <a:gd name="T13" fmla="*/ 3 h 183"/>
                <a:gd name="T14" fmla="*/ 1 w 9"/>
                <a:gd name="T15" fmla="*/ 1 h 183"/>
                <a:gd name="T16" fmla="*/ 4 w 9"/>
                <a:gd name="T17" fmla="*/ 1 h 183"/>
                <a:gd name="T18" fmla="*/ 5 w 9"/>
                <a:gd name="T19" fmla="*/ 0 h 183"/>
                <a:gd name="T20" fmla="*/ 7 w 9"/>
                <a:gd name="T21" fmla="*/ 1 h 183"/>
                <a:gd name="T22" fmla="*/ 8 w 9"/>
                <a:gd name="T23" fmla="*/ 1 h 183"/>
                <a:gd name="T24" fmla="*/ 9 w 9"/>
                <a:gd name="T25" fmla="*/ 3 h 183"/>
                <a:gd name="T26" fmla="*/ 9 w 9"/>
                <a:gd name="T27" fmla="*/ 4 h 183"/>
                <a:gd name="T28" fmla="*/ 9 w 9"/>
                <a:gd name="T29" fmla="*/ 179 h 183"/>
                <a:gd name="T30" fmla="*/ 9 w 9"/>
                <a:gd name="T31" fmla="*/ 181 h 183"/>
                <a:gd name="T32" fmla="*/ 8 w 9"/>
                <a:gd name="T33" fmla="*/ 182 h 183"/>
                <a:gd name="T34" fmla="*/ 7 w 9"/>
                <a:gd name="T35" fmla="*/ 183 h 183"/>
                <a:gd name="T36" fmla="*/ 5 w 9"/>
                <a:gd name="T3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83">
                  <a:moveTo>
                    <a:pt x="5" y="183"/>
                  </a:moveTo>
                  <a:lnTo>
                    <a:pt x="4" y="183"/>
                  </a:lnTo>
                  <a:lnTo>
                    <a:pt x="1" y="182"/>
                  </a:lnTo>
                  <a:lnTo>
                    <a:pt x="0" y="181"/>
                  </a:lnTo>
                  <a:lnTo>
                    <a:pt x="0" y="179"/>
                  </a:lnTo>
                  <a:lnTo>
                    <a:pt x="0" y="4"/>
                  </a:lnTo>
                  <a:lnTo>
                    <a:pt x="0" y="3"/>
                  </a:lnTo>
                  <a:lnTo>
                    <a:pt x="1" y="1"/>
                  </a:lnTo>
                  <a:lnTo>
                    <a:pt x="4" y="1"/>
                  </a:lnTo>
                  <a:lnTo>
                    <a:pt x="5" y="0"/>
                  </a:lnTo>
                  <a:lnTo>
                    <a:pt x="7" y="1"/>
                  </a:lnTo>
                  <a:lnTo>
                    <a:pt x="8" y="1"/>
                  </a:lnTo>
                  <a:lnTo>
                    <a:pt x="9" y="3"/>
                  </a:lnTo>
                  <a:lnTo>
                    <a:pt x="9" y="4"/>
                  </a:lnTo>
                  <a:lnTo>
                    <a:pt x="9" y="179"/>
                  </a:lnTo>
                  <a:lnTo>
                    <a:pt x="9" y="181"/>
                  </a:lnTo>
                  <a:lnTo>
                    <a:pt x="8" y="182"/>
                  </a:lnTo>
                  <a:lnTo>
                    <a:pt x="7" y="183"/>
                  </a:lnTo>
                  <a:lnTo>
                    <a:pt x="5"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69" name="Freeform 2272">
              <a:extLst>
                <a:ext uri="{FF2B5EF4-FFF2-40B4-BE49-F238E27FC236}">
                  <a16:creationId xmlns:a16="http://schemas.microsoft.com/office/drawing/2014/main" id="{BE7D6EAC-EC22-E5F4-4E85-45FED9435397}"/>
                </a:ext>
              </a:extLst>
            </p:cNvPr>
            <p:cNvSpPr>
              <a:spLocks noEditPoints="1"/>
            </p:cNvSpPr>
            <p:nvPr/>
          </p:nvSpPr>
          <p:spPr bwMode="auto">
            <a:xfrm>
              <a:off x="3124201" y="8270876"/>
              <a:ext cx="17463" cy="23813"/>
            </a:xfrm>
            <a:custGeom>
              <a:avLst/>
              <a:gdLst>
                <a:gd name="T0" fmla="*/ 42 w 46"/>
                <a:gd name="T1" fmla="*/ 61 h 61"/>
                <a:gd name="T2" fmla="*/ 4 w 46"/>
                <a:gd name="T3" fmla="*/ 61 h 61"/>
                <a:gd name="T4" fmla="*/ 2 w 46"/>
                <a:gd name="T5" fmla="*/ 61 h 61"/>
                <a:gd name="T6" fmla="*/ 1 w 46"/>
                <a:gd name="T7" fmla="*/ 60 h 61"/>
                <a:gd name="T8" fmla="*/ 0 w 46"/>
                <a:gd name="T9" fmla="*/ 59 h 61"/>
                <a:gd name="T10" fmla="*/ 0 w 46"/>
                <a:gd name="T11" fmla="*/ 57 h 61"/>
                <a:gd name="T12" fmla="*/ 0 w 46"/>
                <a:gd name="T13" fmla="*/ 4 h 61"/>
                <a:gd name="T14" fmla="*/ 0 w 46"/>
                <a:gd name="T15" fmla="*/ 2 h 61"/>
                <a:gd name="T16" fmla="*/ 1 w 46"/>
                <a:gd name="T17" fmla="*/ 1 h 61"/>
                <a:gd name="T18" fmla="*/ 2 w 46"/>
                <a:gd name="T19" fmla="*/ 0 h 61"/>
                <a:gd name="T20" fmla="*/ 4 w 46"/>
                <a:gd name="T21" fmla="*/ 0 h 61"/>
                <a:gd name="T22" fmla="*/ 42 w 46"/>
                <a:gd name="T23" fmla="*/ 0 h 61"/>
                <a:gd name="T24" fmla="*/ 43 w 46"/>
                <a:gd name="T25" fmla="*/ 0 h 61"/>
                <a:gd name="T26" fmla="*/ 45 w 46"/>
                <a:gd name="T27" fmla="*/ 1 h 61"/>
                <a:gd name="T28" fmla="*/ 45 w 46"/>
                <a:gd name="T29" fmla="*/ 2 h 61"/>
                <a:gd name="T30" fmla="*/ 46 w 46"/>
                <a:gd name="T31" fmla="*/ 4 h 61"/>
                <a:gd name="T32" fmla="*/ 46 w 46"/>
                <a:gd name="T33" fmla="*/ 57 h 61"/>
                <a:gd name="T34" fmla="*/ 45 w 46"/>
                <a:gd name="T35" fmla="*/ 59 h 61"/>
                <a:gd name="T36" fmla="*/ 45 w 46"/>
                <a:gd name="T37" fmla="*/ 60 h 61"/>
                <a:gd name="T38" fmla="*/ 43 w 46"/>
                <a:gd name="T39" fmla="*/ 61 h 61"/>
                <a:gd name="T40" fmla="*/ 42 w 46"/>
                <a:gd name="T41" fmla="*/ 61 h 61"/>
                <a:gd name="T42" fmla="*/ 8 w 46"/>
                <a:gd name="T43" fmla="*/ 53 h 61"/>
                <a:gd name="T44" fmla="*/ 8 w 46"/>
                <a:gd name="T45" fmla="*/ 53 h 61"/>
                <a:gd name="T46" fmla="*/ 38 w 46"/>
                <a:gd name="T47" fmla="*/ 53 h 61"/>
                <a:gd name="T48" fmla="*/ 38 w 46"/>
                <a:gd name="T49" fmla="*/ 8 h 61"/>
                <a:gd name="T50" fmla="*/ 8 w 46"/>
                <a:gd name="T51" fmla="*/ 8 h 61"/>
                <a:gd name="T52" fmla="*/ 8 w 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1">
                  <a:moveTo>
                    <a:pt x="42" y="61"/>
                  </a:moveTo>
                  <a:lnTo>
                    <a:pt x="4" y="61"/>
                  </a:lnTo>
                  <a:lnTo>
                    <a:pt x="2" y="61"/>
                  </a:lnTo>
                  <a:lnTo>
                    <a:pt x="1" y="60"/>
                  </a:lnTo>
                  <a:lnTo>
                    <a:pt x="0" y="59"/>
                  </a:lnTo>
                  <a:lnTo>
                    <a:pt x="0" y="57"/>
                  </a:lnTo>
                  <a:lnTo>
                    <a:pt x="0" y="4"/>
                  </a:lnTo>
                  <a:lnTo>
                    <a:pt x="0" y="2"/>
                  </a:lnTo>
                  <a:lnTo>
                    <a:pt x="1" y="1"/>
                  </a:lnTo>
                  <a:lnTo>
                    <a:pt x="2" y="0"/>
                  </a:lnTo>
                  <a:lnTo>
                    <a:pt x="4" y="0"/>
                  </a:lnTo>
                  <a:lnTo>
                    <a:pt x="42" y="0"/>
                  </a:lnTo>
                  <a:lnTo>
                    <a:pt x="43" y="0"/>
                  </a:lnTo>
                  <a:lnTo>
                    <a:pt x="45" y="1"/>
                  </a:lnTo>
                  <a:lnTo>
                    <a:pt x="45" y="2"/>
                  </a:lnTo>
                  <a:lnTo>
                    <a:pt x="46" y="4"/>
                  </a:lnTo>
                  <a:lnTo>
                    <a:pt x="46" y="57"/>
                  </a:lnTo>
                  <a:lnTo>
                    <a:pt x="45" y="59"/>
                  </a:lnTo>
                  <a:lnTo>
                    <a:pt x="45" y="60"/>
                  </a:lnTo>
                  <a:lnTo>
                    <a:pt x="43" y="61"/>
                  </a:lnTo>
                  <a:lnTo>
                    <a:pt x="42" y="61"/>
                  </a:lnTo>
                  <a:close/>
                  <a:moveTo>
                    <a:pt x="8" y="53"/>
                  </a:moveTo>
                  <a:lnTo>
                    <a:pt x="8" y="53"/>
                  </a:lnTo>
                  <a:lnTo>
                    <a:pt x="38" y="53"/>
                  </a:lnTo>
                  <a:lnTo>
                    <a:pt x="38" y="8"/>
                  </a:lnTo>
                  <a:lnTo>
                    <a:pt x="8" y="8"/>
                  </a:ln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0" name="Freeform 2273">
              <a:extLst>
                <a:ext uri="{FF2B5EF4-FFF2-40B4-BE49-F238E27FC236}">
                  <a16:creationId xmlns:a16="http://schemas.microsoft.com/office/drawing/2014/main" id="{2F1CB75E-D763-4DEE-B313-916E0AC58C70}"/>
                </a:ext>
              </a:extLst>
            </p:cNvPr>
            <p:cNvSpPr>
              <a:spLocks noEditPoints="1"/>
            </p:cNvSpPr>
            <p:nvPr/>
          </p:nvSpPr>
          <p:spPr bwMode="auto">
            <a:xfrm>
              <a:off x="3124201" y="8270876"/>
              <a:ext cx="17463" cy="23813"/>
            </a:xfrm>
            <a:custGeom>
              <a:avLst/>
              <a:gdLst>
                <a:gd name="T0" fmla="*/ 42 w 46"/>
                <a:gd name="T1" fmla="*/ 61 h 61"/>
                <a:gd name="T2" fmla="*/ 4 w 46"/>
                <a:gd name="T3" fmla="*/ 61 h 61"/>
                <a:gd name="T4" fmla="*/ 2 w 46"/>
                <a:gd name="T5" fmla="*/ 61 h 61"/>
                <a:gd name="T6" fmla="*/ 1 w 46"/>
                <a:gd name="T7" fmla="*/ 60 h 61"/>
                <a:gd name="T8" fmla="*/ 0 w 46"/>
                <a:gd name="T9" fmla="*/ 59 h 61"/>
                <a:gd name="T10" fmla="*/ 0 w 46"/>
                <a:gd name="T11" fmla="*/ 57 h 61"/>
                <a:gd name="T12" fmla="*/ 0 w 46"/>
                <a:gd name="T13" fmla="*/ 4 h 61"/>
                <a:gd name="T14" fmla="*/ 0 w 46"/>
                <a:gd name="T15" fmla="*/ 2 h 61"/>
                <a:gd name="T16" fmla="*/ 1 w 46"/>
                <a:gd name="T17" fmla="*/ 1 h 61"/>
                <a:gd name="T18" fmla="*/ 2 w 46"/>
                <a:gd name="T19" fmla="*/ 0 h 61"/>
                <a:gd name="T20" fmla="*/ 4 w 46"/>
                <a:gd name="T21" fmla="*/ 0 h 61"/>
                <a:gd name="T22" fmla="*/ 42 w 46"/>
                <a:gd name="T23" fmla="*/ 0 h 61"/>
                <a:gd name="T24" fmla="*/ 43 w 46"/>
                <a:gd name="T25" fmla="*/ 0 h 61"/>
                <a:gd name="T26" fmla="*/ 45 w 46"/>
                <a:gd name="T27" fmla="*/ 1 h 61"/>
                <a:gd name="T28" fmla="*/ 45 w 46"/>
                <a:gd name="T29" fmla="*/ 2 h 61"/>
                <a:gd name="T30" fmla="*/ 46 w 46"/>
                <a:gd name="T31" fmla="*/ 4 h 61"/>
                <a:gd name="T32" fmla="*/ 46 w 46"/>
                <a:gd name="T33" fmla="*/ 57 h 61"/>
                <a:gd name="T34" fmla="*/ 45 w 46"/>
                <a:gd name="T35" fmla="*/ 59 h 61"/>
                <a:gd name="T36" fmla="*/ 45 w 46"/>
                <a:gd name="T37" fmla="*/ 60 h 61"/>
                <a:gd name="T38" fmla="*/ 43 w 46"/>
                <a:gd name="T39" fmla="*/ 61 h 61"/>
                <a:gd name="T40" fmla="*/ 42 w 46"/>
                <a:gd name="T41" fmla="*/ 61 h 61"/>
                <a:gd name="T42" fmla="*/ 8 w 46"/>
                <a:gd name="T43" fmla="*/ 53 h 61"/>
                <a:gd name="T44" fmla="*/ 8 w 46"/>
                <a:gd name="T45" fmla="*/ 53 h 61"/>
                <a:gd name="T46" fmla="*/ 38 w 46"/>
                <a:gd name="T47" fmla="*/ 53 h 61"/>
                <a:gd name="T48" fmla="*/ 38 w 46"/>
                <a:gd name="T49" fmla="*/ 8 h 61"/>
                <a:gd name="T50" fmla="*/ 8 w 46"/>
                <a:gd name="T51" fmla="*/ 8 h 61"/>
                <a:gd name="T52" fmla="*/ 8 w 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1">
                  <a:moveTo>
                    <a:pt x="42" y="61"/>
                  </a:moveTo>
                  <a:lnTo>
                    <a:pt x="4" y="61"/>
                  </a:lnTo>
                  <a:lnTo>
                    <a:pt x="2" y="61"/>
                  </a:lnTo>
                  <a:lnTo>
                    <a:pt x="1" y="60"/>
                  </a:lnTo>
                  <a:lnTo>
                    <a:pt x="0" y="59"/>
                  </a:lnTo>
                  <a:lnTo>
                    <a:pt x="0" y="57"/>
                  </a:lnTo>
                  <a:lnTo>
                    <a:pt x="0" y="4"/>
                  </a:lnTo>
                  <a:lnTo>
                    <a:pt x="0" y="2"/>
                  </a:lnTo>
                  <a:lnTo>
                    <a:pt x="1" y="1"/>
                  </a:lnTo>
                  <a:lnTo>
                    <a:pt x="2" y="0"/>
                  </a:lnTo>
                  <a:lnTo>
                    <a:pt x="4" y="0"/>
                  </a:lnTo>
                  <a:lnTo>
                    <a:pt x="42" y="0"/>
                  </a:lnTo>
                  <a:lnTo>
                    <a:pt x="43" y="0"/>
                  </a:lnTo>
                  <a:lnTo>
                    <a:pt x="45" y="1"/>
                  </a:lnTo>
                  <a:lnTo>
                    <a:pt x="45" y="2"/>
                  </a:lnTo>
                  <a:lnTo>
                    <a:pt x="46" y="4"/>
                  </a:lnTo>
                  <a:lnTo>
                    <a:pt x="46" y="57"/>
                  </a:lnTo>
                  <a:lnTo>
                    <a:pt x="45" y="59"/>
                  </a:lnTo>
                  <a:lnTo>
                    <a:pt x="45" y="60"/>
                  </a:lnTo>
                  <a:lnTo>
                    <a:pt x="43" y="61"/>
                  </a:lnTo>
                  <a:lnTo>
                    <a:pt x="42" y="61"/>
                  </a:lnTo>
                  <a:close/>
                  <a:moveTo>
                    <a:pt x="8" y="53"/>
                  </a:moveTo>
                  <a:lnTo>
                    <a:pt x="8" y="53"/>
                  </a:lnTo>
                  <a:lnTo>
                    <a:pt x="38" y="53"/>
                  </a:lnTo>
                  <a:lnTo>
                    <a:pt x="38" y="8"/>
                  </a:lnTo>
                  <a:lnTo>
                    <a:pt x="8" y="8"/>
                  </a:ln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1" name="Freeform 2274">
              <a:extLst>
                <a:ext uri="{FF2B5EF4-FFF2-40B4-BE49-F238E27FC236}">
                  <a16:creationId xmlns:a16="http://schemas.microsoft.com/office/drawing/2014/main" id="{5AD8E432-42E2-3020-C118-D4CD464C4D53}"/>
                </a:ext>
              </a:extLst>
            </p:cNvPr>
            <p:cNvSpPr>
              <a:spLocks noEditPoints="1"/>
            </p:cNvSpPr>
            <p:nvPr/>
          </p:nvSpPr>
          <p:spPr bwMode="auto">
            <a:xfrm>
              <a:off x="3333751" y="8329613"/>
              <a:ext cx="30163" cy="23813"/>
            </a:xfrm>
            <a:custGeom>
              <a:avLst/>
              <a:gdLst>
                <a:gd name="T0" fmla="*/ 72 w 76"/>
                <a:gd name="T1" fmla="*/ 62 h 62"/>
                <a:gd name="T2" fmla="*/ 4 w 76"/>
                <a:gd name="T3" fmla="*/ 62 h 62"/>
                <a:gd name="T4" fmla="*/ 2 w 76"/>
                <a:gd name="T5" fmla="*/ 61 h 62"/>
                <a:gd name="T6" fmla="*/ 1 w 76"/>
                <a:gd name="T7" fmla="*/ 61 h 62"/>
                <a:gd name="T8" fmla="*/ 0 w 76"/>
                <a:gd name="T9" fmla="*/ 59 h 62"/>
                <a:gd name="T10" fmla="*/ 0 w 76"/>
                <a:gd name="T11" fmla="*/ 58 h 62"/>
                <a:gd name="T12" fmla="*/ 0 w 76"/>
                <a:gd name="T13" fmla="*/ 5 h 62"/>
                <a:gd name="T14" fmla="*/ 0 w 76"/>
                <a:gd name="T15" fmla="*/ 2 h 62"/>
                <a:gd name="T16" fmla="*/ 1 w 76"/>
                <a:gd name="T17" fmla="*/ 1 h 62"/>
                <a:gd name="T18" fmla="*/ 2 w 76"/>
                <a:gd name="T19" fmla="*/ 0 h 62"/>
                <a:gd name="T20" fmla="*/ 4 w 76"/>
                <a:gd name="T21" fmla="*/ 0 h 62"/>
                <a:gd name="T22" fmla="*/ 72 w 76"/>
                <a:gd name="T23" fmla="*/ 0 h 62"/>
                <a:gd name="T24" fmla="*/ 73 w 76"/>
                <a:gd name="T25" fmla="*/ 0 h 62"/>
                <a:gd name="T26" fmla="*/ 75 w 76"/>
                <a:gd name="T27" fmla="*/ 1 h 62"/>
                <a:gd name="T28" fmla="*/ 76 w 76"/>
                <a:gd name="T29" fmla="*/ 2 h 62"/>
                <a:gd name="T30" fmla="*/ 76 w 76"/>
                <a:gd name="T31" fmla="*/ 5 h 62"/>
                <a:gd name="T32" fmla="*/ 76 w 76"/>
                <a:gd name="T33" fmla="*/ 58 h 62"/>
                <a:gd name="T34" fmla="*/ 76 w 76"/>
                <a:gd name="T35" fmla="*/ 59 h 62"/>
                <a:gd name="T36" fmla="*/ 75 w 76"/>
                <a:gd name="T37" fmla="*/ 61 h 62"/>
                <a:gd name="T38" fmla="*/ 73 w 76"/>
                <a:gd name="T39" fmla="*/ 61 h 62"/>
                <a:gd name="T40" fmla="*/ 72 w 76"/>
                <a:gd name="T41" fmla="*/ 62 h 62"/>
                <a:gd name="T42" fmla="*/ 8 w 76"/>
                <a:gd name="T43" fmla="*/ 53 h 62"/>
                <a:gd name="T44" fmla="*/ 8 w 76"/>
                <a:gd name="T45" fmla="*/ 53 h 62"/>
                <a:gd name="T46" fmla="*/ 68 w 76"/>
                <a:gd name="T47" fmla="*/ 53 h 62"/>
                <a:gd name="T48" fmla="*/ 68 w 76"/>
                <a:gd name="T49" fmla="*/ 9 h 62"/>
                <a:gd name="T50" fmla="*/ 8 w 76"/>
                <a:gd name="T51" fmla="*/ 9 h 62"/>
                <a:gd name="T52" fmla="*/ 8 w 76"/>
                <a:gd name="T53"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62">
                  <a:moveTo>
                    <a:pt x="72" y="62"/>
                  </a:moveTo>
                  <a:lnTo>
                    <a:pt x="4" y="62"/>
                  </a:lnTo>
                  <a:lnTo>
                    <a:pt x="2" y="61"/>
                  </a:lnTo>
                  <a:lnTo>
                    <a:pt x="1" y="61"/>
                  </a:lnTo>
                  <a:lnTo>
                    <a:pt x="0" y="59"/>
                  </a:lnTo>
                  <a:lnTo>
                    <a:pt x="0" y="58"/>
                  </a:lnTo>
                  <a:lnTo>
                    <a:pt x="0" y="5"/>
                  </a:lnTo>
                  <a:lnTo>
                    <a:pt x="0" y="2"/>
                  </a:lnTo>
                  <a:lnTo>
                    <a:pt x="1" y="1"/>
                  </a:lnTo>
                  <a:lnTo>
                    <a:pt x="2" y="0"/>
                  </a:lnTo>
                  <a:lnTo>
                    <a:pt x="4" y="0"/>
                  </a:lnTo>
                  <a:lnTo>
                    <a:pt x="72" y="0"/>
                  </a:lnTo>
                  <a:lnTo>
                    <a:pt x="73" y="0"/>
                  </a:lnTo>
                  <a:lnTo>
                    <a:pt x="75" y="1"/>
                  </a:lnTo>
                  <a:lnTo>
                    <a:pt x="76" y="2"/>
                  </a:lnTo>
                  <a:lnTo>
                    <a:pt x="76" y="5"/>
                  </a:lnTo>
                  <a:lnTo>
                    <a:pt x="76" y="58"/>
                  </a:lnTo>
                  <a:lnTo>
                    <a:pt x="76" y="59"/>
                  </a:lnTo>
                  <a:lnTo>
                    <a:pt x="75" y="61"/>
                  </a:lnTo>
                  <a:lnTo>
                    <a:pt x="73" y="61"/>
                  </a:lnTo>
                  <a:lnTo>
                    <a:pt x="72" y="62"/>
                  </a:lnTo>
                  <a:close/>
                  <a:moveTo>
                    <a:pt x="8" y="53"/>
                  </a:moveTo>
                  <a:lnTo>
                    <a:pt x="8" y="53"/>
                  </a:lnTo>
                  <a:lnTo>
                    <a:pt x="68" y="53"/>
                  </a:lnTo>
                  <a:lnTo>
                    <a:pt x="68" y="9"/>
                  </a:lnTo>
                  <a:lnTo>
                    <a:pt x="8" y="9"/>
                  </a:ln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2" name="Freeform 2275">
              <a:extLst>
                <a:ext uri="{FF2B5EF4-FFF2-40B4-BE49-F238E27FC236}">
                  <a16:creationId xmlns:a16="http://schemas.microsoft.com/office/drawing/2014/main" id="{1EE7D8A5-B46F-8D81-5F9B-0D7DDA75CE3E}"/>
                </a:ext>
              </a:extLst>
            </p:cNvPr>
            <p:cNvSpPr>
              <a:spLocks noEditPoints="1"/>
            </p:cNvSpPr>
            <p:nvPr/>
          </p:nvSpPr>
          <p:spPr bwMode="auto">
            <a:xfrm>
              <a:off x="3127376" y="8275638"/>
              <a:ext cx="9525" cy="9525"/>
            </a:xfrm>
            <a:custGeom>
              <a:avLst/>
              <a:gdLst>
                <a:gd name="T0" fmla="*/ 11 w 23"/>
                <a:gd name="T1" fmla="*/ 23 h 23"/>
                <a:gd name="T2" fmla="*/ 7 w 23"/>
                <a:gd name="T3" fmla="*/ 22 h 23"/>
                <a:gd name="T4" fmla="*/ 3 w 23"/>
                <a:gd name="T5" fmla="*/ 20 h 23"/>
                <a:gd name="T6" fmla="*/ 1 w 23"/>
                <a:gd name="T7" fmla="*/ 16 h 23"/>
                <a:gd name="T8" fmla="*/ 0 w 23"/>
                <a:gd name="T9" fmla="*/ 12 h 23"/>
                <a:gd name="T10" fmla="*/ 1 w 23"/>
                <a:gd name="T11" fmla="*/ 7 h 23"/>
                <a:gd name="T12" fmla="*/ 3 w 23"/>
                <a:gd name="T13" fmla="*/ 4 h 23"/>
                <a:gd name="T14" fmla="*/ 7 w 23"/>
                <a:gd name="T15" fmla="*/ 1 h 23"/>
                <a:gd name="T16" fmla="*/ 11 w 23"/>
                <a:gd name="T17" fmla="*/ 0 h 23"/>
                <a:gd name="T18" fmla="*/ 16 w 23"/>
                <a:gd name="T19" fmla="*/ 1 h 23"/>
                <a:gd name="T20" fmla="*/ 19 w 23"/>
                <a:gd name="T21" fmla="*/ 4 h 23"/>
                <a:gd name="T22" fmla="*/ 22 w 23"/>
                <a:gd name="T23" fmla="*/ 7 h 23"/>
                <a:gd name="T24" fmla="*/ 23 w 23"/>
                <a:gd name="T25" fmla="*/ 12 h 23"/>
                <a:gd name="T26" fmla="*/ 22 w 23"/>
                <a:gd name="T27" fmla="*/ 16 h 23"/>
                <a:gd name="T28" fmla="*/ 19 w 23"/>
                <a:gd name="T29" fmla="*/ 20 h 23"/>
                <a:gd name="T30" fmla="*/ 16 w 23"/>
                <a:gd name="T31" fmla="*/ 22 h 23"/>
                <a:gd name="T32" fmla="*/ 11 w 23"/>
                <a:gd name="T33" fmla="*/ 23 h 23"/>
                <a:gd name="T34" fmla="*/ 11 w 23"/>
                <a:gd name="T35" fmla="*/ 8 h 23"/>
                <a:gd name="T36" fmla="*/ 11 w 23"/>
                <a:gd name="T37" fmla="*/ 8 h 23"/>
                <a:gd name="T38" fmla="*/ 9 w 23"/>
                <a:gd name="T39" fmla="*/ 9 h 23"/>
                <a:gd name="T40" fmla="*/ 8 w 23"/>
                <a:gd name="T41" fmla="*/ 12 h 23"/>
                <a:gd name="T42" fmla="*/ 9 w 23"/>
                <a:gd name="T43" fmla="*/ 14 h 23"/>
                <a:gd name="T44" fmla="*/ 11 w 23"/>
                <a:gd name="T45" fmla="*/ 15 h 23"/>
                <a:gd name="T46" fmla="*/ 14 w 23"/>
                <a:gd name="T47" fmla="*/ 14 h 23"/>
                <a:gd name="T48" fmla="*/ 15 w 23"/>
                <a:gd name="T49" fmla="*/ 12 h 23"/>
                <a:gd name="T50" fmla="*/ 14 w 23"/>
                <a:gd name="T51" fmla="*/ 9 h 23"/>
                <a:gd name="T52" fmla="*/ 11 w 23"/>
                <a:gd name="T5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3">
                  <a:moveTo>
                    <a:pt x="11" y="23"/>
                  </a:moveTo>
                  <a:lnTo>
                    <a:pt x="7" y="22"/>
                  </a:lnTo>
                  <a:lnTo>
                    <a:pt x="3" y="20"/>
                  </a:lnTo>
                  <a:lnTo>
                    <a:pt x="1" y="16"/>
                  </a:lnTo>
                  <a:lnTo>
                    <a:pt x="0" y="12"/>
                  </a:lnTo>
                  <a:lnTo>
                    <a:pt x="1" y="7"/>
                  </a:lnTo>
                  <a:lnTo>
                    <a:pt x="3" y="4"/>
                  </a:lnTo>
                  <a:lnTo>
                    <a:pt x="7" y="1"/>
                  </a:lnTo>
                  <a:lnTo>
                    <a:pt x="11" y="0"/>
                  </a:lnTo>
                  <a:lnTo>
                    <a:pt x="16" y="1"/>
                  </a:lnTo>
                  <a:lnTo>
                    <a:pt x="19" y="4"/>
                  </a:lnTo>
                  <a:lnTo>
                    <a:pt x="22" y="7"/>
                  </a:lnTo>
                  <a:lnTo>
                    <a:pt x="23" y="12"/>
                  </a:lnTo>
                  <a:lnTo>
                    <a:pt x="22" y="16"/>
                  </a:lnTo>
                  <a:lnTo>
                    <a:pt x="19" y="20"/>
                  </a:lnTo>
                  <a:lnTo>
                    <a:pt x="16" y="22"/>
                  </a:lnTo>
                  <a:lnTo>
                    <a:pt x="11" y="23"/>
                  </a:lnTo>
                  <a:close/>
                  <a:moveTo>
                    <a:pt x="11" y="8"/>
                  </a:moveTo>
                  <a:lnTo>
                    <a:pt x="11" y="8"/>
                  </a:lnTo>
                  <a:lnTo>
                    <a:pt x="9" y="9"/>
                  </a:lnTo>
                  <a:lnTo>
                    <a:pt x="8" y="12"/>
                  </a:lnTo>
                  <a:lnTo>
                    <a:pt x="9" y="14"/>
                  </a:lnTo>
                  <a:lnTo>
                    <a:pt x="11" y="15"/>
                  </a:lnTo>
                  <a:lnTo>
                    <a:pt x="14" y="14"/>
                  </a:lnTo>
                  <a:lnTo>
                    <a:pt x="15" y="12"/>
                  </a:lnTo>
                  <a:lnTo>
                    <a:pt x="14" y="9"/>
                  </a:lnTo>
                  <a:lnTo>
                    <a:pt x="1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3" name="Freeform 2276">
              <a:extLst>
                <a:ext uri="{FF2B5EF4-FFF2-40B4-BE49-F238E27FC236}">
                  <a16:creationId xmlns:a16="http://schemas.microsoft.com/office/drawing/2014/main" id="{829941CB-F8A4-991F-303C-B1667E5CEE92}"/>
                </a:ext>
              </a:extLst>
            </p:cNvPr>
            <p:cNvSpPr>
              <a:spLocks noEditPoints="1"/>
            </p:cNvSpPr>
            <p:nvPr/>
          </p:nvSpPr>
          <p:spPr bwMode="auto">
            <a:xfrm>
              <a:off x="3127376" y="8275638"/>
              <a:ext cx="33338" cy="77788"/>
            </a:xfrm>
            <a:custGeom>
              <a:avLst/>
              <a:gdLst>
                <a:gd name="T0" fmla="*/ 78 w 82"/>
                <a:gd name="T1" fmla="*/ 196 h 196"/>
                <a:gd name="T2" fmla="*/ 15 w 82"/>
                <a:gd name="T3" fmla="*/ 196 h 196"/>
                <a:gd name="T4" fmla="*/ 13 w 82"/>
                <a:gd name="T5" fmla="*/ 196 h 196"/>
                <a:gd name="T6" fmla="*/ 12 w 82"/>
                <a:gd name="T7" fmla="*/ 195 h 196"/>
                <a:gd name="T8" fmla="*/ 11 w 82"/>
                <a:gd name="T9" fmla="*/ 194 h 196"/>
                <a:gd name="T10" fmla="*/ 11 w 82"/>
                <a:gd name="T11" fmla="*/ 192 h 196"/>
                <a:gd name="T12" fmla="*/ 11 w 82"/>
                <a:gd name="T13" fmla="*/ 139 h 196"/>
                <a:gd name="T14" fmla="*/ 11 w 82"/>
                <a:gd name="T15" fmla="*/ 137 h 196"/>
                <a:gd name="T16" fmla="*/ 12 w 82"/>
                <a:gd name="T17" fmla="*/ 135 h 196"/>
                <a:gd name="T18" fmla="*/ 13 w 82"/>
                <a:gd name="T19" fmla="*/ 134 h 196"/>
                <a:gd name="T20" fmla="*/ 15 w 82"/>
                <a:gd name="T21" fmla="*/ 134 h 196"/>
                <a:gd name="T22" fmla="*/ 78 w 82"/>
                <a:gd name="T23" fmla="*/ 134 h 196"/>
                <a:gd name="T24" fmla="*/ 79 w 82"/>
                <a:gd name="T25" fmla="*/ 134 h 196"/>
                <a:gd name="T26" fmla="*/ 81 w 82"/>
                <a:gd name="T27" fmla="*/ 135 h 196"/>
                <a:gd name="T28" fmla="*/ 82 w 82"/>
                <a:gd name="T29" fmla="*/ 137 h 196"/>
                <a:gd name="T30" fmla="*/ 82 w 82"/>
                <a:gd name="T31" fmla="*/ 139 h 196"/>
                <a:gd name="T32" fmla="*/ 82 w 82"/>
                <a:gd name="T33" fmla="*/ 192 h 196"/>
                <a:gd name="T34" fmla="*/ 82 w 82"/>
                <a:gd name="T35" fmla="*/ 194 h 196"/>
                <a:gd name="T36" fmla="*/ 81 w 82"/>
                <a:gd name="T37" fmla="*/ 195 h 196"/>
                <a:gd name="T38" fmla="*/ 79 w 82"/>
                <a:gd name="T39" fmla="*/ 196 h 196"/>
                <a:gd name="T40" fmla="*/ 78 w 82"/>
                <a:gd name="T41" fmla="*/ 196 h 196"/>
                <a:gd name="T42" fmla="*/ 19 w 82"/>
                <a:gd name="T43" fmla="*/ 188 h 196"/>
                <a:gd name="T44" fmla="*/ 19 w 82"/>
                <a:gd name="T45" fmla="*/ 188 h 196"/>
                <a:gd name="T46" fmla="*/ 74 w 82"/>
                <a:gd name="T47" fmla="*/ 188 h 196"/>
                <a:gd name="T48" fmla="*/ 74 w 82"/>
                <a:gd name="T49" fmla="*/ 143 h 196"/>
                <a:gd name="T50" fmla="*/ 19 w 82"/>
                <a:gd name="T51" fmla="*/ 143 h 196"/>
                <a:gd name="T52" fmla="*/ 19 w 82"/>
                <a:gd name="T53" fmla="*/ 188 h 196"/>
                <a:gd name="T54" fmla="*/ 11 w 82"/>
                <a:gd name="T55" fmla="*/ 23 h 196"/>
                <a:gd name="T56" fmla="*/ 11 w 82"/>
                <a:gd name="T57" fmla="*/ 23 h 196"/>
                <a:gd name="T58" fmla="*/ 7 w 82"/>
                <a:gd name="T59" fmla="*/ 22 h 196"/>
                <a:gd name="T60" fmla="*/ 3 w 82"/>
                <a:gd name="T61" fmla="*/ 20 h 196"/>
                <a:gd name="T62" fmla="*/ 1 w 82"/>
                <a:gd name="T63" fmla="*/ 16 h 196"/>
                <a:gd name="T64" fmla="*/ 0 w 82"/>
                <a:gd name="T65" fmla="*/ 12 h 196"/>
                <a:gd name="T66" fmla="*/ 1 w 82"/>
                <a:gd name="T67" fmla="*/ 7 h 196"/>
                <a:gd name="T68" fmla="*/ 3 w 82"/>
                <a:gd name="T69" fmla="*/ 4 h 196"/>
                <a:gd name="T70" fmla="*/ 7 w 82"/>
                <a:gd name="T71" fmla="*/ 1 h 196"/>
                <a:gd name="T72" fmla="*/ 11 w 82"/>
                <a:gd name="T73" fmla="*/ 0 h 196"/>
                <a:gd name="T74" fmla="*/ 16 w 82"/>
                <a:gd name="T75" fmla="*/ 1 h 196"/>
                <a:gd name="T76" fmla="*/ 19 w 82"/>
                <a:gd name="T77" fmla="*/ 4 h 196"/>
                <a:gd name="T78" fmla="*/ 22 w 82"/>
                <a:gd name="T79" fmla="*/ 7 h 196"/>
                <a:gd name="T80" fmla="*/ 23 w 82"/>
                <a:gd name="T81" fmla="*/ 12 h 196"/>
                <a:gd name="T82" fmla="*/ 22 w 82"/>
                <a:gd name="T83" fmla="*/ 16 h 196"/>
                <a:gd name="T84" fmla="*/ 19 w 82"/>
                <a:gd name="T85" fmla="*/ 20 h 196"/>
                <a:gd name="T86" fmla="*/ 16 w 82"/>
                <a:gd name="T87" fmla="*/ 22 h 196"/>
                <a:gd name="T88" fmla="*/ 11 w 82"/>
                <a:gd name="T89" fmla="*/ 23 h 196"/>
                <a:gd name="T90" fmla="*/ 11 w 82"/>
                <a:gd name="T91" fmla="*/ 8 h 196"/>
                <a:gd name="T92" fmla="*/ 11 w 82"/>
                <a:gd name="T93" fmla="*/ 8 h 196"/>
                <a:gd name="T94" fmla="*/ 9 w 82"/>
                <a:gd name="T95" fmla="*/ 9 h 196"/>
                <a:gd name="T96" fmla="*/ 8 w 82"/>
                <a:gd name="T97" fmla="*/ 12 h 196"/>
                <a:gd name="T98" fmla="*/ 9 w 82"/>
                <a:gd name="T99" fmla="*/ 14 h 196"/>
                <a:gd name="T100" fmla="*/ 11 w 82"/>
                <a:gd name="T101" fmla="*/ 15 h 196"/>
                <a:gd name="T102" fmla="*/ 14 w 82"/>
                <a:gd name="T103" fmla="*/ 14 h 196"/>
                <a:gd name="T104" fmla="*/ 15 w 82"/>
                <a:gd name="T105" fmla="*/ 12 h 196"/>
                <a:gd name="T106" fmla="*/ 14 w 82"/>
                <a:gd name="T107" fmla="*/ 9 h 196"/>
                <a:gd name="T108" fmla="*/ 11 w 82"/>
                <a:gd name="T109"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196">
                  <a:moveTo>
                    <a:pt x="78" y="196"/>
                  </a:moveTo>
                  <a:lnTo>
                    <a:pt x="15" y="196"/>
                  </a:lnTo>
                  <a:lnTo>
                    <a:pt x="13" y="196"/>
                  </a:lnTo>
                  <a:lnTo>
                    <a:pt x="12" y="195"/>
                  </a:lnTo>
                  <a:lnTo>
                    <a:pt x="11" y="194"/>
                  </a:lnTo>
                  <a:lnTo>
                    <a:pt x="11" y="192"/>
                  </a:lnTo>
                  <a:lnTo>
                    <a:pt x="11" y="139"/>
                  </a:lnTo>
                  <a:lnTo>
                    <a:pt x="11" y="137"/>
                  </a:lnTo>
                  <a:lnTo>
                    <a:pt x="12" y="135"/>
                  </a:lnTo>
                  <a:lnTo>
                    <a:pt x="13" y="134"/>
                  </a:lnTo>
                  <a:lnTo>
                    <a:pt x="15" y="134"/>
                  </a:lnTo>
                  <a:lnTo>
                    <a:pt x="78" y="134"/>
                  </a:lnTo>
                  <a:lnTo>
                    <a:pt x="79" y="134"/>
                  </a:lnTo>
                  <a:lnTo>
                    <a:pt x="81" y="135"/>
                  </a:lnTo>
                  <a:lnTo>
                    <a:pt x="82" y="137"/>
                  </a:lnTo>
                  <a:lnTo>
                    <a:pt x="82" y="139"/>
                  </a:lnTo>
                  <a:lnTo>
                    <a:pt x="82" y="192"/>
                  </a:lnTo>
                  <a:lnTo>
                    <a:pt x="82" y="194"/>
                  </a:lnTo>
                  <a:lnTo>
                    <a:pt x="81" y="195"/>
                  </a:lnTo>
                  <a:lnTo>
                    <a:pt x="79" y="196"/>
                  </a:lnTo>
                  <a:lnTo>
                    <a:pt x="78" y="196"/>
                  </a:lnTo>
                  <a:close/>
                  <a:moveTo>
                    <a:pt x="19" y="188"/>
                  </a:moveTo>
                  <a:lnTo>
                    <a:pt x="19" y="188"/>
                  </a:lnTo>
                  <a:lnTo>
                    <a:pt x="74" y="188"/>
                  </a:lnTo>
                  <a:lnTo>
                    <a:pt x="74" y="143"/>
                  </a:lnTo>
                  <a:lnTo>
                    <a:pt x="19" y="143"/>
                  </a:lnTo>
                  <a:lnTo>
                    <a:pt x="19" y="188"/>
                  </a:lnTo>
                  <a:close/>
                  <a:moveTo>
                    <a:pt x="11" y="23"/>
                  </a:moveTo>
                  <a:lnTo>
                    <a:pt x="11" y="23"/>
                  </a:lnTo>
                  <a:lnTo>
                    <a:pt x="7" y="22"/>
                  </a:lnTo>
                  <a:lnTo>
                    <a:pt x="3" y="20"/>
                  </a:lnTo>
                  <a:lnTo>
                    <a:pt x="1" y="16"/>
                  </a:lnTo>
                  <a:lnTo>
                    <a:pt x="0" y="12"/>
                  </a:lnTo>
                  <a:lnTo>
                    <a:pt x="1" y="7"/>
                  </a:lnTo>
                  <a:lnTo>
                    <a:pt x="3" y="4"/>
                  </a:lnTo>
                  <a:lnTo>
                    <a:pt x="7" y="1"/>
                  </a:lnTo>
                  <a:lnTo>
                    <a:pt x="11" y="0"/>
                  </a:lnTo>
                  <a:lnTo>
                    <a:pt x="16" y="1"/>
                  </a:lnTo>
                  <a:lnTo>
                    <a:pt x="19" y="4"/>
                  </a:lnTo>
                  <a:lnTo>
                    <a:pt x="22" y="7"/>
                  </a:lnTo>
                  <a:lnTo>
                    <a:pt x="23" y="12"/>
                  </a:lnTo>
                  <a:lnTo>
                    <a:pt x="22" y="16"/>
                  </a:lnTo>
                  <a:lnTo>
                    <a:pt x="19" y="20"/>
                  </a:lnTo>
                  <a:lnTo>
                    <a:pt x="16" y="22"/>
                  </a:lnTo>
                  <a:lnTo>
                    <a:pt x="11" y="23"/>
                  </a:lnTo>
                  <a:close/>
                  <a:moveTo>
                    <a:pt x="11" y="8"/>
                  </a:moveTo>
                  <a:lnTo>
                    <a:pt x="11" y="8"/>
                  </a:lnTo>
                  <a:lnTo>
                    <a:pt x="9" y="9"/>
                  </a:lnTo>
                  <a:lnTo>
                    <a:pt x="8" y="12"/>
                  </a:lnTo>
                  <a:lnTo>
                    <a:pt x="9" y="14"/>
                  </a:lnTo>
                  <a:lnTo>
                    <a:pt x="11" y="15"/>
                  </a:lnTo>
                  <a:lnTo>
                    <a:pt x="14" y="14"/>
                  </a:lnTo>
                  <a:lnTo>
                    <a:pt x="15" y="12"/>
                  </a:lnTo>
                  <a:lnTo>
                    <a:pt x="14" y="9"/>
                  </a:lnTo>
                  <a:lnTo>
                    <a:pt x="1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4" name="Freeform 2277">
              <a:extLst>
                <a:ext uri="{FF2B5EF4-FFF2-40B4-BE49-F238E27FC236}">
                  <a16:creationId xmlns:a16="http://schemas.microsoft.com/office/drawing/2014/main" id="{9496C344-37F1-2127-3450-D0E85C51A761}"/>
                </a:ext>
              </a:extLst>
            </p:cNvPr>
            <p:cNvSpPr>
              <a:spLocks noEditPoints="1"/>
            </p:cNvSpPr>
            <p:nvPr/>
          </p:nvSpPr>
          <p:spPr bwMode="auto">
            <a:xfrm>
              <a:off x="3282951" y="8262938"/>
              <a:ext cx="7938" cy="9525"/>
            </a:xfrm>
            <a:custGeom>
              <a:avLst/>
              <a:gdLst>
                <a:gd name="T0" fmla="*/ 17 w 21"/>
                <a:gd name="T1" fmla="*/ 25 h 25"/>
                <a:gd name="T2" fmla="*/ 4 w 21"/>
                <a:gd name="T3" fmla="*/ 25 h 25"/>
                <a:gd name="T4" fmla="*/ 3 w 21"/>
                <a:gd name="T5" fmla="*/ 25 h 25"/>
                <a:gd name="T6" fmla="*/ 2 w 21"/>
                <a:gd name="T7" fmla="*/ 24 h 25"/>
                <a:gd name="T8" fmla="*/ 1 w 21"/>
                <a:gd name="T9" fmla="*/ 22 h 25"/>
                <a:gd name="T10" fmla="*/ 0 w 21"/>
                <a:gd name="T11" fmla="*/ 21 h 25"/>
                <a:gd name="T12" fmla="*/ 0 w 21"/>
                <a:gd name="T13" fmla="*/ 4 h 25"/>
                <a:gd name="T14" fmla="*/ 1 w 21"/>
                <a:gd name="T15" fmla="*/ 3 h 25"/>
                <a:gd name="T16" fmla="*/ 2 w 21"/>
                <a:gd name="T17" fmla="*/ 2 h 25"/>
                <a:gd name="T18" fmla="*/ 3 w 21"/>
                <a:gd name="T19" fmla="*/ 1 h 25"/>
                <a:gd name="T20" fmla="*/ 4 w 21"/>
                <a:gd name="T21" fmla="*/ 0 h 25"/>
                <a:gd name="T22" fmla="*/ 17 w 21"/>
                <a:gd name="T23" fmla="*/ 0 h 25"/>
                <a:gd name="T24" fmla="*/ 19 w 21"/>
                <a:gd name="T25" fmla="*/ 1 h 25"/>
                <a:gd name="T26" fmla="*/ 20 w 21"/>
                <a:gd name="T27" fmla="*/ 2 h 25"/>
                <a:gd name="T28" fmla="*/ 21 w 21"/>
                <a:gd name="T29" fmla="*/ 3 h 25"/>
                <a:gd name="T30" fmla="*/ 21 w 21"/>
                <a:gd name="T31" fmla="*/ 4 h 25"/>
                <a:gd name="T32" fmla="*/ 21 w 21"/>
                <a:gd name="T33" fmla="*/ 21 h 25"/>
                <a:gd name="T34" fmla="*/ 21 w 21"/>
                <a:gd name="T35" fmla="*/ 22 h 25"/>
                <a:gd name="T36" fmla="*/ 20 w 21"/>
                <a:gd name="T37" fmla="*/ 24 h 25"/>
                <a:gd name="T38" fmla="*/ 19 w 21"/>
                <a:gd name="T39" fmla="*/ 25 h 25"/>
                <a:gd name="T40" fmla="*/ 17 w 21"/>
                <a:gd name="T41" fmla="*/ 25 h 25"/>
                <a:gd name="T42" fmla="*/ 8 w 21"/>
                <a:gd name="T43" fmla="*/ 16 h 25"/>
                <a:gd name="T44" fmla="*/ 8 w 21"/>
                <a:gd name="T45" fmla="*/ 16 h 25"/>
                <a:gd name="T46" fmla="*/ 13 w 21"/>
                <a:gd name="T47" fmla="*/ 16 h 25"/>
                <a:gd name="T48" fmla="*/ 13 w 21"/>
                <a:gd name="T49" fmla="*/ 8 h 25"/>
                <a:gd name="T50" fmla="*/ 8 w 21"/>
                <a:gd name="T51" fmla="*/ 8 h 25"/>
                <a:gd name="T52" fmla="*/ 8 w 21"/>
                <a:gd name="T5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5">
                  <a:moveTo>
                    <a:pt x="17" y="25"/>
                  </a:moveTo>
                  <a:lnTo>
                    <a:pt x="4" y="25"/>
                  </a:lnTo>
                  <a:lnTo>
                    <a:pt x="3" y="25"/>
                  </a:lnTo>
                  <a:lnTo>
                    <a:pt x="2" y="24"/>
                  </a:lnTo>
                  <a:lnTo>
                    <a:pt x="1" y="22"/>
                  </a:lnTo>
                  <a:lnTo>
                    <a:pt x="0" y="21"/>
                  </a:lnTo>
                  <a:lnTo>
                    <a:pt x="0" y="4"/>
                  </a:lnTo>
                  <a:lnTo>
                    <a:pt x="1" y="3"/>
                  </a:lnTo>
                  <a:lnTo>
                    <a:pt x="2" y="2"/>
                  </a:lnTo>
                  <a:lnTo>
                    <a:pt x="3" y="1"/>
                  </a:lnTo>
                  <a:lnTo>
                    <a:pt x="4" y="0"/>
                  </a:lnTo>
                  <a:lnTo>
                    <a:pt x="17" y="0"/>
                  </a:lnTo>
                  <a:lnTo>
                    <a:pt x="19" y="1"/>
                  </a:lnTo>
                  <a:lnTo>
                    <a:pt x="20" y="2"/>
                  </a:lnTo>
                  <a:lnTo>
                    <a:pt x="21" y="3"/>
                  </a:lnTo>
                  <a:lnTo>
                    <a:pt x="21" y="4"/>
                  </a:lnTo>
                  <a:lnTo>
                    <a:pt x="21" y="21"/>
                  </a:lnTo>
                  <a:lnTo>
                    <a:pt x="21" y="22"/>
                  </a:lnTo>
                  <a:lnTo>
                    <a:pt x="20" y="24"/>
                  </a:lnTo>
                  <a:lnTo>
                    <a:pt x="19" y="25"/>
                  </a:lnTo>
                  <a:lnTo>
                    <a:pt x="17" y="25"/>
                  </a:lnTo>
                  <a:close/>
                  <a:moveTo>
                    <a:pt x="8" y="16"/>
                  </a:moveTo>
                  <a:lnTo>
                    <a:pt x="8" y="16"/>
                  </a:lnTo>
                  <a:lnTo>
                    <a:pt x="13" y="16"/>
                  </a:lnTo>
                  <a:lnTo>
                    <a:pt x="13" y="8"/>
                  </a:lnTo>
                  <a:lnTo>
                    <a:pt x="8" y="8"/>
                  </a:lnTo>
                  <a:lnTo>
                    <a:pt x="8"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5" name="Freeform 2278">
              <a:extLst>
                <a:ext uri="{FF2B5EF4-FFF2-40B4-BE49-F238E27FC236}">
                  <a16:creationId xmlns:a16="http://schemas.microsoft.com/office/drawing/2014/main" id="{C0555C80-A14A-476F-BDB6-0E4FA238F9BF}"/>
                </a:ext>
              </a:extLst>
            </p:cNvPr>
            <p:cNvSpPr>
              <a:spLocks/>
            </p:cNvSpPr>
            <p:nvPr/>
          </p:nvSpPr>
          <p:spPr bwMode="auto">
            <a:xfrm>
              <a:off x="3282951" y="8262938"/>
              <a:ext cx="7938" cy="9525"/>
            </a:xfrm>
            <a:custGeom>
              <a:avLst/>
              <a:gdLst>
                <a:gd name="T0" fmla="*/ 17 w 21"/>
                <a:gd name="T1" fmla="*/ 25 h 25"/>
                <a:gd name="T2" fmla="*/ 4 w 21"/>
                <a:gd name="T3" fmla="*/ 25 h 25"/>
                <a:gd name="T4" fmla="*/ 3 w 21"/>
                <a:gd name="T5" fmla="*/ 25 h 25"/>
                <a:gd name="T6" fmla="*/ 2 w 21"/>
                <a:gd name="T7" fmla="*/ 24 h 25"/>
                <a:gd name="T8" fmla="*/ 1 w 21"/>
                <a:gd name="T9" fmla="*/ 22 h 25"/>
                <a:gd name="T10" fmla="*/ 0 w 21"/>
                <a:gd name="T11" fmla="*/ 21 h 25"/>
                <a:gd name="T12" fmla="*/ 1 w 21"/>
                <a:gd name="T13" fmla="*/ 19 h 25"/>
                <a:gd name="T14" fmla="*/ 2 w 21"/>
                <a:gd name="T15" fmla="*/ 17 h 25"/>
                <a:gd name="T16" fmla="*/ 3 w 21"/>
                <a:gd name="T17" fmla="*/ 16 h 25"/>
                <a:gd name="T18" fmla="*/ 4 w 21"/>
                <a:gd name="T19" fmla="*/ 16 h 25"/>
                <a:gd name="T20" fmla="*/ 13 w 21"/>
                <a:gd name="T21" fmla="*/ 16 h 25"/>
                <a:gd name="T22" fmla="*/ 13 w 21"/>
                <a:gd name="T23" fmla="*/ 8 h 25"/>
                <a:gd name="T24" fmla="*/ 4 w 21"/>
                <a:gd name="T25" fmla="*/ 8 h 25"/>
                <a:gd name="T26" fmla="*/ 3 w 21"/>
                <a:gd name="T27" fmla="*/ 8 h 25"/>
                <a:gd name="T28" fmla="*/ 2 w 21"/>
                <a:gd name="T29" fmla="*/ 7 h 25"/>
                <a:gd name="T30" fmla="*/ 1 w 21"/>
                <a:gd name="T31" fmla="*/ 6 h 25"/>
                <a:gd name="T32" fmla="*/ 0 w 21"/>
                <a:gd name="T33" fmla="*/ 4 h 25"/>
                <a:gd name="T34" fmla="*/ 1 w 21"/>
                <a:gd name="T35" fmla="*/ 3 h 25"/>
                <a:gd name="T36" fmla="*/ 2 w 21"/>
                <a:gd name="T37" fmla="*/ 2 h 25"/>
                <a:gd name="T38" fmla="*/ 3 w 21"/>
                <a:gd name="T39" fmla="*/ 1 h 25"/>
                <a:gd name="T40" fmla="*/ 4 w 21"/>
                <a:gd name="T41" fmla="*/ 0 h 25"/>
                <a:gd name="T42" fmla="*/ 17 w 21"/>
                <a:gd name="T43" fmla="*/ 0 h 25"/>
                <a:gd name="T44" fmla="*/ 19 w 21"/>
                <a:gd name="T45" fmla="*/ 1 h 25"/>
                <a:gd name="T46" fmla="*/ 20 w 21"/>
                <a:gd name="T47" fmla="*/ 2 h 25"/>
                <a:gd name="T48" fmla="*/ 21 w 21"/>
                <a:gd name="T49" fmla="*/ 3 h 25"/>
                <a:gd name="T50" fmla="*/ 21 w 21"/>
                <a:gd name="T51" fmla="*/ 4 h 25"/>
                <a:gd name="T52" fmla="*/ 21 w 21"/>
                <a:gd name="T53" fmla="*/ 21 h 25"/>
                <a:gd name="T54" fmla="*/ 21 w 21"/>
                <a:gd name="T55" fmla="*/ 22 h 25"/>
                <a:gd name="T56" fmla="*/ 20 w 21"/>
                <a:gd name="T57" fmla="*/ 24 h 25"/>
                <a:gd name="T58" fmla="*/ 19 w 21"/>
                <a:gd name="T59" fmla="*/ 25 h 25"/>
                <a:gd name="T60" fmla="*/ 17 w 21"/>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5">
                  <a:moveTo>
                    <a:pt x="17" y="25"/>
                  </a:moveTo>
                  <a:lnTo>
                    <a:pt x="4" y="25"/>
                  </a:lnTo>
                  <a:lnTo>
                    <a:pt x="3" y="25"/>
                  </a:lnTo>
                  <a:lnTo>
                    <a:pt x="2" y="24"/>
                  </a:lnTo>
                  <a:lnTo>
                    <a:pt x="1" y="22"/>
                  </a:lnTo>
                  <a:lnTo>
                    <a:pt x="0" y="21"/>
                  </a:lnTo>
                  <a:lnTo>
                    <a:pt x="1" y="19"/>
                  </a:lnTo>
                  <a:lnTo>
                    <a:pt x="2" y="17"/>
                  </a:lnTo>
                  <a:lnTo>
                    <a:pt x="3" y="16"/>
                  </a:lnTo>
                  <a:lnTo>
                    <a:pt x="4" y="16"/>
                  </a:lnTo>
                  <a:lnTo>
                    <a:pt x="13" y="16"/>
                  </a:lnTo>
                  <a:lnTo>
                    <a:pt x="13" y="8"/>
                  </a:lnTo>
                  <a:lnTo>
                    <a:pt x="4" y="8"/>
                  </a:lnTo>
                  <a:lnTo>
                    <a:pt x="3" y="8"/>
                  </a:lnTo>
                  <a:lnTo>
                    <a:pt x="2" y="7"/>
                  </a:lnTo>
                  <a:lnTo>
                    <a:pt x="1" y="6"/>
                  </a:lnTo>
                  <a:lnTo>
                    <a:pt x="0" y="4"/>
                  </a:lnTo>
                  <a:lnTo>
                    <a:pt x="1" y="3"/>
                  </a:lnTo>
                  <a:lnTo>
                    <a:pt x="2" y="2"/>
                  </a:lnTo>
                  <a:lnTo>
                    <a:pt x="3" y="1"/>
                  </a:lnTo>
                  <a:lnTo>
                    <a:pt x="4" y="0"/>
                  </a:lnTo>
                  <a:lnTo>
                    <a:pt x="17" y="0"/>
                  </a:lnTo>
                  <a:lnTo>
                    <a:pt x="19" y="1"/>
                  </a:lnTo>
                  <a:lnTo>
                    <a:pt x="20" y="2"/>
                  </a:lnTo>
                  <a:lnTo>
                    <a:pt x="21" y="3"/>
                  </a:lnTo>
                  <a:lnTo>
                    <a:pt x="21" y="4"/>
                  </a:lnTo>
                  <a:lnTo>
                    <a:pt x="21" y="21"/>
                  </a:lnTo>
                  <a:lnTo>
                    <a:pt x="21" y="22"/>
                  </a:lnTo>
                  <a:lnTo>
                    <a:pt x="20" y="24"/>
                  </a:lnTo>
                  <a:lnTo>
                    <a:pt x="19" y="25"/>
                  </a:lnTo>
                  <a:lnTo>
                    <a:pt x="17"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6" name="Freeform 2279">
              <a:extLst>
                <a:ext uri="{FF2B5EF4-FFF2-40B4-BE49-F238E27FC236}">
                  <a16:creationId xmlns:a16="http://schemas.microsoft.com/office/drawing/2014/main" id="{FF3689F6-3270-701E-CBEA-4EA596A142E3}"/>
                </a:ext>
              </a:extLst>
            </p:cNvPr>
            <p:cNvSpPr>
              <a:spLocks/>
            </p:cNvSpPr>
            <p:nvPr/>
          </p:nvSpPr>
          <p:spPr bwMode="auto">
            <a:xfrm>
              <a:off x="3287713" y="8262938"/>
              <a:ext cx="11113" cy="7938"/>
            </a:xfrm>
            <a:custGeom>
              <a:avLst/>
              <a:gdLst>
                <a:gd name="T0" fmla="*/ 25 w 29"/>
                <a:gd name="T1" fmla="*/ 19 h 19"/>
                <a:gd name="T2" fmla="*/ 4 w 29"/>
                <a:gd name="T3" fmla="*/ 19 h 19"/>
                <a:gd name="T4" fmla="*/ 2 w 29"/>
                <a:gd name="T5" fmla="*/ 19 h 19"/>
                <a:gd name="T6" fmla="*/ 1 w 29"/>
                <a:gd name="T7" fmla="*/ 18 h 19"/>
                <a:gd name="T8" fmla="*/ 0 w 29"/>
                <a:gd name="T9" fmla="*/ 17 h 19"/>
                <a:gd name="T10" fmla="*/ 0 w 29"/>
                <a:gd name="T11" fmla="*/ 14 h 19"/>
                <a:gd name="T12" fmla="*/ 0 w 29"/>
                <a:gd name="T13" fmla="*/ 13 h 19"/>
                <a:gd name="T14" fmla="*/ 1 w 29"/>
                <a:gd name="T15" fmla="*/ 11 h 19"/>
                <a:gd name="T16" fmla="*/ 2 w 29"/>
                <a:gd name="T17" fmla="*/ 11 h 19"/>
                <a:gd name="T18" fmla="*/ 4 w 29"/>
                <a:gd name="T19" fmla="*/ 10 h 19"/>
                <a:gd name="T20" fmla="*/ 21 w 29"/>
                <a:gd name="T21" fmla="*/ 10 h 19"/>
                <a:gd name="T22" fmla="*/ 21 w 29"/>
                <a:gd name="T23" fmla="*/ 8 h 19"/>
                <a:gd name="T24" fmla="*/ 4 w 29"/>
                <a:gd name="T25" fmla="*/ 8 h 19"/>
                <a:gd name="T26" fmla="*/ 2 w 29"/>
                <a:gd name="T27" fmla="*/ 8 h 19"/>
                <a:gd name="T28" fmla="*/ 1 w 29"/>
                <a:gd name="T29" fmla="*/ 7 h 19"/>
                <a:gd name="T30" fmla="*/ 0 w 29"/>
                <a:gd name="T31" fmla="*/ 6 h 19"/>
                <a:gd name="T32" fmla="*/ 0 w 29"/>
                <a:gd name="T33" fmla="*/ 4 h 19"/>
                <a:gd name="T34" fmla="*/ 0 w 29"/>
                <a:gd name="T35" fmla="*/ 2 h 19"/>
                <a:gd name="T36" fmla="*/ 1 w 29"/>
                <a:gd name="T37" fmla="*/ 1 h 19"/>
                <a:gd name="T38" fmla="*/ 2 w 29"/>
                <a:gd name="T39" fmla="*/ 0 h 19"/>
                <a:gd name="T40" fmla="*/ 4 w 29"/>
                <a:gd name="T41" fmla="*/ 0 h 19"/>
                <a:gd name="T42" fmla="*/ 25 w 29"/>
                <a:gd name="T43" fmla="*/ 0 h 19"/>
                <a:gd name="T44" fmla="*/ 26 w 29"/>
                <a:gd name="T45" fmla="*/ 0 h 19"/>
                <a:gd name="T46" fmla="*/ 27 w 29"/>
                <a:gd name="T47" fmla="*/ 1 h 19"/>
                <a:gd name="T48" fmla="*/ 28 w 29"/>
                <a:gd name="T49" fmla="*/ 2 h 19"/>
                <a:gd name="T50" fmla="*/ 29 w 29"/>
                <a:gd name="T51" fmla="*/ 4 h 19"/>
                <a:gd name="T52" fmla="*/ 29 w 29"/>
                <a:gd name="T53" fmla="*/ 14 h 19"/>
                <a:gd name="T54" fmla="*/ 28 w 29"/>
                <a:gd name="T55" fmla="*/ 17 h 19"/>
                <a:gd name="T56" fmla="*/ 27 w 29"/>
                <a:gd name="T57" fmla="*/ 18 h 19"/>
                <a:gd name="T58" fmla="*/ 26 w 29"/>
                <a:gd name="T59" fmla="*/ 19 h 19"/>
                <a:gd name="T60" fmla="*/ 25 w 29"/>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19">
                  <a:moveTo>
                    <a:pt x="25" y="19"/>
                  </a:moveTo>
                  <a:lnTo>
                    <a:pt x="4" y="19"/>
                  </a:lnTo>
                  <a:lnTo>
                    <a:pt x="2" y="19"/>
                  </a:lnTo>
                  <a:lnTo>
                    <a:pt x="1" y="18"/>
                  </a:lnTo>
                  <a:lnTo>
                    <a:pt x="0" y="17"/>
                  </a:lnTo>
                  <a:lnTo>
                    <a:pt x="0" y="14"/>
                  </a:lnTo>
                  <a:lnTo>
                    <a:pt x="0" y="13"/>
                  </a:lnTo>
                  <a:lnTo>
                    <a:pt x="1" y="11"/>
                  </a:lnTo>
                  <a:lnTo>
                    <a:pt x="2" y="11"/>
                  </a:lnTo>
                  <a:lnTo>
                    <a:pt x="4" y="10"/>
                  </a:lnTo>
                  <a:lnTo>
                    <a:pt x="21" y="10"/>
                  </a:lnTo>
                  <a:lnTo>
                    <a:pt x="21" y="8"/>
                  </a:lnTo>
                  <a:lnTo>
                    <a:pt x="4" y="8"/>
                  </a:lnTo>
                  <a:lnTo>
                    <a:pt x="2" y="8"/>
                  </a:lnTo>
                  <a:lnTo>
                    <a:pt x="1" y="7"/>
                  </a:lnTo>
                  <a:lnTo>
                    <a:pt x="0" y="6"/>
                  </a:lnTo>
                  <a:lnTo>
                    <a:pt x="0" y="4"/>
                  </a:lnTo>
                  <a:lnTo>
                    <a:pt x="0" y="2"/>
                  </a:lnTo>
                  <a:lnTo>
                    <a:pt x="1" y="1"/>
                  </a:lnTo>
                  <a:lnTo>
                    <a:pt x="2" y="0"/>
                  </a:lnTo>
                  <a:lnTo>
                    <a:pt x="4" y="0"/>
                  </a:lnTo>
                  <a:lnTo>
                    <a:pt x="25" y="0"/>
                  </a:lnTo>
                  <a:lnTo>
                    <a:pt x="26" y="0"/>
                  </a:lnTo>
                  <a:lnTo>
                    <a:pt x="27" y="1"/>
                  </a:lnTo>
                  <a:lnTo>
                    <a:pt x="28" y="2"/>
                  </a:lnTo>
                  <a:lnTo>
                    <a:pt x="29" y="4"/>
                  </a:lnTo>
                  <a:lnTo>
                    <a:pt x="29" y="14"/>
                  </a:lnTo>
                  <a:lnTo>
                    <a:pt x="28" y="17"/>
                  </a:lnTo>
                  <a:lnTo>
                    <a:pt x="27" y="18"/>
                  </a:lnTo>
                  <a:lnTo>
                    <a:pt x="26" y="19"/>
                  </a:lnTo>
                  <a:lnTo>
                    <a:pt x="25"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7" name="Freeform 2280">
              <a:extLst>
                <a:ext uri="{FF2B5EF4-FFF2-40B4-BE49-F238E27FC236}">
                  <a16:creationId xmlns:a16="http://schemas.microsoft.com/office/drawing/2014/main" id="{5431FE10-D49B-6968-3161-7D0D3942AFA1}"/>
                </a:ext>
              </a:extLst>
            </p:cNvPr>
            <p:cNvSpPr>
              <a:spLocks noEditPoints="1"/>
            </p:cNvSpPr>
            <p:nvPr/>
          </p:nvSpPr>
          <p:spPr bwMode="auto">
            <a:xfrm>
              <a:off x="3282951" y="8342313"/>
              <a:ext cx="7938" cy="9525"/>
            </a:xfrm>
            <a:custGeom>
              <a:avLst/>
              <a:gdLst>
                <a:gd name="T0" fmla="*/ 17 w 21"/>
                <a:gd name="T1" fmla="*/ 25 h 25"/>
                <a:gd name="T2" fmla="*/ 4 w 21"/>
                <a:gd name="T3" fmla="*/ 25 h 25"/>
                <a:gd name="T4" fmla="*/ 3 w 21"/>
                <a:gd name="T5" fmla="*/ 24 h 25"/>
                <a:gd name="T6" fmla="*/ 2 w 21"/>
                <a:gd name="T7" fmla="*/ 23 h 25"/>
                <a:gd name="T8" fmla="*/ 1 w 21"/>
                <a:gd name="T9" fmla="*/ 22 h 25"/>
                <a:gd name="T10" fmla="*/ 0 w 21"/>
                <a:gd name="T11" fmla="*/ 19 h 25"/>
                <a:gd name="T12" fmla="*/ 0 w 21"/>
                <a:gd name="T13" fmla="*/ 4 h 25"/>
                <a:gd name="T14" fmla="*/ 1 w 21"/>
                <a:gd name="T15" fmla="*/ 2 h 25"/>
                <a:gd name="T16" fmla="*/ 2 w 21"/>
                <a:gd name="T17" fmla="*/ 1 h 25"/>
                <a:gd name="T18" fmla="*/ 3 w 21"/>
                <a:gd name="T19" fmla="*/ 0 h 25"/>
                <a:gd name="T20" fmla="*/ 4 w 21"/>
                <a:gd name="T21" fmla="*/ 0 h 25"/>
                <a:gd name="T22" fmla="*/ 17 w 21"/>
                <a:gd name="T23" fmla="*/ 0 h 25"/>
                <a:gd name="T24" fmla="*/ 19 w 21"/>
                <a:gd name="T25" fmla="*/ 0 h 25"/>
                <a:gd name="T26" fmla="*/ 20 w 21"/>
                <a:gd name="T27" fmla="*/ 1 h 25"/>
                <a:gd name="T28" fmla="*/ 21 w 21"/>
                <a:gd name="T29" fmla="*/ 2 h 25"/>
                <a:gd name="T30" fmla="*/ 21 w 21"/>
                <a:gd name="T31" fmla="*/ 4 h 25"/>
                <a:gd name="T32" fmla="*/ 21 w 21"/>
                <a:gd name="T33" fmla="*/ 19 h 25"/>
                <a:gd name="T34" fmla="*/ 21 w 21"/>
                <a:gd name="T35" fmla="*/ 22 h 25"/>
                <a:gd name="T36" fmla="*/ 20 w 21"/>
                <a:gd name="T37" fmla="*/ 23 h 25"/>
                <a:gd name="T38" fmla="*/ 19 w 21"/>
                <a:gd name="T39" fmla="*/ 24 h 25"/>
                <a:gd name="T40" fmla="*/ 17 w 21"/>
                <a:gd name="T41" fmla="*/ 25 h 25"/>
                <a:gd name="T42" fmla="*/ 8 w 21"/>
                <a:gd name="T43" fmla="*/ 15 h 25"/>
                <a:gd name="T44" fmla="*/ 8 w 21"/>
                <a:gd name="T45" fmla="*/ 15 h 25"/>
                <a:gd name="T46" fmla="*/ 13 w 21"/>
                <a:gd name="T47" fmla="*/ 15 h 25"/>
                <a:gd name="T48" fmla="*/ 13 w 21"/>
                <a:gd name="T49" fmla="*/ 8 h 25"/>
                <a:gd name="T50" fmla="*/ 8 w 21"/>
                <a:gd name="T51" fmla="*/ 8 h 25"/>
                <a:gd name="T52" fmla="*/ 8 w 21"/>
                <a:gd name="T5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5">
                  <a:moveTo>
                    <a:pt x="17" y="25"/>
                  </a:moveTo>
                  <a:lnTo>
                    <a:pt x="4" y="25"/>
                  </a:lnTo>
                  <a:lnTo>
                    <a:pt x="3" y="24"/>
                  </a:lnTo>
                  <a:lnTo>
                    <a:pt x="2" y="23"/>
                  </a:lnTo>
                  <a:lnTo>
                    <a:pt x="1" y="22"/>
                  </a:lnTo>
                  <a:lnTo>
                    <a:pt x="0" y="19"/>
                  </a:lnTo>
                  <a:lnTo>
                    <a:pt x="0" y="4"/>
                  </a:lnTo>
                  <a:lnTo>
                    <a:pt x="1" y="2"/>
                  </a:lnTo>
                  <a:lnTo>
                    <a:pt x="2" y="1"/>
                  </a:lnTo>
                  <a:lnTo>
                    <a:pt x="3" y="0"/>
                  </a:lnTo>
                  <a:lnTo>
                    <a:pt x="4" y="0"/>
                  </a:lnTo>
                  <a:lnTo>
                    <a:pt x="17" y="0"/>
                  </a:lnTo>
                  <a:lnTo>
                    <a:pt x="19" y="0"/>
                  </a:lnTo>
                  <a:lnTo>
                    <a:pt x="20" y="1"/>
                  </a:lnTo>
                  <a:lnTo>
                    <a:pt x="21" y="2"/>
                  </a:lnTo>
                  <a:lnTo>
                    <a:pt x="21" y="4"/>
                  </a:lnTo>
                  <a:lnTo>
                    <a:pt x="21" y="19"/>
                  </a:lnTo>
                  <a:lnTo>
                    <a:pt x="21" y="22"/>
                  </a:lnTo>
                  <a:lnTo>
                    <a:pt x="20" y="23"/>
                  </a:lnTo>
                  <a:lnTo>
                    <a:pt x="19" y="24"/>
                  </a:lnTo>
                  <a:lnTo>
                    <a:pt x="17" y="25"/>
                  </a:lnTo>
                  <a:close/>
                  <a:moveTo>
                    <a:pt x="8" y="15"/>
                  </a:moveTo>
                  <a:lnTo>
                    <a:pt x="8" y="15"/>
                  </a:lnTo>
                  <a:lnTo>
                    <a:pt x="13" y="15"/>
                  </a:lnTo>
                  <a:lnTo>
                    <a:pt x="13" y="8"/>
                  </a:lnTo>
                  <a:lnTo>
                    <a:pt x="8" y="8"/>
                  </a:lnTo>
                  <a:lnTo>
                    <a:pt x="8"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8" name="Freeform 2281">
              <a:extLst>
                <a:ext uri="{FF2B5EF4-FFF2-40B4-BE49-F238E27FC236}">
                  <a16:creationId xmlns:a16="http://schemas.microsoft.com/office/drawing/2014/main" id="{CDA94DB5-5937-8EF0-B0C7-74258C4D0328}"/>
                </a:ext>
              </a:extLst>
            </p:cNvPr>
            <p:cNvSpPr>
              <a:spLocks/>
            </p:cNvSpPr>
            <p:nvPr/>
          </p:nvSpPr>
          <p:spPr bwMode="auto">
            <a:xfrm>
              <a:off x="3324226" y="8310563"/>
              <a:ext cx="6350" cy="3175"/>
            </a:xfrm>
            <a:custGeom>
              <a:avLst/>
              <a:gdLst>
                <a:gd name="T0" fmla="*/ 12 w 16"/>
                <a:gd name="T1" fmla="*/ 8 h 8"/>
                <a:gd name="T2" fmla="*/ 4 w 16"/>
                <a:gd name="T3" fmla="*/ 8 h 8"/>
                <a:gd name="T4" fmla="*/ 3 w 16"/>
                <a:gd name="T5" fmla="*/ 8 h 8"/>
                <a:gd name="T6" fmla="*/ 1 w 16"/>
                <a:gd name="T7" fmla="*/ 7 h 8"/>
                <a:gd name="T8" fmla="*/ 0 w 16"/>
                <a:gd name="T9" fmla="*/ 6 h 8"/>
                <a:gd name="T10" fmla="*/ 0 w 16"/>
                <a:gd name="T11" fmla="*/ 4 h 8"/>
                <a:gd name="T12" fmla="*/ 0 w 16"/>
                <a:gd name="T13" fmla="*/ 3 h 8"/>
                <a:gd name="T14" fmla="*/ 1 w 16"/>
                <a:gd name="T15" fmla="*/ 1 h 8"/>
                <a:gd name="T16" fmla="*/ 3 w 16"/>
                <a:gd name="T17" fmla="*/ 0 h 8"/>
                <a:gd name="T18" fmla="*/ 4 w 16"/>
                <a:gd name="T19" fmla="*/ 0 h 8"/>
                <a:gd name="T20" fmla="*/ 12 w 16"/>
                <a:gd name="T21" fmla="*/ 0 h 8"/>
                <a:gd name="T22" fmla="*/ 14 w 16"/>
                <a:gd name="T23" fmla="*/ 0 h 8"/>
                <a:gd name="T24" fmla="*/ 15 w 16"/>
                <a:gd name="T25" fmla="*/ 1 h 8"/>
                <a:gd name="T26" fmla="*/ 16 w 16"/>
                <a:gd name="T27" fmla="*/ 3 h 8"/>
                <a:gd name="T28" fmla="*/ 16 w 16"/>
                <a:gd name="T29" fmla="*/ 4 h 8"/>
                <a:gd name="T30" fmla="*/ 16 w 16"/>
                <a:gd name="T31" fmla="*/ 6 h 8"/>
                <a:gd name="T32" fmla="*/ 15 w 16"/>
                <a:gd name="T33" fmla="*/ 7 h 8"/>
                <a:gd name="T34" fmla="*/ 14 w 16"/>
                <a:gd name="T35" fmla="*/ 8 h 8"/>
                <a:gd name="T36" fmla="*/ 12 w 16"/>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2" y="8"/>
                  </a:moveTo>
                  <a:lnTo>
                    <a:pt x="4" y="8"/>
                  </a:lnTo>
                  <a:lnTo>
                    <a:pt x="3" y="8"/>
                  </a:lnTo>
                  <a:lnTo>
                    <a:pt x="1" y="7"/>
                  </a:lnTo>
                  <a:lnTo>
                    <a:pt x="0" y="6"/>
                  </a:lnTo>
                  <a:lnTo>
                    <a:pt x="0" y="4"/>
                  </a:lnTo>
                  <a:lnTo>
                    <a:pt x="0" y="3"/>
                  </a:lnTo>
                  <a:lnTo>
                    <a:pt x="1" y="1"/>
                  </a:lnTo>
                  <a:lnTo>
                    <a:pt x="3" y="0"/>
                  </a:lnTo>
                  <a:lnTo>
                    <a:pt x="4" y="0"/>
                  </a:lnTo>
                  <a:lnTo>
                    <a:pt x="12" y="0"/>
                  </a:lnTo>
                  <a:lnTo>
                    <a:pt x="14" y="0"/>
                  </a:lnTo>
                  <a:lnTo>
                    <a:pt x="15" y="1"/>
                  </a:lnTo>
                  <a:lnTo>
                    <a:pt x="16" y="3"/>
                  </a:lnTo>
                  <a:lnTo>
                    <a:pt x="16" y="4"/>
                  </a:lnTo>
                  <a:lnTo>
                    <a:pt x="16" y="6"/>
                  </a:lnTo>
                  <a:lnTo>
                    <a:pt x="15" y="7"/>
                  </a:lnTo>
                  <a:lnTo>
                    <a:pt x="14" y="8"/>
                  </a:lnTo>
                  <a:lnTo>
                    <a:pt x="1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79" name="Freeform 2282">
              <a:extLst>
                <a:ext uri="{FF2B5EF4-FFF2-40B4-BE49-F238E27FC236}">
                  <a16:creationId xmlns:a16="http://schemas.microsoft.com/office/drawing/2014/main" id="{C378B60D-9DA8-EC5F-5AE3-0D994EAE965E}"/>
                </a:ext>
              </a:extLst>
            </p:cNvPr>
            <p:cNvSpPr>
              <a:spLocks/>
            </p:cNvSpPr>
            <p:nvPr/>
          </p:nvSpPr>
          <p:spPr bwMode="auto">
            <a:xfrm>
              <a:off x="3324226" y="8302626"/>
              <a:ext cx="6350" cy="3175"/>
            </a:xfrm>
            <a:custGeom>
              <a:avLst/>
              <a:gdLst>
                <a:gd name="T0" fmla="*/ 12 w 16"/>
                <a:gd name="T1" fmla="*/ 8 h 8"/>
                <a:gd name="T2" fmla="*/ 4 w 16"/>
                <a:gd name="T3" fmla="*/ 8 h 8"/>
                <a:gd name="T4" fmla="*/ 3 w 16"/>
                <a:gd name="T5" fmla="*/ 7 h 8"/>
                <a:gd name="T6" fmla="*/ 1 w 16"/>
                <a:gd name="T7" fmla="*/ 6 h 8"/>
                <a:gd name="T8" fmla="*/ 0 w 16"/>
                <a:gd name="T9" fmla="*/ 5 h 8"/>
                <a:gd name="T10" fmla="*/ 0 w 16"/>
                <a:gd name="T11" fmla="*/ 4 h 8"/>
                <a:gd name="T12" fmla="*/ 0 w 16"/>
                <a:gd name="T13" fmla="*/ 2 h 8"/>
                <a:gd name="T14" fmla="*/ 1 w 16"/>
                <a:gd name="T15" fmla="*/ 1 h 8"/>
                <a:gd name="T16" fmla="*/ 3 w 16"/>
                <a:gd name="T17" fmla="*/ 0 h 8"/>
                <a:gd name="T18" fmla="*/ 4 w 16"/>
                <a:gd name="T19" fmla="*/ 0 h 8"/>
                <a:gd name="T20" fmla="*/ 12 w 16"/>
                <a:gd name="T21" fmla="*/ 0 h 8"/>
                <a:gd name="T22" fmla="*/ 14 w 16"/>
                <a:gd name="T23" fmla="*/ 0 h 8"/>
                <a:gd name="T24" fmla="*/ 15 w 16"/>
                <a:gd name="T25" fmla="*/ 1 h 8"/>
                <a:gd name="T26" fmla="*/ 16 w 16"/>
                <a:gd name="T27" fmla="*/ 2 h 8"/>
                <a:gd name="T28" fmla="*/ 16 w 16"/>
                <a:gd name="T29" fmla="*/ 4 h 8"/>
                <a:gd name="T30" fmla="*/ 16 w 16"/>
                <a:gd name="T31" fmla="*/ 5 h 8"/>
                <a:gd name="T32" fmla="*/ 15 w 16"/>
                <a:gd name="T33" fmla="*/ 6 h 8"/>
                <a:gd name="T34" fmla="*/ 14 w 16"/>
                <a:gd name="T35" fmla="*/ 7 h 8"/>
                <a:gd name="T36" fmla="*/ 12 w 16"/>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2" y="8"/>
                  </a:moveTo>
                  <a:lnTo>
                    <a:pt x="4" y="8"/>
                  </a:lnTo>
                  <a:lnTo>
                    <a:pt x="3" y="7"/>
                  </a:lnTo>
                  <a:lnTo>
                    <a:pt x="1" y="6"/>
                  </a:lnTo>
                  <a:lnTo>
                    <a:pt x="0" y="5"/>
                  </a:lnTo>
                  <a:lnTo>
                    <a:pt x="0" y="4"/>
                  </a:lnTo>
                  <a:lnTo>
                    <a:pt x="0" y="2"/>
                  </a:lnTo>
                  <a:lnTo>
                    <a:pt x="1" y="1"/>
                  </a:lnTo>
                  <a:lnTo>
                    <a:pt x="3" y="0"/>
                  </a:lnTo>
                  <a:lnTo>
                    <a:pt x="4" y="0"/>
                  </a:lnTo>
                  <a:lnTo>
                    <a:pt x="12" y="0"/>
                  </a:lnTo>
                  <a:lnTo>
                    <a:pt x="14" y="0"/>
                  </a:lnTo>
                  <a:lnTo>
                    <a:pt x="15" y="1"/>
                  </a:lnTo>
                  <a:lnTo>
                    <a:pt x="16" y="2"/>
                  </a:lnTo>
                  <a:lnTo>
                    <a:pt x="16" y="4"/>
                  </a:lnTo>
                  <a:lnTo>
                    <a:pt x="16" y="5"/>
                  </a:lnTo>
                  <a:lnTo>
                    <a:pt x="15" y="6"/>
                  </a:lnTo>
                  <a:lnTo>
                    <a:pt x="14" y="7"/>
                  </a:lnTo>
                  <a:lnTo>
                    <a:pt x="1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0" name="Freeform 2283">
              <a:extLst>
                <a:ext uri="{FF2B5EF4-FFF2-40B4-BE49-F238E27FC236}">
                  <a16:creationId xmlns:a16="http://schemas.microsoft.com/office/drawing/2014/main" id="{86D44E80-0710-6BD0-4A2D-1555BF1035CA}"/>
                </a:ext>
              </a:extLst>
            </p:cNvPr>
            <p:cNvSpPr>
              <a:spLocks/>
            </p:cNvSpPr>
            <p:nvPr/>
          </p:nvSpPr>
          <p:spPr bwMode="auto">
            <a:xfrm>
              <a:off x="3287713" y="8343901"/>
              <a:ext cx="11113" cy="6350"/>
            </a:xfrm>
            <a:custGeom>
              <a:avLst/>
              <a:gdLst>
                <a:gd name="T0" fmla="*/ 25 w 29"/>
                <a:gd name="T1" fmla="*/ 19 h 19"/>
                <a:gd name="T2" fmla="*/ 4 w 29"/>
                <a:gd name="T3" fmla="*/ 19 h 19"/>
                <a:gd name="T4" fmla="*/ 2 w 29"/>
                <a:gd name="T5" fmla="*/ 19 h 19"/>
                <a:gd name="T6" fmla="*/ 1 w 29"/>
                <a:gd name="T7" fmla="*/ 17 h 19"/>
                <a:gd name="T8" fmla="*/ 0 w 29"/>
                <a:gd name="T9" fmla="*/ 15 h 19"/>
                <a:gd name="T10" fmla="*/ 0 w 29"/>
                <a:gd name="T11" fmla="*/ 14 h 19"/>
                <a:gd name="T12" fmla="*/ 0 w 29"/>
                <a:gd name="T13" fmla="*/ 12 h 19"/>
                <a:gd name="T14" fmla="*/ 1 w 29"/>
                <a:gd name="T15" fmla="*/ 11 h 19"/>
                <a:gd name="T16" fmla="*/ 2 w 29"/>
                <a:gd name="T17" fmla="*/ 10 h 19"/>
                <a:gd name="T18" fmla="*/ 4 w 29"/>
                <a:gd name="T19" fmla="*/ 10 h 19"/>
                <a:gd name="T20" fmla="*/ 21 w 29"/>
                <a:gd name="T21" fmla="*/ 10 h 19"/>
                <a:gd name="T22" fmla="*/ 21 w 29"/>
                <a:gd name="T23" fmla="*/ 8 h 19"/>
                <a:gd name="T24" fmla="*/ 4 w 29"/>
                <a:gd name="T25" fmla="*/ 8 h 19"/>
                <a:gd name="T26" fmla="*/ 2 w 29"/>
                <a:gd name="T27" fmla="*/ 7 h 19"/>
                <a:gd name="T28" fmla="*/ 1 w 29"/>
                <a:gd name="T29" fmla="*/ 6 h 19"/>
                <a:gd name="T30" fmla="*/ 0 w 29"/>
                <a:gd name="T31" fmla="*/ 5 h 19"/>
                <a:gd name="T32" fmla="*/ 0 w 29"/>
                <a:gd name="T33" fmla="*/ 4 h 19"/>
                <a:gd name="T34" fmla="*/ 0 w 29"/>
                <a:gd name="T35" fmla="*/ 2 h 19"/>
                <a:gd name="T36" fmla="*/ 1 w 29"/>
                <a:gd name="T37" fmla="*/ 1 h 19"/>
                <a:gd name="T38" fmla="*/ 2 w 29"/>
                <a:gd name="T39" fmla="*/ 0 h 19"/>
                <a:gd name="T40" fmla="*/ 4 w 29"/>
                <a:gd name="T41" fmla="*/ 0 h 19"/>
                <a:gd name="T42" fmla="*/ 25 w 29"/>
                <a:gd name="T43" fmla="*/ 0 h 19"/>
                <a:gd name="T44" fmla="*/ 26 w 29"/>
                <a:gd name="T45" fmla="*/ 0 h 19"/>
                <a:gd name="T46" fmla="*/ 27 w 29"/>
                <a:gd name="T47" fmla="*/ 1 h 19"/>
                <a:gd name="T48" fmla="*/ 28 w 29"/>
                <a:gd name="T49" fmla="*/ 2 h 19"/>
                <a:gd name="T50" fmla="*/ 29 w 29"/>
                <a:gd name="T51" fmla="*/ 4 h 19"/>
                <a:gd name="T52" fmla="*/ 29 w 29"/>
                <a:gd name="T53" fmla="*/ 14 h 19"/>
                <a:gd name="T54" fmla="*/ 28 w 29"/>
                <a:gd name="T55" fmla="*/ 15 h 19"/>
                <a:gd name="T56" fmla="*/ 27 w 29"/>
                <a:gd name="T57" fmla="*/ 17 h 19"/>
                <a:gd name="T58" fmla="*/ 26 w 29"/>
                <a:gd name="T59" fmla="*/ 19 h 19"/>
                <a:gd name="T60" fmla="*/ 25 w 29"/>
                <a:gd name="T6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19">
                  <a:moveTo>
                    <a:pt x="25" y="19"/>
                  </a:moveTo>
                  <a:lnTo>
                    <a:pt x="4" y="19"/>
                  </a:lnTo>
                  <a:lnTo>
                    <a:pt x="2" y="19"/>
                  </a:lnTo>
                  <a:lnTo>
                    <a:pt x="1" y="17"/>
                  </a:lnTo>
                  <a:lnTo>
                    <a:pt x="0" y="15"/>
                  </a:lnTo>
                  <a:lnTo>
                    <a:pt x="0" y="14"/>
                  </a:lnTo>
                  <a:lnTo>
                    <a:pt x="0" y="12"/>
                  </a:lnTo>
                  <a:lnTo>
                    <a:pt x="1" y="11"/>
                  </a:lnTo>
                  <a:lnTo>
                    <a:pt x="2" y="10"/>
                  </a:lnTo>
                  <a:lnTo>
                    <a:pt x="4" y="10"/>
                  </a:lnTo>
                  <a:lnTo>
                    <a:pt x="21" y="10"/>
                  </a:lnTo>
                  <a:lnTo>
                    <a:pt x="21" y="8"/>
                  </a:lnTo>
                  <a:lnTo>
                    <a:pt x="4" y="8"/>
                  </a:lnTo>
                  <a:lnTo>
                    <a:pt x="2" y="7"/>
                  </a:lnTo>
                  <a:lnTo>
                    <a:pt x="1" y="6"/>
                  </a:lnTo>
                  <a:lnTo>
                    <a:pt x="0" y="5"/>
                  </a:lnTo>
                  <a:lnTo>
                    <a:pt x="0" y="4"/>
                  </a:lnTo>
                  <a:lnTo>
                    <a:pt x="0" y="2"/>
                  </a:lnTo>
                  <a:lnTo>
                    <a:pt x="1" y="1"/>
                  </a:lnTo>
                  <a:lnTo>
                    <a:pt x="2" y="0"/>
                  </a:lnTo>
                  <a:lnTo>
                    <a:pt x="4" y="0"/>
                  </a:lnTo>
                  <a:lnTo>
                    <a:pt x="25" y="0"/>
                  </a:lnTo>
                  <a:lnTo>
                    <a:pt x="26" y="0"/>
                  </a:lnTo>
                  <a:lnTo>
                    <a:pt x="27" y="1"/>
                  </a:lnTo>
                  <a:lnTo>
                    <a:pt x="28" y="2"/>
                  </a:lnTo>
                  <a:lnTo>
                    <a:pt x="29" y="4"/>
                  </a:lnTo>
                  <a:lnTo>
                    <a:pt x="29" y="14"/>
                  </a:lnTo>
                  <a:lnTo>
                    <a:pt x="28" y="15"/>
                  </a:lnTo>
                  <a:lnTo>
                    <a:pt x="27" y="17"/>
                  </a:lnTo>
                  <a:lnTo>
                    <a:pt x="26" y="19"/>
                  </a:lnTo>
                  <a:lnTo>
                    <a:pt x="25"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1" name="Freeform 2284">
              <a:extLst>
                <a:ext uri="{FF2B5EF4-FFF2-40B4-BE49-F238E27FC236}">
                  <a16:creationId xmlns:a16="http://schemas.microsoft.com/office/drawing/2014/main" id="{35668B76-DA9A-00A1-BDB4-6D1814627316}"/>
                </a:ext>
              </a:extLst>
            </p:cNvPr>
            <p:cNvSpPr>
              <a:spLocks/>
            </p:cNvSpPr>
            <p:nvPr/>
          </p:nvSpPr>
          <p:spPr bwMode="auto">
            <a:xfrm>
              <a:off x="3135313" y="8350251"/>
              <a:ext cx="3175" cy="14288"/>
            </a:xfrm>
            <a:custGeom>
              <a:avLst/>
              <a:gdLst>
                <a:gd name="T0" fmla="*/ 4 w 8"/>
                <a:gd name="T1" fmla="*/ 34 h 34"/>
                <a:gd name="T2" fmla="*/ 3 w 8"/>
                <a:gd name="T3" fmla="*/ 34 h 34"/>
                <a:gd name="T4" fmla="*/ 1 w 8"/>
                <a:gd name="T5" fmla="*/ 33 h 34"/>
                <a:gd name="T6" fmla="*/ 0 w 8"/>
                <a:gd name="T7" fmla="*/ 32 h 34"/>
                <a:gd name="T8" fmla="*/ 0 w 8"/>
                <a:gd name="T9" fmla="*/ 30 h 34"/>
                <a:gd name="T10" fmla="*/ 0 w 8"/>
                <a:gd name="T11" fmla="*/ 4 h 34"/>
                <a:gd name="T12" fmla="*/ 0 w 8"/>
                <a:gd name="T13" fmla="*/ 3 h 34"/>
                <a:gd name="T14" fmla="*/ 1 w 8"/>
                <a:gd name="T15" fmla="*/ 2 h 34"/>
                <a:gd name="T16" fmla="*/ 3 w 8"/>
                <a:gd name="T17" fmla="*/ 1 h 34"/>
                <a:gd name="T18" fmla="*/ 4 w 8"/>
                <a:gd name="T19" fmla="*/ 0 h 34"/>
                <a:gd name="T20" fmla="*/ 6 w 8"/>
                <a:gd name="T21" fmla="*/ 1 h 34"/>
                <a:gd name="T22" fmla="*/ 7 w 8"/>
                <a:gd name="T23" fmla="*/ 2 h 34"/>
                <a:gd name="T24" fmla="*/ 8 w 8"/>
                <a:gd name="T25" fmla="*/ 3 h 34"/>
                <a:gd name="T26" fmla="*/ 8 w 8"/>
                <a:gd name="T27" fmla="*/ 4 h 34"/>
                <a:gd name="T28" fmla="*/ 8 w 8"/>
                <a:gd name="T29" fmla="*/ 30 h 34"/>
                <a:gd name="T30" fmla="*/ 8 w 8"/>
                <a:gd name="T31" fmla="*/ 32 h 34"/>
                <a:gd name="T32" fmla="*/ 7 w 8"/>
                <a:gd name="T33" fmla="*/ 33 h 34"/>
                <a:gd name="T34" fmla="*/ 6 w 8"/>
                <a:gd name="T35" fmla="*/ 34 h 34"/>
                <a:gd name="T36" fmla="*/ 4 w 8"/>
                <a:gd name="T3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4">
                  <a:moveTo>
                    <a:pt x="4" y="34"/>
                  </a:moveTo>
                  <a:lnTo>
                    <a:pt x="3" y="34"/>
                  </a:lnTo>
                  <a:lnTo>
                    <a:pt x="1" y="33"/>
                  </a:lnTo>
                  <a:lnTo>
                    <a:pt x="0" y="32"/>
                  </a:lnTo>
                  <a:lnTo>
                    <a:pt x="0" y="30"/>
                  </a:lnTo>
                  <a:lnTo>
                    <a:pt x="0" y="4"/>
                  </a:lnTo>
                  <a:lnTo>
                    <a:pt x="0" y="3"/>
                  </a:lnTo>
                  <a:lnTo>
                    <a:pt x="1" y="2"/>
                  </a:lnTo>
                  <a:lnTo>
                    <a:pt x="3" y="1"/>
                  </a:lnTo>
                  <a:lnTo>
                    <a:pt x="4" y="0"/>
                  </a:lnTo>
                  <a:lnTo>
                    <a:pt x="6" y="1"/>
                  </a:lnTo>
                  <a:lnTo>
                    <a:pt x="7" y="2"/>
                  </a:lnTo>
                  <a:lnTo>
                    <a:pt x="8" y="3"/>
                  </a:lnTo>
                  <a:lnTo>
                    <a:pt x="8" y="4"/>
                  </a:lnTo>
                  <a:lnTo>
                    <a:pt x="8" y="30"/>
                  </a:lnTo>
                  <a:lnTo>
                    <a:pt x="8" y="32"/>
                  </a:lnTo>
                  <a:lnTo>
                    <a:pt x="7" y="33"/>
                  </a:lnTo>
                  <a:lnTo>
                    <a:pt x="6" y="34"/>
                  </a:lnTo>
                  <a:lnTo>
                    <a:pt x="4"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3" name="Freeform 2285">
              <a:extLst>
                <a:ext uri="{FF2B5EF4-FFF2-40B4-BE49-F238E27FC236}">
                  <a16:creationId xmlns:a16="http://schemas.microsoft.com/office/drawing/2014/main" id="{A18A60BB-B33E-A5B7-5E6C-CA4E954FC529}"/>
                </a:ext>
              </a:extLst>
            </p:cNvPr>
            <p:cNvSpPr>
              <a:spLocks/>
            </p:cNvSpPr>
            <p:nvPr/>
          </p:nvSpPr>
          <p:spPr bwMode="auto">
            <a:xfrm>
              <a:off x="3154363" y="8350251"/>
              <a:ext cx="3175" cy="14288"/>
            </a:xfrm>
            <a:custGeom>
              <a:avLst/>
              <a:gdLst>
                <a:gd name="T0" fmla="*/ 4 w 8"/>
                <a:gd name="T1" fmla="*/ 35 h 35"/>
                <a:gd name="T2" fmla="*/ 2 w 8"/>
                <a:gd name="T3" fmla="*/ 35 h 35"/>
                <a:gd name="T4" fmla="*/ 1 w 8"/>
                <a:gd name="T5" fmla="*/ 34 h 35"/>
                <a:gd name="T6" fmla="*/ 0 w 8"/>
                <a:gd name="T7" fmla="*/ 33 h 35"/>
                <a:gd name="T8" fmla="*/ 0 w 8"/>
                <a:gd name="T9" fmla="*/ 31 h 35"/>
                <a:gd name="T10" fmla="*/ 0 w 8"/>
                <a:gd name="T11" fmla="*/ 4 h 35"/>
                <a:gd name="T12" fmla="*/ 0 w 8"/>
                <a:gd name="T13" fmla="*/ 3 h 35"/>
                <a:gd name="T14" fmla="*/ 1 w 8"/>
                <a:gd name="T15" fmla="*/ 2 h 35"/>
                <a:gd name="T16" fmla="*/ 2 w 8"/>
                <a:gd name="T17" fmla="*/ 1 h 35"/>
                <a:gd name="T18" fmla="*/ 4 w 8"/>
                <a:gd name="T19" fmla="*/ 0 h 35"/>
                <a:gd name="T20" fmla="*/ 5 w 8"/>
                <a:gd name="T21" fmla="*/ 1 h 35"/>
                <a:gd name="T22" fmla="*/ 6 w 8"/>
                <a:gd name="T23" fmla="*/ 2 h 35"/>
                <a:gd name="T24" fmla="*/ 7 w 8"/>
                <a:gd name="T25" fmla="*/ 3 h 35"/>
                <a:gd name="T26" fmla="*/ 8 w 8"/>
                <a:gd name="T27" fmla="*/ 4 h 35"/>
                <a:gd name="T28" fmla="*/ 8 w 8"/>
                <a:gd name="T29" fmla="*/ 31 h 35"/>
                <a:gd name="T30" fmla="*/ 7 w 8"/>
                <a:gd name="T31" fmla="*/ 33 h 35"/>
                <a:gd name="T32" fmla="*/ 6 w 8"/>
                <a:gd name="T33" fmla="*/ 34 h 35"/>
                <a:gd name="T34" fmla="*/ 5 w 8"/>
                <a:gd name="T35" fmla="*/ 35 h 35"/>
                <a:gd name="T36" fmla="*/ 4 w 8"/>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
                  <a:moveTo>
                    <a:pt x="4" y="35"/>
                  </a:moveTo>
                  <a:lnTo>
                    <a:pt x="2" y="35"/>
                  </a:lnTo>
                  <a:lnTo>
                    <a:pt x="1" y="34"/>
                  </a:lnTo>
                  <a:lnTo>
                    <a:pt x="0" y="33"/>
                  </a:lnTo>
                  <a:lnTo>
                    <a:pt x="0" y="31"/>
                  </a:lnTo>
                  <a:lnTo>
                    <a:pt x="0" y="4"/>
                  </a:lnTo>
                  <a:lnTo>
                    <a:pt x="0" y="3"/>
                  </a:lnTo>
                  <a:lnTo>
                    <a:pt x="1" y="2"/>
                  </a:lnTo>
                  <a:lnTo>
                    <a:pt x="2" y="1"/>
                  </a:lnTo>
                  <a:lnTo>
                    <a:pt x="4" y="0"/>
                  </a:lnTo>
                  <a:lnTo>
                    <a:pt x="5" y="1"/>
                  </a:lnTo>
                  <a:lnTo>
                    <a:pt x="6" y="2"/>
                  </a:lnTo>
                  <a:lnTo>
                    <a:pt x="7" y="3"/>
                  </a:lnTo>
                  <a:lnTo>
                    <a:pt x="8" y="4"/>
                  </a:lnTo>
                  <a:lnTo>
                    <a:pt x="8" y="31"/>
                  </a:lnTo>
                  <a:lnTo>
                    <a:pt x="7" y="33"/>
                  </a:lnTo>
                  <a:lnTo>
                    <a:pt x="6" y="34"/>
                  </a:lnTo>
                  <a:lnTo>
                    <a:pt x="5" y="35"/>
                  </a:lnTo>
                  <a:lnTo>
                    <a:pt x="4"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4" name="Freeform 2286">
              <a:extLst>
                <a:ext uri="{FF2B5EF4-FFF2-40B4-BE49-F238E27FC236}">
                  <a16:creationId xmlns:a16="http://schemas.microsoft.com/office/drawing/2014/main" id="{D7B82712-C265-5A64-BC5E-56B45D2621EC}"/>
                </a:ext>
              </a:extLst>
            </p:cNvPr>
            <p:cNvSpPr>
              <a:spLocks/>
            </p:cNvSpPr>
            <p:nvPr/>
          </p:nvSpPr>
          <p:spPr bwMode="auto">
            <a:xfrm>
              <a:off x="3336926" y="8350251"/>
              <a:ext cx="3175" cy="15875"/>
            </a:xfrm>
            <a:custGeom>
              <a:avLst/>
              <a:gdLst>
                <a:gd name="T0" fmla="*/ 4 w 8"/>
                <a:gd name="T1" fmla="*/ 39 h 39"/>
                <a:gd name="T2" fmla="*/ 3 w 8"/>
                <a:gd name="T3" fmla="*/ 38 h 39"/>
                <a:gd name="T4" fmla="*/ 1 w 8"/>
                <a:gd name="T5" fmla="*/ 38 h 39"/>
                <a:gd name="T6" fmla="*/ 0 w 8"/>
                <a:gd name="T7" fmla="*/ 36 h 39"/>
                <a:gd name="T8" fmla="*/ 0 w 8"/>
                <a:gd name="T9" fmla="*/ 35 h 39"/>
                <a:gd name="T10" fmla="*/ 0 w 8"/>
                <a:gd name="T11" fmla="*/ 5 h 39"/>
                <a:gd name="T12" fmla="*/ 0 w 8"/>
                <a:gd name="T13" fmla="*/ 3 h 39"/>
                <a:gd name="T14" fmla="*/ 1 w 8"/>
                <a:gd name="T15" fmla="*/ 2 h 39"/>
                <a:gd name="T16" fmla="*/ 3 w 8"/>
                <a:gd name="T17" fmla="*/ 0 h 39"/>
                <a:gd name="T18" fmla="*/ 4 w 8"/>
                <a:gd name="T19" fmla="*/ 0 h 39"/>
                <a:gd name="T20" fmla="*/ 6 w 8"/>
                <a:gd name="T21" fmla="*/ 0 h 39"/>
                <a:gd name="T22" fmla="*/ 7 w 8"/>
                <a:gd name="T23" fmla="*/ 2 h 39"/>
                <a:gd name="T24" fmla="*/ 8 w 8"/>
                <a:gd name="T25" fmla="*/ 3 h 39"/>
                <a:gd name="T26" fmla="*/ 8 w 8"/>
                <a:gd name="T27" fmla="*/ 5 h 39"/>
                <a:gd name="T28" fmla="*/ 8 w 8"/>
                <a:gd name="T29" fmla="*/ 35 h 39"/>
                <a:gd name="T30" fmla="*/ 8 w 8"/>
                <a:gd name="T31" fmla="*/ 36 h 39"/>
                <a:gd name="T32" fmla="*/ 7 w 8"/>
                <a:gd name="T33" fmla="*/ 38 h 39"/>
                <a:gd name="T34" fmla="*/ 6 w 8"/>
                <a:gd name="T35" fmla="*/ 38 h 39"/>
                <a:gd name="T36" fmla="*/ 4 w 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9">
                  <a:moveTo>
                    <a:pt x="4" y="39"/>
                  </a:moveTo>
                  <a:lnTo>
                    <a:pt x="3" y="38"/>
                  </a:lnTo>
                  <a:lnTo>
                    <a:pt x="1" y="38"/>
                  </a:lnTo>
                  <a:lnTo>
                    <a:pt x="0" y="36"/>
                  </a:lnTo>
                  <a:lnTo>
                    <a:pt x="0" y="35"/>
                  </a:lnTo>
                  <a:lnTo>
                    <a:pt x="0" y="5"/>
                  </a:lnTo>
                  <a:lnTo>
                    <a:pt x="0" y="3"/>
                  </a:lnTo>
                  <a:lnTo>
                    <a:pt x="1" y="2"/>
                  </a:lnTo>
                  <a:lnTo>
                    <a:pt x="3" y="0"/>
                  </a:lnTo>
                  <a:lnTo>
                    <a:pt x="4" y="0"/>
                  </a:lnTo>
                  <a:lnTo>
                    <a:pt x="6" y="0"/>
                  </a:lnTo>
                  <a:lnTo>
                    <a:pt x="7" y="2"/>
                  </a:lnTo>
                  <a:lnTo>
                    <a:pt x="8" y="3"/>
                  </a:lnTo>
                  <a:lnTo>
                    <a:pt x="8" y="5"/>
                  </a:lnTo>
                  <a:lnTo>
                    <a:pt x="8" y="35"/>
                  </a:lnTo>
                  <a:lnTo>
                    <a:pt x="8" y="36"/>
                  </a:lnTo>
                  <a:lnTo>
                    <a:pt x="7" y="38"/>
                  </a:lnTo>
                  <a:lnTo>
                    <a:pt x="6" y="38"/>
                  </a:lnTo>
                  <a:lnTo>
                    <a:pt x="4"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5" name="Freeform 2287">
              <a:extLst>
                <a:ext uri="{FF2B5EF4-FFF2-40B4-BE49-F238E27FC236}">
                  <a16:creationId xmlns:a16="http://schemas.microsoft.com/office/drawing/2014/main" id="{93C9DE06-C718-58CC-4BE3-BBF6E16A8C27}"/>
                </a:ext>
              </a:extLst>
            </p:cNvPr>
            <p:cNvSpPr>
              <a:spLocks/>
            </p:cNvSpPr>
            <p:nvPr/>
          </p:nvSpPr>
          <p:spPr bwMode="auto">
            <a:xfrm>
              <a:off x="3346451" y="8258176"/>
              <a:ext cx="3175" cy="33338"/>
            </a:xfrm>
            <a:custGeom>
              <a:avLst/>
              <a:gdLst>
                <a:gd name="T0" fmla="*/ 5 w 9"/>
                <a:gd name="T1" fmla="*/ 83 h 83"/>
                <a:gd name="T2" fmla="*/ 4 w 9"/>
                <a:gd name="T3" fmla="*/ 83 h 83"/>
                <a:gd name="T4" fmla="*/ 1 w 9"/>
                <a:gd name="T5" fmla="*/ 82 h 83"/>
                <a:gd name="T6" fmla="*/ 1 w 9"/>
                <a:gd name="T7" fmla="*/ 80 h 83"/>
                <a:gd name="T8" fmla="*/ 0 w 9"/>
                <a:gd name="T9" fmla="*/ 78 h 83"/>
                <a:gd name="T10" fmla="*/ 0 w 9"/>
                <a:gd name="T11" fmla="*/ 4 h 83"/>
                <a:gd name="T12" fmla="*/ 1 w 9"/>
                <a:gd name="T13" fmla="*/ 2 h 83"/>
                <a:gd name="T14" fmla="*/ 1 w 9"/>
                <a:gd name="T15" fmla="*/ 1 h 83"/>
                <a:gd name="T16" fmla="*/ 4 w 9"/>
                <a:gd name="T17" fmla="*/ 0 h 83"/>
                <a:gd name="T18" fmla="*/ 5 w 9"/>
                <a:gd name="T19" fmla="*/ 0 h 83"/>
                <a:gd name="T20" fmla="*/ 7 w 9"/>
                <a:gd name="T21" fmla="*/ 0 h 83"/>
                <a:gd name="T22" fmla="*/ 8 w 9"/>
                <a:gd name="T23" fmla="*/ 1 h 83"/>
                <a:gd name="T24" fmla="*/ 9 w 9"/>
                <a:gd name="T25" fmla="*/ 2 h 83"/>
                <a:gd name="T26" fmla="*/ 9 w 9"/>
                <a:gd name="T27" fmla="*/ 4 h 83"/>
                <a:gd name="T28" fmla="*/ 9 w 9"/>
                <a:gd name="T29" fmla="*/ 78 h 83"/>
                <a:gd name="T30" fmla="*/ 9 w 9"/>
                <a:gd name="T31" fmla="*/ 80 h 83"/>
                <a:gd name="T32" fmla="*/ 8 w 9"/>
                <a:gd name="T33" fmla="*/ 82 h 83"/>
                <a:gd name="T34" fmla="*/ 7 w 9"/>
                <a:gd name="T35" fmla="*/ 83 h 83"/>
                <a:gd name="T36" fmla="*/ 5 w 9"/>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83">
                  <a:moveTo>
                    <a:pt x="5" y="83"/>
                  </a:moveTo>
                  <a:lnTo>
                    <a:pt x="4" y="83"/>
                  </a:lnTo>
                  <a:lnTo>
                    <a:pt x="1" y="82"/>
                  </a:lnTo>
                  <a:lnTo>
                    <a:pt x="1" y="80"/>
                  </a:lnTo>
                  <a:lnTo>
                    <a:pt x="0" y="78"/>
                  </a:lnTo>
                  <a:lnTo>
                    <a:pt x="0" y="4"/>
                  </a:lnTo>
                  <a:lnTo>
                    <a:pt x="1" y="2"/>
                  </a:lnTo>
                  <a:lnTo>
                    <a:pt x="1" y="1"/>
                  </a:lnTo>
                  <a:lnTo>
                    <a:pt x="4" y="0"/>
                  </a:lnTo>
                  <a:lnTo>
                    <a:pt x="5" y="0"/>
                  </a:lnTo>
                  <a:lnTo>
                    <a:pt x="7" y="0"/>
                  </a:lnTo>
                  <a:lnTo>
                    <a:pt x="8" y="1"/>
                  </a:lnTo>
                  <a:lnTo>
                    <a:pt x="9" y="2"/>
                  </a:lnTo>
                  <a:lnTo>
                    <a:pt x="9" y="4"/>
                  </a:lnTo>
                  <a:lnTo>
                    <a:pt x="9" y="78"/>
                  </a:lnTo>
                  <a:lnTo>
                    <a:pt x="9" y="80"/>
                  </a:lnTo>
                  <a:lnTo>
                    <a:pt x="8" y="82"/>
                  </a:lnTo>
                  <a:lnTo>
                    <a:pt x="7" y="83"/>
                  </a:lnTo>
                  <a:lnTo>
                    <a:pt x="5"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6" name="Freeform 2288">
              <a:extLst>
                <a:ext uri="{FF2B5EF4-FFF2-40B4-BE49-F238E27FC236}">
                  <a16:creationId xmlns:a16="http://schemas.microsoft.com/office/drawing/2014/main" id="{102B4A81-B0DE-5F98-923E-223AFEC23530}"/>
                </a:ext>
              </a:extLst>
            </p:cNvPr>
            <p:cNvSpPr>
              <a:spLocks/>
            </p:cNvSpPr>
            <p:nvPr/>
          </p:nvSpPr>
          <p:spPr bwMode="auto">
            <a:xfrm>
              <a:off x="3346451" y="8297863"/>
              <a:ext cx="3175" cy="33338"/>
            </a:xfrm>
            <a:custGeom>
              <a:avLst/>
              <a:gdLst>
                <a:gd name="T0" fmla="*/ 5 w 9"/>
                <a:gd name="T1" fmla="*/ 83 h 83"/>
                <a:gd name="T2" fmla="*/ 4 w 9"/>
                <a:gd name="T3" fmla="*/ 83 h 83"/>
                <a:gd name="T4" fmla="*/ 1 w 9"/>
                <a:gd name="T5" fmla="*/ 82 h 83"/>
                <a:gd name="T6" fmla="*/ 1 w 9"/>
                <a:gd name="T7" fmla="*/ 81 h 83"/>
                <a:gd name="T8" fmla="*/ 0 w 9"/>
                <a:gd name="T9" fmla="*/ 78 h 83"/>
                <a:gd name="T10" fmla="*/ 0 w 9"/>
                <a:gd name="T11" fmla="*/ 4 h 83"/>
                <a:gd name="T12" fmla="*/ 1 w 9"/>
                <a:gd name="T13" fmla="*/ 2 h 83"/>
                <a:gd name="T14" fmla="*/ 1 w 9"/>
                <a:gd name="T15" fmla="*/ 1 h 83"/>
                <a:gd name="T16" fmla="*/ 4 w 9"/>
                <a:gd name="T17" fmla="*/ 0 h 83"/>
                <a:gd name="T18" fmla="*/ 5 w 9"/>
                <a:gd name="T19" fmla="*/ 0 h 83"/>
                <a:gd name="T20" fmla="*/ 7 w 9"/>
                <a:gd name="T21" fmla="*/ 0 h 83"/>
                <a:gd name="T22" fmla="*/ 8 w 9"/>
                <a:gd name="T23" fmla="*/ 1 h 83"/>
                <a:gd name="T24" fmla="*/ 9 w 9"/>
                <a:gd name="T25" fmla="*/ 2 h 83"/>
                <a:gd name="T26" fmla="*/ 9 w 9"/>
                <a:gd name="T27" fmla="*/ 4 h 83"/>
                <a:gd name="T28" fmla="*/ 9 w 9"/>
                <a:gd name="T29" fmla="*/ 78 h 83"/>
                <a:gd name="T30" fmla="*/ 9 w 9"/>
                <a:gd name="T31" fmla="*/ 81 h 83"/>
                <a:gd name="T32" fmla="*/ 8 w 9"/>
                <a:gd name="T33" fmla="*/ 82 h 83"/>
                <a:gd name="T34" fmla="*/ 7 w 9"/>
                <a:gd name="T35" fmla="*/ 83 h 83"/>
                <a:gd name="T36" fmla="*/ 5 w 9"/>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83">
                  <a:moveTo>
                    <a:pt x="5" y="83"/>
                  </a:moveTo>
                  <a:lnTo>
                    <a:pt x="4" y="83"/>
                  </a:lnTo>
                  <a:lnTo>
                    <a:pt x="1" y="82"/>
                  </a:lnTo>
                  <a:lnTo>
                    <a:pt x="1" y="81"/>
                  </a:lnTo>
                  <a:lnTo>
                    <a:pt x="0" y="78"/>
                  </a:lnTo>
                  <a:lnTo>
                    <a:pt x="0" y="4"/>
                  </a:lnTo>
                  <a:lnTo>
                    <a:pt x="1" y="2"/>
                  </a:lnTo>
                  <a:lnTo>
                    <a:pt x="1" y="1"/>
                  </a:lnTo>
                  <a:lnTo>
                    <a:pt x="4" y="0"/>
                  </a:lnTo>
                  <a:lnTo>
                    <a:pt x="5" y="0"/>
                  </a:lnTo>
                  <a:lnTo>
                    <a:pt x="7" y="0"/>
                  </a:lnTo>
                  <a:lnTo>
                    <a:pt x="8" y="1"/>
                  </a:lnTo>
                  <a:lnTo>
                    <a:pt x="9" y="2"/>
                  </a:lnTo>
                  <a:lnTo>
                    <a:pt x="9" y="4"/>
                  </a:lnTo>
                  <a:lnTo>
                    <a:pt x="9" y="78"/>
                  </a:lnTo>
                  <a:lnTo>
                    <a:pt x="9" y="81"/>
                  </a:lnTo>
                  <a:lnTo>
                    <a:pt x="8" y="82"/>
                  </a:lnTo>
                  <a:lnTo>
                    <a:pt x="7" y="83"/>
                  </a:lnTo>
                  <a:lnTo>
                    <a:pt x="5"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7" name="Freeform 2289">
              <a:extLst>
                <a:ext uri="{FF2B5EF4-FFF2-40B4-BE49-F238E27FC236}">
                  <a16:creationId xmlns:a16="http://schemas.microsoft.com/office/drawing/2014/main" id="{417EEA00-A987-5DE3-2212-1A002EF225FD}"/>
                </a:ext>
              </a:extLst>
            </p:cNvPr>
            <p:cNvSpPr>
              <a:spLocks/>
            </p:cNvSpPr>
            <p:nvPr/>
          </p:nvSpPr>
          <p:spPr bwMode="auto">
            <a:xfrm>
              <a:off x="3346451" y="8350251"/>
              <a:ext cx="3175" cy="14288"/>
            </a:xfrm>
            <a:custGeom>
              <a:avLst/>
              <a:gdLst>
                <a:gd name="T0" fmla="*/ 5 w 9"/>
                <a:gd name="T1" fmla="*/ 36 h 36"/>
                <a:gd name="T2" fmla="*/ 4 w 9"/>
                <a:gd name="T3" fmla="*/ 36 h 36"/>
                <a:gd name="T4" fmla="*/ 1 w 9"/>
                <a:gd name="T5" fmla="*/ 35 h 36"/>
                <a:gd name="T6" fmla="*/ 1 w 9"/>
                <a:gd name="T7" fmla="*/ 33 h 36"/>
                <a:gd name="T8" fmla="*/ 0 w 9"/>
                <a:gd name="T9" fmla="*/ 32 h 36"/>
                <a:gd name="T10" fmla="*/ 0 w 9"/>
                <a:gd name="T11" fmla="*/ 5 h 36"/>
                <a:gd name="T12" fmla="*/ 1 w 9"/>
                <a:gd name="T13" fmla="*/ 3 h 36"/>
                <a:gd name="T14" fmla="*/ 1 w 9"/>
                <a:gd name="T15" fmla="*/ 2 h 36"/>
                <a:gd name="T16" fmla="*/ 4 w 9"/>
                <a:gd name="T17" fmla="*/ 0 h 36"/>
                <a:gd name="T18" fmla="*/ 5 w 9"/>
                <a:gd name="T19" fmla="*/ 0 h 36"/>
                <a:gd name="T20" fmla="*/ 7 w 9"/>
                <a:gd name="T21" fmla="*/ 0 h 36"/>
                <a:gd name="T22" fmla="*/ 8 w 9"/>
                <a:gd name="T23" fmla="*/ 2 h 36"/>
                <a:gd name="T24" fmla="*/ 9 w 9"/>
                <a:gd name="T25" fmla="*/ 3 h 36"/>
                <a:gd name="T26" fmla="*/ 9 w 9"/>
                <a:gd name="T27" fmla="*/ 5 h 36"/>
                <a:gd name="T28" fmla="*/ 9 w 9"/>
                <a:gd name="T29" fmla="*/ 32 h 36"/>
                <a:gd name="T30" fmla="*/ 9 w 9"/>
                <a:gd name="T31" fmla="*/ 33 h 36"/>
                <a:gd name="T32" fmla="*/ 8 w 9"/>
                <a:gd name="T33" fmla="*/ 35 h 36"/>
                <a:gd name="T34" fmla="*/ 7 w 9"/>
                <a:gd name="T35" fmla="*/ 36 h 36"/>
                <a:gd name="T36" fmla="*/ 5 w 9"/>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6">
                  <a:moveTo>
                    <a:pt x="5" y="36"/>
                  </a:moveTo>
                  <a:lnTo>
                    <a:pt x="4" y="36"/>
                  </a:lnTo>
                  <a:lnTo>
                    <a:pt x="1" y="35"/>
                  </a:lnTo>
                  <a:lnTo>
                    <a:pt x="1" y="33"/>
                  </a:lnTo>
                  <a:lnTo>
                    <a:pt x="0" y="32"/>
                  </a:lnTo>
                  <a:lnTo>
                    <a:pt x="0" y="5"/>
                  </a:lnTo>
                  <a:lnTo>
                    <a:pt x="1" y="3"/>
                  </a:lnTo>
                  <a:lnTo>
                    <a:pt x="1" y="2"/>
                  </a:lnTo>
                  <a:lnTo>
                    <a:pt x="4" y="0"/>
                  </a:lnTo>
                  <a:lnTo>
                    <a:pt x="5" y="0"/>
                  </a:lnTo>
                  <a:lnTo>
                    <a:pt x="7" y="0"/>
                  </a:lnTo>
                  <a:lnTo>
                    <a:pt x="8" y="2"/>
                  </a:lnTo>
                  <a:lnTo>
                    <a:pt x="9" y="3"/>
                  </a:lnTo>
                  <a:lnTo>
                    <a:pt x="9" y="5"/>
                  </a:lnTo>
                  <a:lnTo>
                    <a:pt x="9" y="32"/>
                  </a:lnTo>
                  <a:lnTo>
                    <a:pt x="9" y="33"/>
                  </a:lnTo>
                  <a:lnTo>
                    <a:pt x="8" y="35"/>
                  </a:lnTo>
                  <a:lnTo>
                    <a:pt x="7" y="36"/>
                  </a:lnTo>
                  <a:lnTo>
                    <a:pt x="5"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8" name="Freeform 2290">
              <a:extLst>
                <a:ext uri="{FF2B5EF4-FFF2-40B4-BE49-F238E27FC236}">
                  <a16:creationId xmlns:a16="http://schemas.microsoft.com/office/drawing/2014/main" id="{F4F2E9A9-FD0D-D511-04B9-FFF288AC39A2}"/>
                </a:ext>
              </a:extLst>
            </p:cNvPr>
            <p:cNvSpPr>
              <a:spLocks noEditPoints="1"/>
            </p:cNvSpPr>
            <p:nvPr/>
          </p:nvSpPr>
          <p:spPr bwMode="auto">
            <a:xfrm>
              <a:off x="3341688" y="8247063"/>
              <a:ext cx="12700" cy="14288"/>
            </a:xfrm>
            <a:custGeom>
              <a:avLst/>
              <a:gdLst>
                <a:gd name="T0" fmla="*/ 30 w 34"/>
                <a:gd name="T1" fmla="*/ 35 h 35"/>
                <a:gd name="T2" fmla="*/ 4 w 34"/>
                <a:gd name="T3" fmla="*/ 35 h 35"/>
                <a:gd name="T4" fmla="*/ 2 w 34"/>
                <a:gd name="T5" fmla="*/ 34 h 35"/>
                <a:gd name="T6" fmla="*/ 1 w 34"/>
                <a:gd name="T7" fmla="*/ 33 h 35"/>
                <a:gd name="T8" fmla="*/ 0 w 34"/>
                <a:gd name="T9" fmla="*/ 32 h 35"/>
                <a:gd name="T10" fmla="*/ 0 w 34"/>
                <a:gd name="T11" fmla="*/ 31 h 35"/>
                <a:gd name="T12" fmla="*/ 0 w 34"/>
                <a:gd name="T13" fmla="*/ 4 h 35"/>
                <a:gd name="T14" fmla="*/ 0 w 34"/>
                <a:gd name="T15" fmla="*/ 3 h 35"/>
                <a:gd name="T16" fmla="*/ 1 w 34"/>
                <a:gd name="T17" fmla="*/ 1 h 35"/>
                <a:gd name="T18" fmla="*/ 2 w 34"/>
                <a:gd name="T19" fmla="*/ 1 h 35"/>
                <a:gd name="T20" fmla="*/ 4 w 34"/>
                <a:gd name="T21" fmla="*/ 0 h 35"/>
                <a:gd name="T22" fmla="*/ 30 w 34"/>
                <a:gd name="T23" fmla="*/ 0 h 35"/>
                <a:gd name="T24" fmla="*/ 32 w 34"/>
                <a:gd name="T25" fmla="*/ 1 h 35"/>
                <a:gd name="T26" fmla="*/ 33 w 34"/>
                <a:gd name="T27" fmla="*/ 1 h 35"/>
                <a:gd name="T28" fmla="*/ 34 w 34"/>
                <a:gd name="T29" fmla="*/ 3 h 35"/>
                <a:gd name="T30" fmla="*/ 34 w 34"/>
                <a:gd name="T31" fmla="*/ 4 h 35"/>
                <a:gd name="T32" fmla="*/ 34 w 34"/>
                <a:gd name="T33" fmla="*/ 31 h 35"/>
                <a:gd name="T34" fmla="*/ 34 w 34"/>
                <a:gd name="T35" fmla="*/ 32 h 35"/>
                <a:gd name="T36" fmla="*/ 33 w 34"/>
                <a:gd name="T37" fmla="*/ 33 h 35"/>
                <a:gd name="T38" fmla="*/ 32 w 34"/>
                <a:gd name="T39" fmla="*/ 34 h 35"/>
                <a:gd name="T40" fmla="*/ 30 w 34"/>
                <a:gd name="T41" fmla="*/ 35 h 35"/>
                <a:gd name="T42" fmla="*/ 8 w 34"/>
                <a:gd name="T43" fmla="*/ 27 h 35"/>
                <a:gd name="T44" fmla="*/ 8 w 34"/>
                <a:gd name="T45" fmla="*/ 27 h 35"/>
                <a:gd name="T46" fmla="*/ 26 w 34"/>
                <a:gd name="T47" fmla="*/ 27 h 35"/>
                <a:gd name="T48" fmla="*/ 26 w 34"/>
                <a:gd name="T49" fmla="*/ 9 h 35"/>
                <a:gd name="T50" fmla="*/ 8 w 34"/>
                <a:gd name="T51" fmla="*/ 9 h 35"/>
                <a:gd name="T52" fmla="*/ 8 w 34"/>
                <a:gd name="T5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30" y="35"/>
                  </a:moveTo>
                  <a:lnTo>
                    <a:pt x="4" y="35"/>
                  </a:lnTo>
                  <a:lnTo>
                    <a:pt x="2" y="34"/>
                  </a:lnTo>
                  <a:lnTo>
                    <a:pt x="1" y="33"/>
                  </a:lnTo>
                  <a:lnTo>
                    <a:pt x="0" y="32"/>
                  </a:lnTo>
                  <a:lnTo>
                    <a:pt x="0" y="31"/>
                  </a:lnTo>
                  <a:lnTo>
                    <a:pt x="0" y="4"/>
                  </a:lnTo>
                  <a:lnTo>
                    <a:pt x="0" y="3"/>
                  </a:lnTo>
                  <a:lnTo>
                    <a:pt x="1" y="1"/>
                  </a:lnTo>
                  <a:lnTo>
                    <a:pt x="2" y="1"/>
                  </a:lnTo>
                  <a:lnTo>
                    <a:pt x="4" y="0"/>
                  </a:lnTo>
                  <a:lnTo>
                    <a:pt x="30" y="0"/>
                  </a:lnTo>
                  <a:lnTo>
                    <a:pt x="32" y="1"/>
                  </a:lnTo>
                  <a:lnTo>
                    <a:pt x="33" y="1"/>
                  </a:lnTo>
                  <a:lnTo>
                    <a:pt x="34" y="3"/>
                  </a:lnTo>
                  <a:lnTo>
                    <a:pt x="34" y="4"/>
                  </a:lnTo>
                  <a:lnTo>
                    <a:pt x="34" y="31"/>
                  </a:lnTo>
                  <a:lnTo>
                    <a:pt x="34" y="32"/>
                  </a:lnTo>
                  <a:lnTo>
                    <a:pt x="33" y="33"/>
                  </a:lnTo>
                  <a:lnTo>
                    <a:pt x="32" y="34"/>
                  </a:lnTo>
                  <a:lnTo>
                    <a:pt x="30" y="35"/>
                  </a:lnTo>
                  <a:close/>
                  <a:moveTo>
                    <a:pt x="8" y="27"/>
                  </a:moveTo>
                  <a:lnTo>
                    <a:pt x="8" y="27"/>
                  </a:lnTo>
                  <a:lnTo>
                    <a:pt x="26" y="27"/>
                  </a:lnTo>
                  <a:lnTo>
                    <a:pt x="26" y="9"/>
                  </a:lnTo>
                  <a:lnTo>
                    <a:pt x="8" y="9"/>
                  </a:lnTo>
                  <a:lnTo>
                    <a:pt x="8"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89" name="Freeform 2291">
              <a:extLst>
                <a:ext uri="{FF2B5EF4-FFF2-40B4-BE49-F238E27FC236}">
                  <a16:creationId xmlns:a16="http://schemas.microsoft.com/office/drawing/2014/main" id="{19F18748-08C9-7D32-F9B8-B3886625602E}"/>
                </a:ext>
              </a:extLst>
            </p:cNvPr>
            <p:cNvSpPr>
              <a:spLocks noEditPoints="1"/>
            </p:cNvSpPr>
            <p:nvPr/>
          </p:nvSpPr>
          <p:spPr bwMode="auto">
            <a:xfrm>
              <a:off x="3341688" y="8288338"/>
              <a:ext cx="12700" cy="12700"/>
            </a:xfrm>
            <a:custGeom>
              <a:avLst/>
              <a:gdLst>
                <a:gd name="T0" fmla="*/ 30 w 34"/>
                <a:gd name="T1" fmla="*/ 34 h 34"/>
                <a:gd name="T2" fmla="*/ 4 w 34"/>
                <a:gd name="T3" fmla="*/ 34 h 34"/>
                <a:gd name="T4" fmla="*/ 2 w 34"/>
                <a:gd name="T5" fmla="*/ 34 h 34"/>
                <a:gd name="T6" fmla="*/ 1 w 34"/>
                <a:gd name="T7" fmla="*/ 33 h 34"/>
                <a:gd name="T8" fmla="*/ 0 w 34"/>
                <a:gd name="T9" fmla="*/ 32 h 34"/>
                <a:gd name="T10" fmla="*/ 0 w 34"/>
                <a:gd name="T11" fmla="*/ 30 h 34"/>
                <a:gd name="T12" fmla="*/ 0 w 34"/>
                <a:gd name="T13" fmla="*/ 4 h 34"/>
                <a:gd name="T14" fmla="*/ 0 w 34"/>
                <a:gd name="T15" fmla="*/ 2 h 34"/>
                <a:gd name="T16" fmla="*/ 1 w 34"/>
                <a:gd name="T17" fmla="*/ 1 h 34"/>
                <a:gd name="T18" fmla="*/ 2 w 34"/>
                <a:gd name="T19" fmla="*/ 0 h 34"/>
                <a:gd name="T20" fmla="*/ 4 w 34"/>
                <a:gd name="T21" fmla="*/ 0 h 34"/>
                <a:gd name="T22" fmla="*/ 30 w 34"/>
                <a:gd name="T23" fmla="*/ 0 h 34"/>
                <a:gd name="T24" fmla="*/ 32 w 34"/>
                <a:gd name="T25" fmla="*/ 0 h 34"/>
                <a:gd name="T26" fmla="*/ 33 w 34"/>
                <a:gd name="T27" fmla="*/ 1 h 34"/>
                <a:gd name="T28" fmla="*/ 34 w 34"/>
                <a:gd name="T29" fmla="*/ 2 h 34"/>
                <a:gd name="T30" fmla="*/ 34 w 34"/>
                <a:gd name="T31" fmla="*/ 4 h 34"/>
                <a:gd name="T32" fmla="*/ 34 w 34"/>
                <a:gd name="T33" fmla="*/ 30 h 34"/>
                <a:gd name="T34" fmla="*/ 34 w 34"/>
                <a:gd name="T35" fmla="*/ 32 h 34"/>
                <a:gd name="T36" fmla="*/ 33 w 34"/>
                <a:gd name="T37" fmla="*/ 33 h 34"/>
                <a:gd name="T38" fmla="*/ 32 w 34"/>
                <a:gd name="T39" fmla="*/ 34 h 34"/>
                <a:gd name="T40" fmla="*/ 30 w 34"/>
                <a:gd name="T41" fmla="*/ 34 h 34"/>
                <a:gd name="T42" fmla="*/ 8 w 34"/>
                <a:gd name="T43" fmla="*/ 26 h 34"/>
                <a:gd name="T44" fmla="*/ 8 w 34"/>
                <a:gd name="T45" fmla="*/ 26 h 34"/>
                <a:gd name="T46" fmla="*/ 26 w 34"/>
                <a:gd name="T47" fmla="*/ 26 h 34"/>
                <a:gd name="T48" fmla="*/ 26 w 34"/>
                <a:gd name="T49" fmla="*/ 9 h 34"/>
                <a:gd name="T50" fmla="*/ 8 w 34"/>
                <a:gd name="T51" fmla="*/ 9 h 34"/>
                <a:gd name="T52" fmla="*/ 8 w 34"/>
                <a:gd name="T5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4">
                  <a:moveTo>
                    <a:pt x="30" y="34"/>
                  </a:moveTo>
                  <a:lnTo>
                    <a:pt x="4" y="34"/>
                  </a:lnTo>
                  <a:lnTo>
                    <a:pt x="2" y="34"/>
                  </a:lnTo>
                  <a:lnTo>
                    <a:pt x="1" y="33"/>
                  </a:lnTo>
                  <a:lnTo>
                    <a:pt x="0" y="32"/>
                  </a:lnTo>
                  <a:lnTo>
                    <a:pt x="0" y="30"/>
                  </a:lnTo>
                  <a:lnTo>
                    <a:pt x="0" y="4"/>
                  </a:lnTo>
                  <a:lnTo>
                    <a:pt x="0" y="2"/>
                  </a:lnTo>
                  <a:lnTo>
                    <a:pt x="1" y="1"/>
                  </a:lnTo>
                  <a:lnTo>
                    <a:pt x="2" y="0"/>
                  </a:lnTo>
                  <a:lnTo>
                    <a:pt x="4" y="0"/>
                  </a:lnTo>
                  <a:lnTo>
                    <a:pt x="30" y="0"/>
                  </a:lnTo>
                  <a:lnTo>
                    <a:pt x="32" y="0"/>
                  </a:lnTo>
                  <a:lnTo>
                    <a:pt x="33" y="1"/>
                  </a:lnTo>
                  <a:lnTo>
                    <a:pt x="34" y="2"/>
                  </a:lnTo>
                  <a:lnTo>
                    <a:pt x="34" y="4"/>
                  </a:lnTo>
                  <a:lnTo>
                    <a:pt x="34" y="30"/>
                  </a:lnTo>
                  <a:lnTo>
                    <a:pt x="34" y="32"/>
                  </a:lnTo>
                  <a:lnTo>
                    <a:pt x="33" y="33"/>
                  </a:lnTo>
                  <a:lnTo>
                    <a:pt x="32" y="34"/>
                  </a:lnTo>
                  <a:lnTo>
                    <a:pt x="30" y="34"/>
                  </a:lnTo>
                  <a:close/>
                  <a:moveTo>
                    <a:pt x="8" y="26"/>
                  </a:moveTo>
                  <a:lnTo>
                    <a:pt x="8" y="26"/>
                  </a:lnTo>
                  <a:lnTo>
                    <a:pt x="26" y="26"/>
                  </a:lnTo>
                  <a:lnTo>
                    <a:pt x="26" y="9"/>
                  </a:lnTo>
                  <a:lnTo>
                    <a:pt x="8" y="9"/>
                  </a:lnTo>
                  <a:lnTo>
                    <a:pt x="8"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91" name="Freeform 2292">
              <a:extLst>
                <a:ext uri="{FF2B5EF4-FFF2-40B4-BE49-F238E27FC236}">
                  <a16:creationId xmlns:a16="http://schemas.microsoft.com/office/drawing/2014/main" id="{C6DA357C-6C93-3602-45C6-CAF78931A632}"/>
                </a:ext>
              </a:extLst>
            </p:cNvPr>
            <p:cNvSpPr>
              <a:spLocks/>
            </p:cNvSpPr>
            <p:nvPr/>
          </p:nvSpPr>
          <p:spPr bwMode="auto">
            <a:xfrm>
              <a:off x="3354388" y="8350251"/>
              <a:ext cx="4763" cy="14288"/>
            </a:xfrm>
            <a:custGeom>
              <a:avLst/>
              <a:gdLst>
                <a:gd name="T0" fmla="*/ 4 w 8"/>
                <a:gd name="T1" fmla="*/ 38 h 38"/>
                <a:gd name="T2" fmla="*/ 3 w 8"/>
                <a:gd name="T3" fmla="*/ 37 h 38"/>
                <a:gd name="T4" fmla="*/ 1 w 8"/>
                <a:gd name="T5" fmla="*/ 36 h 38"/>
                <a:gd name="T6" fmla="*/ 1 w 8"/>
                <a:gd name="T7" fmla="*/ 35 h 38"/>
                <a:gd name="T8" fmla="*/ 0 w 8"/>
                <a:gd name="T9" fmla="*/ 34 h 38"/>
                <a:gd name="T10" fmla="*/ 0 w 8"/>
                <a:gd name="T11" fmla="*/ 5 h 38"/>
                <a:gd name="T12" fmla="*/ 1 w 8"/>
                <a:gd name="T13" fmla="*/ 3 h 38"/>
                <a:gd name="T14" fmla="*/ 1 w 8"/>
                <a:gd name="T15" fmla="*/ 2 h 38"/>
                <a:gd name="T16" fmla="*/ 3 w 8"/>
                <a:gd name="T17" fmla="*/ 0 h 38"/>
                <a:gd name="T18" fmla="*/ 4 w 8"/>
                <a:gd name="T19" fmla="*/ 0 h 38"/>
                <a:gd name="T20" fmla="*/ 6 w 8"/>
                <a:gd name="T21" fmla="*/ 0 h 38"/>
                <a:gd name="T22" fmla="*/ 7 w 8"/>
                <a:gd name="T23" fmla="*/ 2 h 38"/>
                <a:gd name="T24" fmla="*/ 8 w 8"/>
                <a:gd name="T25" fmla="*/ 3 h 38"/>
                <a:gd name="T26" fmla="*/ 8 w 8"/>
                <a:gd name="T27" fmla="*/ 5 h 38"/>
                <a:gd name="T28" fmla="*/ 8 w 8"/>
                <a:gd name="T29" fmla="*/ 34 h 38"/>
                <a:gd name="T30" fmla="*/ 8 w 8"/>
                <a:gd name="T31" fmla="*/ 35 h 38"/>
                <a:gd name="T32" fmla="*/ 7 w 8"/>
                <a:gd name="T33" fmla="*/ 36 h 38"/>
                <a:gd name="T34" fmla="*/ 6 w 8"/>
                <a:gd name="T35" fmla="*/ 37 h 38"/>
                <a:gd name="T36" fmla="*/ 4 w 8"/>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8">
                  <a:moveTo>
                    <a:pt x="4" y="38"/>
                  </a:moveTo>
                  <a:lnTo>
                    <a:pt x="3" y="37"/>
                  </a:lnTo>
                  <a:lnTo>
                    <a:pt x="1" y="36"/>
                  </a:lnTo>
                  <a:lnTo>
                    <a:pt x="1" y="35"/>
                  </a:lnTo>
                  <a:lnTo>
                    <a:pt x="0" y="34"/>
                  </a:lnTo>
                  <a:lnTo>
                    <a:pt x="0" y="5"/>
                  </a:lnTo>
                  <a:lnTo>
                    <a:pt x="1" y="3"/>
                  </a:lnTo>
                  <a:lnTo>
                    <a:pt x="1" y="2"/>
                  </a:lnTo>
                  <a:lnTo>
                    <a:pt x="3" y="0"/>
                  </a:lnTo>
                  <a:lnTo>
                    <a:pt x="4" y="0"/>
                  </a:lnTo>
                  <a:lnTo>
                    <a:pt x="6" y="0"/>
                  </a:lnTo>
                  <a:lnTo>
                    <a:pt x="7" y="2"/>
                  </a:lnTo>
                  <a:lnTo>
                    <a:pt x="8" y="3"/>
                  </a:lnTo>
                  <a:lnTo>
                    <a:pt x="8" y="5"/>
                  </a:lnTo>
                  <a:lnTo>
                    <a:pt x="8" y="34"/>
                  </a:lnTo>
                  <a:lnTo>
                    <a:pt x="8" y="35"/>
                  </a:lnTo>
                  <a:lnTo>
                    <a:pt x="7" y="36"/>
                  </a:lnTo>
                  <a:lnTo>
                    <a:pt x="6" y="37"/>
                  </a:lnTo>
                  <a:lnTo>
                    <a:pt x="4"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93" name="Freeform 2293">
              <a:extLst>
                <a:ext uri="{FF2B5EF4-FFF2-40B4-BE49-F238E27FC236}">
                  <a16:creationId xmlns:a16="http://schemas.microsoft.com/office/drawing/2014/main" id="{8D5FFF4D-4C30-F8B8-2146-FE92A150770E}"/>
                </a:ext>
              </a:extLst>
            </p:cNvPr>
            <p:cNvSpPr>
              <a:spLocks/>
            </p:cNvSpPr>
            <p:nvPr/>
          </p:nvSpPr>
          <p:spPr bwMode="auto">
            <a:xfrm>
              <a:off x="3049588" y="8224838"/>
              <a:ext cx="341313" cy="3175"/>
            </a:xfrm>
            <a:custGeom>
              <a:avLst/>
              <a:gdLst>
                <a:gd name="T0" fmla="*/ 853 w 857"/>
                <a:gd name="T1" fmla="*/ 8 h 8"/>
                <a:gd name="T2" fmla="*/ 4 w 857"/>
                <a:gd name="T3" fmla="*/ 8 h 8"/>
                <a:gd name="T4" fmla="*/ 3 w 857"/>
                <a:gd name="T5" fmla="*/ 8 h 8"/>
                <a:gd name="T6" fmla="*/ 1 w 857"/>
                <a:gd name="T7" fmla="*/ 7 h 8"/>
                <a:gd name="T8" fmla="*/ 1 w 857"/>
                <a:gd name="T9" fmla="*/ 6 h 8"/>
                <a:gd name="T10" fmla="*/ 0 w 857"/>
                <a:gd name="T11" fmla="*/ 4 h 8"/>
                <a:gd name="T12" fmla="*/ 1 w 857"/>
                <a:gd name="T13" fmla="*/ 3 h 8"/>
                <a:gd name="T14" fmla="*/ 1 w 857"/>
                <a:gd name="T15" fmla="*/ 1 h 8"/>
                <a:gd name="T16" fmla="*/ 3 w 857"/>
                <a:gd name="T17" fmla="*/ 1 h 8"/>
                <a:gd name="T18" fmla="*/ 4 w 857"/>
                <a:gd name="T19" fmla="*/ 0 h 8"/>
                <a:gd name="T20" fmla="*/ 853 w 857"/>
                <a:gd name="T21" fmla="*/ 0 h 8"/>
                <a:gd name="T22" fmla="*/ 855 w 857"/>
                <a:gd name="T23" fmla="*/ 1 h 8"/>
                <a:gd name="T24" fmla="*/ 856 w 857"/>
                <a:gd name="T25" fmla="*/ 1 h 8"/>
                <a:gd name="T26" fmla="*/ 857 w 857"/>
                <a:gd name="T27" fmla="*/ 3 h 8"/>
                <a:gd name="T28" fmla="*/ 857 w 857"/>
                <a:gd name="T29" fmla="*/ 4 h 8"/>
                <a:gd name="T30" fmla="*/ 857 w 857"/>
                <a:gd name="T31" fmla="*/ 6 h 8"/>
                <a:gd name="T32" fmla="*/ 856 w 857"/>
                <a:gd name="T33" fmla="*/ 7 h 8"/>
                <a:gd name="T34" fmla="*/ 855 w 857"/>
                <a:gd name="T35" fmla="*/ 8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3" y="8"/>
                  </a:lnTo>
                  <a:lnTo>
                    <a:pt x="1" y="7"/>
                  </a:lnTo>
                  <a:lnTo>
                    <a:pt x="1" y="6"/>
                  </a:lnTo>
                  <a:lnTo>
                    <a:pt x="0" y="4"/>
                  </a:lnTo>
                  <a:lnTo>
                    <a:pt x="1" y="3"/>
                  </a:lnTo>
                  <a:lnTo>
                    <a:pt x="1" y="1"/>
                  </a:lnTo>
                  <a:lnTo>
                    <a:pt x="3" y="1"/>
                  </a:lnTo>
                  <a:lnTo>
                    <a:pt x="4" y="0"/>
                  </a:lnTo>
                  <a:lnTo>
                    <a:pt x="853" y="0"/>
                  </a:lnTo>
                  <a:lnTo>
                    <a:pt x="855" y="1"/>
                  </a:lnTo>
                  <a:lnTo>
                    <a:pt x="856" y="1"/>
                  </a:lnTo>
                  <a:lnTo>
                    <a:pt x="857" y="3"/>
                  </a:lnTo>
                  <a:lnTo>
                    <a:pt x="857" y="4"/>
                  </a:lnTo>
                  <a:lnTo>
                    <a:pt x="857" y="6"/>
                  </a:lnTo>
                  <a:lnTo>
                    <a:pt x="856" y="7"/>
                  </a:lnTo>
                  <a:lnTo>
                    <a:pt x="855" y="8"/>
                  </a:lnTo>
                  <a:lnTo>
                    <a:pt x="853"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95" name="Freeform 2294">
              <a:extLst>
                <a:ext uri="{FF2B5EF4-FFF2-40B4-BE49-F238E27FC236}">
                  <a16:creationId xmlns:a16="http://schemas.microsoft.com/office/drawing/2014/main" id="{883EB881-530C-728D-AE53-53D75E6BD4FA}"/>
                </a:ext>
              </a:extLst>
            </p:cNvPr>
            <p:cNvSpPr>
              <a:spLocks/>
            </p:cNvSpPr>
            <p:nvPr/>
          </p:nvSpPr>
          <p:spPr bwMode="auto">
            <a:xfrm>
              <a:off x="3281363" y="8250238"/>
              <a:ext cx="3175" cy="115888"/>
            </a:xfrm>
            <a:custGeom>
              <a:avLst/>
              <a:gdLst>
                <a:gd name="T0" fmla="*/ 4 w 8"/>
                <a:gd name="T1" fmla="*/ 290 h 290"/>
                <a:gd name="T2" fmla="*/ 2 w 8"/>
                <a:gd name="T3" fmla="*/ 289 h 290"/>
                <a:gd name="T4" fmla="*/ 1 w 8"/>
                <a:gd name="T5" fmla="*/ 289 h 290"/>
                <a:gd name="T6" fmla="*/ 0 w 8"/>
                <a:gd name="T7" fmla="*/ 287 h 290"/>
                <a:gd name="T8" fmla="*/ 0 w 8"/>
                <a:gd name="T9" fmla="*/ 286 h 290"/>
                <a:gd name="T10" fmla="*/ 0 w 8"/>
                <a:gd name="T11" fmla="*/ 4 h 290"/>
                <a:gd name="T12" fmla="*/ 0 w 8"/>
                <a:gd name="T13" fmla="*/ 3 h 290"/>
                <a:gd name="T14" fmla="*/ 1 w 8"/>
                <a:gd name="T15" fmla="*/ 2 h 290"/>
                <a:gd name="T16" fmla="*/ 2 w 8"/>
                <a:gd name="T17" fmla="*/ 1 h 290"/>
                <a:gd name="T18" fmla="*/ 4 w 8"/>
                <a:gd name="T19" fmla="*/ 0 h 290"/>
                <a:gd name="T20" fmla="*/ 5 w 8"/>
                <a:gd name="T21" fmla="*/ 1 h 290"/>
                <a:gd name="T22" fmla="*/ 7 w 8"/>
                <a:gd name="T23" fmla="*/ 2 h 290"/>
                <a:gd name="T24" fmla="*/ 8 w 8"/>
                <a:gd name="T25" fmla="*/ 3 h 290"/>
                <a:gd name="T26" fmla="*/ 8 w 8"/>
                <a:gd name="T27" fmla="*/ 4 h 290"/>
                <a:gd name="T28" fmla="*/ 8 w 8"/>
                <a:gd name="T29" fmla="*/ 286 h 290"/>
                <a:gd name="T30" fmla="*/ 8 w 8"/>
                <a:gd name="T31" fmla="*/ 287 h 290"/>
                <a:gd name="T32" fmla="*/ 7 w 8"/>
                <a:gd name="T33" fmla="*/ 289 h 290"/>
                <a:gd name="T34" fmla="*/ 5 w 8"/>
                <a:gd name="T35" fmla="*/ 289 h 290"/>
                <a:gd name="T36" fmla="*/ 4 w 8"/>
                <a:gd name="T3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90">
                  <a:moveTo>
                    <a:pt x="4" y="290"/>
                  </a:moveTo>
                  <a:lnTo>
                    <a:pt x="2" y="289"/>
                  </a:lnTo>
                  <a:lnTo>
                    <a:pt x="1" y="289"/>
                  </a:lnTo>
                  <a:lnTo>
                    <a:pt x="0" y="287"/>
                  </a:lnTo>
                  <a:lnTo>
                    <a:pt x="0" y="286"/>
                  </a:lnTo>
                  <a:lnTo>
                    <a:pt x="0" y="4"/>
                  </a:lnTo>
                  <a:lnTo>
                    <a:pt x="0" y="3"/>
                  </a:lnTo>
                  <a:lnTo>
                    <a:pt x="1" y="2"/>
                  </a:lnTo>
                  <a:lnTo>
                    <a:pt x="2" y="1"/>
                  </a:lnTo>
                  <a:lnTo>
                    <a:pt x="4" y="0"/>
                  </a:lnTo>
                  <a:lnTo>
                    <a:pt x="5" y="1"/>
                  </a:lnTo>
                  <a:lnTo>
                    <a:pt x="7" y="2"/>
                  </a:lnTo>
                  <a:lnTo>
                    <a:pt x="8" y="3"/>
                  </a:lnTo>
                  <a:lnTo>
                    <a:pt x="8" y="4"/>
                  </a:lnTo>
                  <a:lnTo>
                    <a:pt x="8" y="286"/>
                  </a:lnTo>
                  <a:lnTo>
                    <a:pt x="8" y="287"/>
                  </a:lnTo>
                  <a:lnTo>
                    <a:pt x="7" y="289"/>
                  </a:lnTo>
                  <a:lnTo>
                    <a:pt x="5" y="289"/>
                  </a:lnTo>
                  <a:lnTo>
                    <a:pt x="4" y="2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96" name="Freeform 2295">
              <a:extLst>
                <a:ext uri="{FF2B5EF4-FFF2-40B4-BE49-F238E27FC236}">
                  <a16:creationId xmlns:a16="http://schemas.microsoft.com/office/drawing/2014/main" id="{C020E63B-6A15-A103-EB4F-5AF50F3CAC2F}"/>
                </a:ext>
              </a:extLst>
            </p:cNvPr>
            <p:cNvSpPr>
              <a:spLocks/>
            </p:cNvSpPr>
            <p:nvPr/>
          </p:nvSpPr>
          <p:spPr bwMode="auto">
            <a:xfrm>
              <a:off x="3308351" y="8305801"/>
              <a:ext cx="17463" cy="3175"/>
            </a:xfrm>
            <a:custGeom>
              <a:avLst/>
              <a:gdLst>
                <a:gd name="T0" fmla="*/ 41 w 45"/>
                <a:gd name="T1" fmla="*/ 8 h 8"/>
                <a:gd name="T2" fmla="*/ 4 w 45"/>
                <a:gd name="T3" fmla="*/ 8 h 8"/>
                <a:gd name="T4" fmla="*/ 2 w 45"/>
                <a:gd name="T5" fmla="*/ 8 h 8"/>
                <a:gd name="T6" fmla="*/ 1 w 45"/>
                <a:gd name="T7" fmla="*/ 7 h 8"/>
                <a:gd name="T8" fmla="*/ 0 w 45"/>
                <a:gd name="T9" fmla="*/ 5 h 8"/>
                <a:gd name="T10" fmla="*/ 0 w 45"/>
                <a:gd name="T11" fmla="*/ 4 h 8"/>
                <a:gd name="T12" fmla="*/ 0 w 45"/>
                <a:gd name="T13" fmla="*/ 2 h 8"/>
                <a:gd name="T14" fmla="*/ 1 w 45"/>
                <a:gd name="T15" fmla="*/ 1 h 8"/>
                <a:gd name="T16" fmla="*/ 2 w 45"/>
                <a:gd name="T17" fmla="*/ 0 h 8"/>
                <a:gd name="T18" fmla="*/ 4 w 45"/>
                <a:gd name="T19" fmla="*/ 0 h 8"/>
                <a:gd name="T20" fmla="*/ 41 w 45"/>
                <a:gd name="T21" fmla="*/ 0 h 8"/>
                <a:gd name="T22" fmla="*/ 42 w 45"/>
                <a:gd name="T23" fmla="*/ 0 h 8"/>
                <a:gd name="T24" fmla="*/ 44 w 45"/>
                <a:gd name="T25" fmla="*/ 1 h 8"/>
                <a:gd name="T26" fmla="*/ 45 w 45"/>
                <a:gd name="T27" fmla="*/ 2 h 8"/>
                <a:gd name="T28" fmla="*/ 45 w 45"/>
                <a:gd name="T29" fmla="*/ 4 h 8"/>
                <a:gd name="T30" fmla="*/ 45 w 45"/>
                <a:gd name="T31" fmla="*/ 5 h 8"/>
                <a:gd name="T32" fmla="*/ 44 w 45"/>
                <a:gd name="T33" fmla="*/ 7 h 8"/>
                <a:gd name="T34" fmla="*/ 42 w 45"/>
                <a:gd name="T35" fmla="*/ 8 h 8"/>
                <a:gd name="T36" fmla="*/ 41 w 45"/>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8">
                  <a:moveTo>
                    <a:pt x="41" y="8"/>
                  </a:moveTo>
                  <a:lnTo>
                    <a:pt x="4" y="8"/>
                  </a:lnTo>
                  <a:lnTo>
                    <a:pt x="2" y="8"/>
                  </a:lnTo>
                  <a:lnTo>
                    <a:pt x="1" y="7"/>
                  </a:lnTo>
                  <a:lnTo>
                    <a:pt x="0" y="5"/>
                  </a:lnTo>
                  <a:lnTo>
                    <a:pt x="0" y="4"/>
                  </a:lnTo>
                  <a:lnTo>
                    <a:pt x="0" y="2"/>
                  </a:lnTo>
                  <a:lnTo>
                    <a:pt x="1" y="1"/>
                  </a:lnTo>
                  <a:lnTo>
                    <a:pt x="2" y="0"/>
                  </a:lnTo>
                  <a:lnTo>
                    <a:pt x="4" y="0"/>
                  </a:lnTo>
                  <a:lnTo>
                    <a:pt x="41" y="0"/>
                  </a:lnTo>
                  <a:lnTo>
                    <a:pt x="42" y="0"/>
                  </a:lnTo>
                  <a:lnTo>
                    <a:pt x="44" y="1"/>
                  </a:lnTo>
                  <a:lnTo>
                    <a:pt x="45" y="2"/>
                  </a:lnTo>
                  <a:lnTo>
                    <a:pt x="45" y="4"/>
                  </a:lnTo>
                  <a:lnTo>
                    <a:pt x="45" y="5"/>
                  </a:lnTo>
                  <a:lnTo>
                    <a:pt x="44" y="7"/>
                  </a:lnTo>
                  <a:lnTo>
                    <a:pt x="42" y="8"/>
                  </a:lnTo>
                  <a:lnTo>
                    <a:pt x="4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97" name="Freeform 2296">
              <a:extLst>
                <a:ext uri="{FF2B5EF4-FFF2-40B4-BE49-F238E27FC236}">
                  <a16:creationId xmlns:a16="http://schemas.microsoft.com/office/drawing/2014/main" id="{133F821C-1289-DCE8-EA88-820CB1826B24}"/>
                </a:ext>
              </a:extLst>
            </p:cNvPr>
            <p:cNvSpPr>
              <a:spLocks/>
            </p:cNvSpPr>
            <p:nvPr/>
          </p:nvSpPr>
          <p:spPr bwMode="auto">
            <a:xfrm>
              <a:off x="3049588" y="8218488"/>
              <a:ext cx="341313" cy="3175"/>
            </a:xfrm>
            <a:custGeom>
              <a:avLst/>
              <a:gdLst>
                <a:gd name="T0" fmla="*/ 853 w 857"/>
                <a:gd name="T1" fmla="*/ 8 h 8"/>
                <a:gd name="T2" fmla="*/ 4 w 857"/>
                <a:gd name="T3" fmla="*/ 8 h 8"/>
                <a:gd name="T4" fmla="*/ 3 w 857"/>
                <a:gd name="T5" fmla="*/ 8 h 8"/>
                <a:gd name="T6" fmla="*/ 1 w 857"/>
                <a:gd name="T7" fmla="*/ 7 h 8"/>
                <a:gd name="T8" fmla="*/ 1 w 857"/>
                <a:gd name="T9" fmla="*/ 6 h 8"/>
                <a:gd name="T10" fmla="*/ 0 w 857"/>
                <a:gd name="T11" fmla="*/ 4 h 8"/>
                <a:gd name="T12" fmla="*/ 1 w 857"/>
                <a:gd name="T13" fmla="*/ 3 h 8"/>
                <a:gd name="T14" fmla="*/ 1 w 857"/>
                <a:gd name="T15" fmla="*/ 1 h 8"/>
                <a:gd name="T16" fmla="*/ 3 w 857"/>
                <a:gd name="T17" fmla="*/ 1 h 8"/>
                <a:gd name="T18" fmla="*/ 4 w 857"/>
                <a:gd name="T19" fmla="*/ 0 h 8"/>
                <a:gd name="T20" fmla="*/ 853 w 857"/>
                <a:gd name="T21" fmla="*/ 0 h 8"/>
                <a:gd name="T22" fmla="*/ 855 w 857"/>
                <a:gd name="T23" fmla="*/ 1 h 8"/>
                <a:gd name="T24" fmla="*/ 856 w 857"/>
                <a:gd name="T25" fmla="*/ 1 h 8"/>
                <a:gd name="T26" fmla="*/ 857 w 857"/>
                <a:gd name="T27" fmla="*/ 3 h 8"/>
                <a:gd name="T28" fmla="*/ 857 w 857"/>
                <a:gd name="T29" fmla="*/ 4 h 8"/>
                <a:gd name="T30" fmla="*/ 857 w 857"/>
                <a:gd name="T31" fmla="*/ 6 h 8"/>
                <a:gd name="T32" fmla="*/ 856 w 857"/>
                <a:gd name="T33" fmla="*/ 7 h 8"/>
                <a:gd name="T34" fmla="*/ 855 w 857"/>
                <a:gd name="T35" fmla="*/ 8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3" y="8"/>
                  </a:lnTo>
                  <a:lnTo>
                    <a:pt x="1" y="7"/>
                  </a:lnTo>
                  <a:lnTo>
                    <a:pt x="1" y="6"/>
                  </a:lnTo>
                  <a:lnTo>
                    <a:pt x="0" y="4"/>
                  </a:lnTo>
                  <a:lnTo>
                    <a:pt x="1" y="3"/>
                  </a:lnTo>
                  <a:lnTo>
                    <a:pt x="1" y="1"/>
                  </a:lnTo>
                  <a:lnTo>
                    <a:pt x="3" y="1"/>
                  </a:lnTo>
                  <a:lnTo>
                    <a:pt x="4" y="0"/>
                  </a:lnTo>
                  <a:lnTo>
                    <a:pt x="853" y="0"/>
                  </a:lnTo>
                  <a:lnTo>
                    <a:pt x="855" y="1"/>
                  </a:lnTo>
                  <a:lnTo>
                    <a:pt x="856" y="1"/>
                  </a:lnTo>
                  <a:lnTo>
                    <a:pt x="857" y="3"/>
                  </a:lnTo>
                  <a:lnTo>
                    <a:pt x="857" y="4"/>
                  </a:lnTo>
                  <a:lnTo>
                    <a:pt x="857" y="6"/>
                  </a:lnTo>
                  <a:lnTo>
                    <a:pt x="856" y="7"/>
                  </a:lnTo>
                  <a:lnTo>
                    <a:pt x="855" y="8"/>
                  </a:lnTo>
                  <a:lnTo>
                    <a:pt x="853"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99" name="Freeform 2297">
              <a:extLst>
                <a:ext uri="{FF2B5EF4-FFF2-40B4-BE49-F238E27FC236}">
                  <a16:creationId xmlns:a16="http://schemas.microsoft.com/office/drawing/2014/main" id="{7F6115B6-85D0-407C-3FE6-FE27FE0C1ACB}"/>
                </a:ext>
              </a:extLst>
            </p:cNvPr>
            <p:cNvSpPr>
              <a:spLocks noEditPoints="1"/>
            </p:cNvSpPr>
            <p:nvPr/>
          </p:nvSpPr>
          <p:spPr bwMode="auto">
            <a:xfrm>
              <a:off x="3049588" y="8513763"/>
              <a:ext cx="341313" cy="12700"/>
            </a:xfrm>
            <a:custGeom>
              <a:avLst/>
              <a:gdLst>
                <a:gd name="T0" fmla="*/ 853 w 857"/>
                <a:gd name="T1" fmla="*/ 29 h 29"/>
                <a:gd name="T2" fmla="*/ 4 w 857"/>
                <a:gd name="T3" fmla="*/ 29 h 29"/>
                <a:gd name="T4" fmla="*/ 3 w 857"/>
                <a:gd name="T5" fmla="*/ 28 h 29"/>
                <a:gd name="T6" fmla="*/ 1 w 857"/>
                <a:gd name="T7" fmla="*/ 27 h 29"/>
                <a:gd name="T8" fmla="*/ 1 w 857"/>
                <a:gd name="T9" fmla="*/ 26 h 29"/>
                <a:gd name="T10" fmla="*/ 0 w 857"/>
                <a:gd name="T11" fmla="*/ 25 h 29"/>
                <a:gd name="T12" fmla="*/ 0 w 857"/>
                <a:gd name="T13" fmla="*/ 4 h 29"/>
                <a:gd name="T14" fmla="*/ 1 w 857"/>
                <a:gd name="T15" fmla="*/ 3 h 29"/>
                <a:gd name="T16" fmla="*/ 1 w 857"/>
                <a:gd name="T17" fmla="*/ 1 h 29"/>
                <a:gd name="T18" fmla="*/ 3 w 857"/>
                <a:gd name="T19" fmla="*/ 0 h 29"/>
                <a:gd name="T20" fmla="*/ 4 w 857"/>
                <a:gd name="T21" fmla="*/ 0 h 29"/>
                <a:gd name="T22" fmla="*/ 853 w 857"/>
                <a:gd name="T23" fmla="*/ 0 h 29"/>
                <a:gd name="T24" fmla="*/ 855 w 857"/>
                <a:gd name="T25" fmla="*/ 0 h 29"/>
                <a:gd name="T26" fmla="*/ 856 w 857"/>
                <a:gd name="T27" fmla="*/ 1 h 29"/>
                <a:gd name="T28" fmla="*/ 857 w 857"/>
                <a:gd name="T29" fmla="*/ 3 h 29"/>
                <a:gd name="T30" fmla="*/ 857 w 857"/>
                <a:gd name="T31" fmla="*/ 4 h 29"/>
                <a:gd name="T32" fmla="*/ 857 w 857"/>
                <a:gd name="T33" fmla="*/ 25 h 29"/>
                <a:gd name="T34" fmla="*/ 857 w 857"/>
                <a:gd name="T35" fmla="*/ 26 h 29"/>
                <a:gd name="T36" fmla="*/ 856 w 857"/>
                <a:gd name="T37" fmla="*/ 27 h 29"/>
                <a:gd name="T38" fmla="*/ 855 w 857"/>
                <a:gd name="T39" fmla="*/ 28 h 29"/>
                <a:gd name="T40" fmla="*/ 853 w 857"/>
                <a:gd name="T41" fmla="*/ 29 h 29"/>
                <a:gd name="T42" fmla="*/ 8 w 857"/>
                <a:gd name="T43" fmla="*/ 21 h 29"/>
                <a:gd name="T44" fmla="*/ 8 w 857"/>
                <a:gd name="T45" fmla="*/ 21 h 29"/>
                <a:gd name="T46" fmla="*/ 849 w 857"/>
                <a:gd name="T47" fmla="*/ 21 h 29"/>
                <a:gd name="T48" fmla="*/ 849 w 857"/>
                <a:gd name="T49" fmla="*/ 8 h 29"/>
                <a:gd name="T50" fmla="*/ 8 w 857"/>
                <a:gd name="T51" fmla="*/ 8 h 29"/>
                <a:gd name="T52" fmla="*/ 8 w 857"/>
                <a:gd name="T5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7" h="29">
                  <a:moveTo>
                    <a:pt x="853" y="29"/>
                  </a:moveTo>
                  <a:lnTo>
                    <a:pt x="4" y="29"/>
                  </a:lnTo>
                  <a:lnTo>
                    <a:pt x="3" y="28"/>
                  </a:lnTo>
                  <a:lnTo>
                    <a:pt x="1" y="27"/>
                  </a:lnTo>
                  <a:lnTo>
                    <a:pt x="1" y="26"/>
                  </a:lnTo>
                  <a:lnTo>
                    <a:pt x="0" y="25"/>
                  </a:lnTo>
                  <a:lnTo>
                    <a:pt x="0" y="4"/>
                  </a:lnTo>
                  <a:lnTo>
                    <a:pt x="1" y="3"/>
                  </a:lnTo>
                  <a:lnTo>
                    <a:pt x="1" y="1"/>
                  </a:lnTo>
                  <a:lnTo>
                    <a:pt x="3" y="0"/>
                  </a:lnTo>
                  <a:lnTo>
                    <a:pt x="4" y="0"/>
                  </a:lnTo>
                  <a:lnTo>
                    <a:pt x="853" y="0"/>
                  </a:lnTo>
                  <a:lnTo>
                    <a:pt x="855" y="0"/>
                  </a:lnTo>
                  <a:lnTo>
                    <a:pt x="856" y="1"/>
                  </a:lnTo>
                  <a:lnTo>
                    <a:pt x="857" y="3"/>
                  </a:lnTo>
                  <a:lnTo>
                    <a:pt x="857" y="4"/>
                  </a:lnTo>
                  <a:lnTo>
                    <a:pt x="857" y="25"/>
                  </a:lnTo>
                  <a:lnTo>
                    <a:pt x="857" y="26"/>
                  </a:lnTo>
                  <a:lnTo>
                    <a:pt x="856" y="27"/>
                  </a:lnTo>
                  <a:lnTo>
                    <a:pt x="855" y="28"/>
                  </a:lnTo>
                  <a:lnTo>
                    <a:pt x="853" y="29"/>
                  </a:lnTo>
                  <a:close/>
                  <a:moveTo>
                    <a:pt x="8" y="21"/>
                  </a:moveTo>
                  <a:lnTo>
                    <a:pt x="8" y="21"/>
                  </a:lnTo>
                  <a:lnTo>
                    <a:pt x="849" y="21"/>
                  </a:lnTo>
                  <a:lnTo>
                    <a:pt x="849" y="8"/>
                  </a:lnTo>
                  <a:lnTo>
                    <a:pt x="8" y="8"/>
                  </a:lnTo>
                  <a:lnTo>
                    <a:pt x="8"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1" name="Freeform 2298">
              <a:extLst>
                <a:ext uri="{FF2B5EF4-FFF2-40B4-BE49-F238E27FC236}">
                  <a16:creationId xmlns:a16="http://schemas.microsoft.com/office/drawing/2014/main" id="{8E68D09B-C890-E996-9DF8-EACA2B6CC039}"/>
                </a:ext>
              </a:extLst>
            </p:cNvPr>
            <p:cNvSpPr>
              <a:spLocks noEditPoints="1"/>
            </p:cNvSpPr>
            <p:nvPr/>
          </p:nvSpPr>
          <p:spPr bwMode="auto">
            <a:xfrm>
              <a:off x="3041651" y="8377238"/>
              <a:ext cx="11113" cy="141288"/>
            </a:xfrm>
            <a:custGeom>
              <a:avLst/>
              <a:gdLst>
                <a:gd name="T0" fmla="*/ 4 w 32"/>
                <a:gd name="T1" fmla="*/ 356 h 356"/>
                <a:gd name="T2" fmla="*/ 1 w 32"/>
                <a:gd name="T3" fmla="*/ 355 h 356"/>
                <a:gd name="T4" fmla="*/ 0 w 32"/>
                <a:gd name="T5" fmla="*/ 352 h 356"/>
                <a:gd name="T6" fmla="*/ 0 w 32"/>
                <a:gd name="T7" fmla="*/ 338 h 356"/>
                <a:gd name="T8" fmla="*/ 2 w 32"/>
                <a:gd name="T9" fmla="*/ 336 h 356"/>
                <a:gd name="T10" fmla="*/ 8 w 32"/>
                <a:gd name="T11" fmla="*/ 336 h 356"/>
                <a:gd name="T12" fmla="*/ 4 w 32"/>
                <a:gd name="T13" fmla="*/ 325 h 356"/>
                <a:gd name="T14" fmla="*/ 1 w 32"/>
                <a:gd name="T15" fmla="*/ 324 h 356"/>
                <a:gd name="T16" fmla="*/ 0 w 32"/>
                <a:gd name="T17" fmla="*/ 321 h 356"/>
                <a:gd name="T18" fmla="*/ 0 w 32"/>
                <a:gd name="T19" fmla="*/ 241 h 356"/>
                <a:gd name="T20" fmla="*/ 2 w 32"/>
                <a:gd name="T21" fmla="*/ 239 h 356"/>
                <a:gd name="T22" fmla="*/ 8 w 32"/>
                <a:gd name="T23" fmla="*/ 237 h 356"/>
                <a:gd name="T24" fmla="*/ 4 w 32"/>
                <a:gd name="T25" fmla="*/ 227 h 356"/>
                <a:gd name="T26" fmla="*/ 1 w 32"/>
                <a:gd name="T27" fmla="*/ 226 h 356"/>
                <a:gd name="T28" fmla="*/ 0 w 32"/>
                <a:gd name="T29" fmla="*/ 223 h 356"/>
                <a:gd name="T30" fmla="*/ 0 w 32"/>
                <a:gd name="T31" fmla="*/ 140 h 356"/>
                <a:gd name="T32" fmla="*/ 2 w 32"/>
                <a:gd name="T33" fmla="*/ 138 h 356"/>
                <a:gd name="T34" fmla="*/ 8 w 32"/>
                <a:gd name="T35" fmla="*/ 138 h 356"/>
                <a:gd name="T36" fmla="*/ 4 w 32"/>
                <a:gd name="T37" fmla="*/ 126 h 356"/>
                <a:gd name="T38" fmla="*/ 1 w 32"/>
                <a:gd name="T39" fmla="*/ 125 h 356"/>
                <a:gd name="T40" fmla="*/ 0 w 32"/>
                <a:gd name="T41" fmla="*/ 122 h 356"/>
                <a:gd name="T42" fmla="*/ 0 w 32"/>
                <a:gd name="T43" fmla="*/ 39 h 356"/>
                <a:gd name="T44" fmla="*/ 2 w 32"/>
                <a:gd name="T45" fmla="*/ 37 h 356"/>
                <a:gd name="T46" fmla="*/ 8 w 32"/>
                <a:gd name="T47" fmla="*/ 37 h 356"/>
                <a:gd name="T48" fmla="*/ 4 w 32"/>
                <a:gd name="T49" fmla="*/ 26 h 356"/>
                <a:gd name="T50" fmla="*/ 1 w 32"/>
                <a:gd name="T51" fmla="*/ 24 h 356"/>
                <a:gd name="T52" fmla="*/ 0 w 32"/>
                <a:gd name="T53" fmla="*/ 22 h 356"/>
                <a:gd name="T54" fmla="*/ 0 w 32"/>
                <a:gd name="T55" fmla="*/ 2 h 356"/>
                <a:gd name="T56" fmla="*/ 2 w 32"/>
                <a:gd name="T57" fmla="*/ 0 h 356"/>
                <a:gd name="T58" fmla="*/ 28 w 32"/>
                <a:gd name="T59" fmla="*/ 0 h 356"/>
                <a:gd name="T60" fmla="*/ 31 w 32"/>
                <a:gd name="T61" fmla="*/ 1 h 356"/>
                <a:gd name="T62" fmla="*/ 32 w 32"/>
                <a:gd name="T63" fmla="*/ 4 h 356"/>
                <a:gd name="T64" fmla="*/ 32 w 32"/>
                <a:gd name="T65" fmla="*/ 353 h 356"/>
                <a:gd name="T66" fmla="*/ 30 w 32"/>
                <a:gd name="T67" fmla="*/ 356 h 356"/>
                <a:gd name="T68" fmla="*/ 8 w 32"/>
                <a:gd name="T69" fmla="*/ 348 h 356"/>
                <a:gd name="T70" fmla="*/ 24 w 32"/>
                <a:gd name="T71" fmla="*/ 348 h 356"/>
                <a:gd name="T72" fmla="*/ 8 w 32"/>
                <a:gd name="T73" fmla="*/ 8 h 356"/>
                <a:gd name="T74" fmla="*/ 12 w 32"/>
                <a:gd name="T75" fmla="*/ 18 h 356"/>
                <a:gd name="T76" fmla="*/ 16 w 32"/>
                <a:gd name="T77" fmla="*/ 19 h 356"/>
                <a:gd name="T78" fmla="*/ 17 w 32"/>
                <a:gd name="T79" fmla="*/ 22 h 356"/>
                <a:gd name="T80" fmla="*/ 17 w 32"/>
                <a:gd name="T81" fmla="*/ 43 h 356"/>
                <a:gd name="T82" fmla="*/ 14 w 32"/>
                <a:gd name="T83" fmla="*/ 45 h 356"/>
                <a:gd name="T84" fmla="*/ 8 w 32"/>
                <a:gd name="T85" fmla="*/ 45 h 356"/>
                <a:gd name="T86" fmla="*/ 12 w 32"/>
                <a:gd name="T87" fmla="*/ 118 h 356"/>
                <a:gd name="T88" fmla="*/ 16 w 32"/>
                <a:gd name="T89" fmla="*/ 119 h 356"/>
                <a:gd name="T90" fmla="*/ 17 w 32"/>
                <a:gd name="T91" fmla="*/ 122 h 356"/>
                <a:gd name="T92" fmla="*/ 17 w 32"/>
                <a:gd name="T93" fmla="*/ 143 h 356"/>
                <a:gd name="T94" fmla="*/ 14 w 32"/>
                <a:gd name="T95" fmla="*/ 145 h 356"/>
                <a:gd name="T96" fmla="*/ 8 w 32"/>
                <a:gd name="T97" fmla="*/ 146 h 356"/>
                <a:gd name="T98" fmla="*/ 12 w 32"/>
                <a:gd name="T99" fmla="*/ 219 h 356"/>
                <a:gd name="T100" fmla="*/ 16 w 32"/>
                <a:gd name="T101" fmla="*/ 220 h 356"/>
                <a:gd name="T102" fmla="*/ 17 w 32"/>
                <a:gd name="T103" fmla="*/ 223 h 356"/>
                <a:gd name="T104" fmla="*/ 17 w 32"/>
                <a:gd name="T105" fmla="*/ 244 h 356"/>
                <a:gd name="T106" fmla="*/ 14 w 32"/>
                <a:gd name="T107" fmla="*/ 246 h 356"/>
                <a:gd name="T108" fmla="*/ 8 w 32"/>
                <a:gd name="T109" fmla="*/ 246 h 356"/>
                <a:gd name="T110" fmla="*/ 12 w 32"/>
                <a:gd name="T111" fmla="*/ 317 h 356"/>
                <a:gd name="T112" fmla="*/ 16 w 32"/>
                <a:gd name="T113" fmla="*/ 318 h 356"/>
                <a:gd name="T114" fmla="*/ 17 w 32"/>
                <a:gd name="T115" fmla="*/ 321 h 356"/>
                <a:gd name="T116" fmla="*/ 17 w 32"/>
                <a:gd name="T117" fmla="*/ 342 h 356"/>
                <a:gd name="T118" fmla="*/ 14 w 32"/>
                <a:gd name="T119" fmla="*/ 344 h 356"/>
                <a:gd name="T120" fmla="*/ 8 w 32"/>
                <a:gd name="T121" fmla="*/ 3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356">
                  <a:moveTo>
                    <a:pt x="28" y="356"/>
                  </a:moveTo>
                  <a:lnTo>
                    <a:pt x="4" y="356"/>
                  </a:lnTo>
                  <a:lnTo>
                    <a:pt x="2" y="356"/>
                  </a:lnTo>
                  <a:lnTo>
                    <a:pt x="1" y="355"/>
                  </a:lnTo>
                  <a:lnTo>
                    <a:pt x="0" y="353"/>
                  </a:lnTo>
                  <a:lnTo>
                    <a:pt x="0" y="352"/>
                  </a:lnTo>
                  <a:lnTo>
                    <a:pt x="0" y="341"/>
                  </a:lnTo>
                  <a:lnTo>
                    <a:pt x="0" y="338"/>
                  </a:lnTo>
                  <a:lnTo>
                    <a:pt x="1" y="337"/>
                  </a:lnTo>
                  <a:lnTo>
                    <a:pt x="2" y="336"/>
                  </a:lnTo>
                  <a:lnTo>
                    <a:pt x="4" y="336"/>
                  </a:lnTo>
                  <a:lnTo>
                    <a:pt x="8" y="336"/>
                  </a:lnTo>
                  <a:lnTo>
                    <a:pt x="8" y="325"/>
                  </a:lnTo>
                  <a:lnTo>
                    <a:pt x="4" y="325"/>
                  </a:lnTo>
                  <a:lnTo>
                    <a:pt x="2" y="325"/>
                  </a:lnTo>
                  <a:lnTo>
                    <a:pt x="1" y="324"/>
                  </a:lnTo>
                  <a:lnTo>
                    <a:pt x="0" y="323"/>
                  </a:lnTo>
                  <a:lnTo>
                    <a:pt x="0" y="321"/>
                  </a:lnTo>
                  <a:lnTo>
                    <a:pt x="0" y="242"/>
                  </a:lnTo>
                  <a:lnTo>
                    <a:pt x="0" y="241"/>
                  </a:lnTo>
                  <a:lnTo>
                    <a:pt x="1" y="240"/>
                  </a:lnTo>
                  <a:lnTo>
                    <a:pt x="2" y="239"/>
                  </a:lnTo>
                  <a:lnTo>
                    <a:pt x="4" y="237"/>
                  </a:lnTo>
                  <a:lnTo>
                    <a:pt x="8" y="237"/>
                  </a:lnTo>
                  <a:lnTo>
                    <a:pt x="8" y="227"/>
                  </a:lnTo>
                  <a:lnTo>
                    <a:pt x="4" y="227"/>
                  </a:lnTo>
                  <a:lnTo>
                    <a:pt x="2" y="227"/>
                  </a:lnTo>
                  <a:lnTo>
                    <a:pt x="1" y="226"/>
                  </a:lnTo>
                  <a:lnTo>
                    <a:pt x="0" y="224"/>
                  </a:lnTo>
                  <a:lnTo>
                    <a:pt x="0" y="223"/>
                  </a:lnTo>
                  <a:lnTo>
                    <a:pt x="0" y="142"/>
                  </a:lnTo>
                  <a:lnTo>
                    <a:pt x="0" y="140"/>
                  </a:lnTo>
                  <a:lnTo>
                    <a:pt x="1" y="139"/>
                  </a:lnTo>
                  <a:lnTo>
                    <a:pt x="2" y="138"/>
                  </a:lnTo>
                  <a:lnTo>
                    <a:pt x="4" y="138"/>
                  </a:lnTo>
                  <a:lnTo>
                    <a:pt x="8" y="138"/>
                  </a:lnTo>
                  <a:lnTo>
                    <a:pt x="8" y="126"/>
                  </a:lnTo>
                  <a:lnTo>
                    <a:pt x="4" y="126"/>
                  </a:lnTo>
                  <a:lnTo>
                    <a:pt x="2" y="126"/>
                  </a:lnTo>
                  <a:lnTo>
                    <a:pt x="1" y="125"/>
                  </a:lnTo>
                  <a:lnTo>
                    <a:pt x="0" y="124"/>
                  </a:lnTo>
                  <a:lnTo>
                    <a:pt x="0" y="122"/>
                  </a:lnTo>
                  <a:lnTo>
                    <a:pt x="0" y="41"/>
                  </a:lnTo>
                  <a:lnTo>
                    <a:pt x="0" y="39"/>
                  </a:lnTo>
                  <a:lnTo>
                    <a:pt x="1" y="38"/>
                  </a:lnTo>
                  <a:lnTo>
                    <a:pt x="2" y="37"/>
                  </a:lnTo>
                  <a:lnTo>
                    <a:pt x="4" y="37"/>
                  </a:lnTo>
                  <a:lnTo>
                    <a:pt x="8" y="37"/>
                  </a:lnTo>
                  <a:lnTo>
                    <a:pt x="8" y="26"/>
                  </a:lnTo>
                  <a:lnTo>
                    <a:pt x="4" y="26"/>
                  </a:lnTo>
                  <a:lnTo>
                    <a:pt x="2" y="25"/>
                  </a:lnTo>
                  <a:lnTo>
                    <a:pt x="1" y="24"/>
                  </a:lnTo>
                  <a:lnTo>
                    <a:pt x="0" y="23"/>
                  </a:lnTo>
                  <a:lnTo>
                    <a:pt x="0" y="22"/>
                  </a:lnTo>
                  <a:lnTo>
                    <a:pt x="0" y="4"/>
                  </a:lnTo>
                  <a:lnTo>
                    <a:pt x="0" y="2"/>
                  </a:lnTo>
                  <a:lnTo>
                    <a:pt x="1" y="1"/>
                  </a:lnTo>
                  <a:lnTo>
                    <a:pt x="2" y="0"/>
                  </a:lnTo>
                  <a:lnTo>
                    <a:pt x="4" y="0"/>
                  </a:lnTo>
                  <a:lnTo>
                    <a:pt x="28" y="0"/>
                  </a:lnTo>
                  <a:lnTo>
                    <a:pt x="30" y="0"/>
                  </a:lnTo>
                  <a:lnTo>
                    <a:pt x="31" y="1"/>
                  </a:lnTo>
                  <a:lnTo>
                    <a:pt x="32" y="2"/>
                  </a:lnTo>
                  <a:lnTo>
                    <a:pt x="32" y="4"/>
                  </a:lnTo>
                  <a:lnTo>
                    <a:pt x="32" y="352"/>
                  </a:lnTo>
                  <a:lnTo>
                    <a:pt x="32" y="353"/>
                  </a:lnTo>
                  <a:lnTo>
                    <a:pt x="31" y="355"/>
                  </a:lnTo>
                  <a:lnTo>
                    <a:pt x="30" y="356"/>
                  </a:lnTo>
                  <a:lnTo>
                    <a:pt x="28" y="356"/>
                  </a:lnTo>
                  <a:close/>
                  <a:moveTo>
                    <a:pt x="8" y="348"/>
                  </a:moveTo>
                  <a:lnTo>
                    <a:pt x="8" y="348"/>
                  </a:lnTo>
                  <a:lnTo>
                    <a:pt x="24" y="348"/>
                  </a:lnTo>
                  <a:lnTo>
                    <a:pt x="24" y="8"/>
                  </a:lnTo>
                  <a:lnTo>
                    <a:pt x="8" y="8"/>
                  </a:lnTo>
                  <a:lnTo>
                    <a:pt x="8" y="18"/>
                  </a:lnTo>
                  <a:lnTo>
                    <a:pt x="12" y="18"/>
                  </a:lnTo>
                  <a:lnTo>
                    <a:pt x="14" y="18"/>
                  </a:lnTo>
                  <a:lnTo>
                    <a:pt x="16" y="19"/>
                  </a:lnTo>
                  <a:lnTo>
                    <a:pt x="17" y="20"/>
                  </a:lnTo>
                  <a:lnTo>
                    <a:pt x="17" y="22"/>
                  </a:lnTo>
                  <a:lnTo>
                    <a:pt x="17" y="41"/>
                  </a:lnTo>
                  <a:lnTo>
                    <a:pt x="17" y="43"/>
                  </a:lnTo>
                  <a:lnTo>
                    <a:pt x="16" y="44"/>
                  </a:lnTo>
                  <a:lnTo>
                    <a:pt x="14" y="45"/>
                  </a:lnTo>
                  <a:lnTo>
                    <a:pt x="12" y="45"/>
                  </a:lnTo>
                  <a:lnTo>
                    <a:pt x="8" y="45"/>
                  </a:lnTo>
                  <a:lnTo>
                    <a:pt x="8" y="118"/>
                  </a:lnTo>
                  <a:lnTo>
                    <a:pt x="12" y="118"/>
                  </a:lnTo>
                  <a:lnTo>
                    <a:pt x="14" y="119"/>
                  </a:lnTo>
                  <a:lnTo>
                    <a:pt x="16" y="119"/>
                  </a:lnTo>
                  <a:lnTo>
                    <a:pt x="17" y="121"/>
                  </a:lnTo>
                  <a:lnTo>
                    <a:pt x="17" y="122"/>
                  </a:lnTo>
                  <a:lnTo>
                    <a:pt x="17" y="142"/>
                  </a:lnTo>
                  <a:lnTo>
                    <a:pt x="17" y="143"/>
                  </a:lnTo>
                  <a:lnTo>
                    <a:pt x="16" y="145"/>
                  </a:lnTo>
                  <a:lnTo>
                    <a:pt x="14" y="145"/>
                  </a:lnTo>
                  <a:lnTo>
                    <a:pt x="12" y="146"/>
                  </a:lnTo>
                  <a:lnTo>
                    <a:pt x="8" y="146"/>
                  </a:lnTo>
                  <a:lnTo>
                    <a:pt x="8" y="219"/>
                  </a:lnTo>
                  <a:lnTo>
                    <a:pt x="12" y="219"/>
                  </a:lnTo>
                  <a:lnTo>
                    <a:pt x="14" y="219"/>
                  </a:lnTo>
                  <a:lnTo>
                    <a:pt x="16" y="220"/>
                  </a:lnTo>
                  <a:lnTo>
                    <a:pt x="17" y="221"/>
                  </a:lnTo>
                  <a:lnTo>
                    <a:pt x="17" y="223"/>
                  </a:lnTo>
                  <a:lnTo>
                    <a:pt x="17" y="242"/>
                  </a:lnTo>
                  <a:lnTo>
                    <a:pt x="17" y="244"/>
                  </a:lnTo>
                  <a:lnTo>
                    <a:pt x="16" y="245"/>
                  </a:lnTo>
                  <a:lnTo>
                    <a:pt x="14" y="246"/>
                  </a:lnTo>
                  <a:lnTo>
                    <a:pt x="12" y="246"/>
                  </a:lnTo>
                  <a:lnTo>
                    <a:pt x="8" y="246"/>
                  </a:lnTo>
                  <a:lnTo>
                    <a:pt x="8" y="317"/>
                  </a:lnTo>
                  <a:lnTo>
                    <a:pt x="12" y="317"/>
                  </a:lnTo>
                  <a:lnTo>
                    <a:pt x="14" y="318"/>
                  </a:lnTo>
                  <a:lnTo>
                    <a:pt x="16" y="318"/>
                  </a:lnTo>
                  <a:lnTo>
                    <a:pt x="17" y="320"/>
                  </a:lnTo>
                  <a:lnTo>
                    <a:pt x="17" y="321"/>
                  </a:lnTo>
                  <a:lnTo>
                    <a:pt x="17" y="341"/>
                  </a:lnTo>
                  <a:lnTo>
                    <a:pt x="17" y="342"/>
                  </a:lnTo>
                  <a:lnTo>
                    <a:pt x="16" y="344"/>
                  </a:lnTo>
                  <a:lnTo>
                    <a:pt x="14" y="344"/>
                  </a:lnTo>
                  <a:lnTo>
                    <a:pt x="12" y="345"/>
                  </a:lnTo>
                  <a:lnTo>
                    <a:pt x="8" y="345"/>
                  </a:lnTo>
                  <a:lnTo>
                    <a:pt x="8" y="3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2" name="Freeform 2299">
              <a:extLst>
                <a:ext uri="{FF2B5EF4-FFF2-40B4-BE49-F238E27FC236}">
                  <a16:creationId xmlns:a16="http://schemas.microsoft.com/office/drawing/2014/main" id="{2F7DD8D6-51FF-3FBC-0EF8-2A31F75FE22A}"/>
                </a:ext>
              </a:extLst>
            </p:cNvPr>
            <p:cNvSpPr>
              <a:spLocks noEditPoints="1"/>
            </p:cNvSpPr>
            <p:nvPr/>
          </p:nvSpPr>
          <p:spPr bwMode="auto">
            <a:xfrm>
              <a:off x="3040063" y="8369301"/>
              <a:ext cx="12700" cy="11113"/>
            </a:xfrm>
            <a:custGeom>
              <a:avLst/>
              <a:gdLst>
                <a:gd name="T0" fmla="*/ 30 w 34"/>
                <a:gd name="T1" fmla="*/ 27 h 27"/>
                <a:gd name="T2" fmla="*/ 4 w 34"/>
                <a:gd name="T3" fmla="*/ 27 h 27"/>
                <a:gd name="T4" fmla="*/ 2 w 34"/>
                <a:gd name="T5" fmla="*/ 26 h 27"/>
                <a:gd name="T6" fmla="*/ 1 w 34"/>
                <a:gd name="T7" fmla="*/ 26 h 27"/>
                <a:gd name="T8" fmla="*/ 0 w 34"/>
                <a:gd name="T9" fmla="*/ 24 h 27"/>
                <a:gd name="T10" fmla="*/ 0 w 34"/>
                <a:gd name="T11" fmla="*/ 23 h 27"/>
                <a:gd name="T12" fmla="*/ 0 w 34"/>
                <a:gd name="T13" fmla="*/ 12 h 27"/>
                <a:gd name="T14" fmla="*/ 1 w 34"/>
                <a:gd name="T15" fmla="*/ 8 h 27"/>
                <a:gd name="T16" fmla="*/ 3 w 34"/>
                <a:gd name="T17" fmla="*/ 4 h 27"/>
                <a:gd name="T18" fmla="*/ 6 w 34"/>
                <a:gd name="T19" fmla="*/ 1 h 27"/>
                <a:gd name="T20" fmla="*/ 10 w 34"/>
                <a:gd name="T21" fmla="*/ 0 h 27"/>
                <a:gd name="T22" fmla="*/ 30 w 34"/>
                <a:gd name="T23" fmla="*/ 0 h 27"/>
                <a:gd name="T24" fmla="*/ 32 w 34"/>
                <a:gd name="T25" fmla="*/ 1 h 27"/>
                <a:gd name="T26" fmla="*/ 33 w 34"/>
                <a:gd name="T27" fmla="*/ 1 h 27"/>
                <a:gd name="T28" fmla="*/ 34 w 34"/>
                <a:gd name="T29" fmla="*/ 4 h 27"/>
                <a:gd name="T30" fmla="*/ 34 w 34"/>
                <a:gd name="T31" fmla="*/ 5 h 27"/>
                <a:gd name="T32" fmla="*/ 34 w 34"/>
                <a:gd name="T33" fmla="*/ 23 h 27"/>
                <a:gd name="T34" fmla="*/ 34 w 34"/>
                <a:gd name="T35" fmla="*/ 24 h 27"/>
                <a:gd name="T36" fmla="*/ 33 w 34"/>
                <a:gd name="T37" fmla="*/ 26 h 27"/>
                <a:gd name="T38" fmla="*/ 32 w 34"/>
                <a:gd name="T39" fmla="*/ 26 h 27"/>
                <a:gd name="T40" fmla="*/ 30 w 34"/>
                <a:gd name="T41" fmla="*/ 27 h 27"/>
                <a:gd name="T42" fmla="*/ 8 w 34"/>
                <a:gd name="T43" fmla="*/ 19 h 27"/>
                <a:gd name="T44" fmla="*/ 8 w 34"/>
                <a:gd name="T45" fmla="*/ 19 h 27"/>
                <a:gd name="T46" fmla="*/ 26 w 34"/>
                <a:gd name="T47" fmla="*/ 19 h 27"/>
                <a:gd name="T48" fmla="*/ 26 w 34"/>
                <a:gd name="T49" fmla="*/ 9 h 27"/>
                <a:gd name="T50" fmla="*/ 10 w 34"/>
                <a:gd name="T51" fmla="*/ 9 h 27"/>
                <a:gd name="T52" fmla="*/ 9 w 34"/>
                <a:gd name="T53" fmla="*/ 10 h 27"/>
                <a:gd name="T54" fmla="*/ 8 w 34"/>
                <a:gd name="T55" fmla="*/ 12 h 27"/>
                <a:gd name="T56" fmla="*/ 8 w 34"/>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7">
                  <a:moveTo>
                    <a:pt x="30" y="27"/>
                  </a:moveTo>
                  <a:lnTo>
                    <a:pt x="4" y="27"/>
                  </a:lnTo>
                  <a:lnTo>
                    <a:pt x="2" y="26"/>
                  </a:lnTo>
                  <a:lnTo>
                    <a:pt x="1" y="26"/>
                  </a:lnTo>
                  <a:lnTo>
                    <a:pt x="0" y="24"/>
                  </a:lnTo>
                  <a:lnTo>
                    <a:pt x="0" y="23"/>
                  </a:lnTo>
                  <a:lnTo>
                    <a:pt x="0" y="12"/>
                  </a:lnTo>
                  <a:lnTo>
                    <a:pt x="1" y="8"/>
                  </a:lnTo>
                  <a:lnTo>
                    <a:pt x="3" y="4"/>
                  </a:lnTo>
                  <a:lnTo>
                    <a:pt x="6" y="1"/>
                  </a:lnTo>
                  <a:lnTo>
                    <a:pt x="10" y="0"/>
                  </a:lnTo>
                  <a:lnTo>
                    <a:pt x="30" y="0"/>
                  </a:lnTo>
                  <a:lnTo>
                    <a:pt x="32" y="1"/>
                  </a:lnTo>
                  <a:lnTo>
                    <a:pt x="33" y="1"/>
                  </a:lnTo>
                  <a:lnTo>
                    <a:pt x="34" y="4"/>
                  </a:lnTo>
                  <a:lnTo>
                    <a:pt x="34" y="5"/>
                  </a:lnTo>
                  <a:lnTo>
                    <a:pt x="34" y="23"/>
                  </a:lnTo>
                  <a:lnTo>
                    <a:pt x="34" y="24"/>
                  </a:lnTo>
                  <a:lnTo>
                    <a:pt x="33" y="26"/>
                  </a:lnTo>
                  <a:lnTo>
                    <a:pt x="32" y="26"/>
                  </a:lnTo>
                  <a:lnTo>
                    <a:pt x="30" y="27"/>
                  </a:lnTo>
                  <a:close/>
                  <a:moveTo>
                    <a:pt x="8" y="19"/>
                  </a:moveTo>
                  <a:lnTo>
                    <a:pt x="8" y="19"/>
                  </a:lnTo>
                  <a:lnTo>
                    <a:pt x="26" y="19"/>
                  </a:lnTo>
                  <a:lnTo>
                    <a:pt x="26" y="9"/>
                  </a:lnTo>
                  <a:lnTo>
                    <a:pt x="10" y="9"/>
                  </a:lnTo>
                  <a:lnTo>
                    <a:pt x="9" y="10"/>
                  </a:lnTo>
                  <a:lnTo>
                    <a:pt x="8" y="12"/>
                  </a:lnTo>
                  <a:lnTo>
                    <a:pt x="8"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3" name="Freeform 2300">
              <a:extLst>
                <a:ext uri="{FF2B5EF4-FFF2-40B4-BE49-F238E27FC236}">
                  <a16:creationId xmlns:a16="http://schemas.microsoft.com/office/drawing/2014/main" id="{9BB4EF5B-1D2D-1977-E2B3-9E09E9AA3E89}"/>
                </a:ext>
              </a:extLst>
            </p:cNvPr>
            <p:cNvSpPr>
              <a:spLocks noEditPoints="1"/>
            </p:cNvSpPr>
            <p:nvPr/>
          </p:nvSpPr>
          <p:spPr bwMode="auto">
            <a:xfrm>
              <a:off x="3040063" y="8515351"/>
              <a:ext cx="12700" cy="11113"/>
            </a:xfrm>
            <a:custGeom>
              <a:avLst/>
              <a:gdLst>
                <a:gd name="T0" fmla="*/ 30 w 34"/>
                <a:gd name="T1" fmla="*/ 28 h 28"/>
                <a:gd name="T2" fmla="*/ 7 w 34"/>
                <a:gd name="T3" fmla="*/ 28 h 28"/>
                <a:gd name="T4" fmla="*/ 4 w 34"/>
                <a:gd name="T5" fmla="*/ 27 h 28"/>
                <a:gd name="T6" fmla="*/ 2 w 34"/>
                <a:gd name="T7" fmla="*/ 26 h 28"/>
                <a:gd name="T8" fmla="*/ 1 w 34"/>
                <a:gd name="T9" fmla="*/ 24 h 28"/>
                <a:gd name="T10" fmla="*/ 0 w 34"/>
                <a:gd name="T11" fmla="*/ 21 h 28"/>
                <a:gd name="T12" fmla="*/ 0 w 34"/>
                <a:gd name="T13" fmla="*/ 4 h 28"/>
                <a:gd name="T14" fmla="*/ 1 w 34"/>
                <a:gd name="T15" fmla="*/ 2 h 28"/>
                <a:gd name="T16" fmla="*/ 2 w 34"/>
                <a:gd name="T17" fmla="*/ 1 h 28"/>
                <a:gd name="T18" fmla="*/ 3 w 34"/>
                <a:gd name="T19" fmla="*/ 0 h 28"/>
                <a:gd name="T20" fmla="*/ 4 w 34"/>
                <a:gd name="T21" fmla="*/ 0 h 28"/>
                <a:gd name="T22" fmla="*/ 30 w 34"/>
                <a:gd name="T23" fmla="*/ 0 h 28"/>
                <a:gd name="T24" fmla="*/ 32 w 34"/>
                <a:gd name="T25" fmla="*/ 0 h 28"/>
                <a:gd name="T26" fmla="*/ 33 w 34"/>
                <a:gd name="T27" fmla="*/ 1 h 28"/>
                <a:gd name="T28" fmla="*/ 34 w 34"/>
                <a:gd name="T29" fmla="*/ 2 h 28"/>
                <a:gd name="T30" fmla="*/ 34 w 34"/>
                <a:gd name="T31" fmla="*/ 4 h 28"/>
                <a:gd name="T32" fmla="*/ 34 w 34"/>
                <a:gd name="T33" fmla="*/ 24 h 28"/>
                <a:gd name="T34" fmla="*/ 34 w 34"/>
                <a:gd name="T35" fmla="*/ 25 h 28"/>
                <a:gd name="T36" fmla="*/ 33 w 34"/>
                <a:gd name="T37" fmla="*/ 27 h 28"/>
                <a:gd name="T38" fmla="*/ 32 w 34"/>
                <a:gd name="T39" fmla="*/ 28 h 28"/>
                <a:gd name="T40" fmla="*/ 30 w 34"/>
                <a:gd name="T41" fmla="*/ 28 h 28"/>
                <a:gd name="T42" fmla="*/ 8 w 34"/>
                <a:gd name="T43" fmla="*/ 20 h 28"/>
                <a:gd name="T44" fmla="*/ 8 w 34"/>
                <a:gd name="T45" fmla="*/ 20 h 28"/>
                <a:gd name="T46" fmla="*/ 26 w 34"/>
                <a:gd name="T47" fmla="*/ 20 h 28"/>
                <a:gd name="T48" fmla="*/ 26 w 34"/>
                <a:gd name="T49" fmla="*/ 8 h 28"/>
                <a:gd name="T50" fmla="*/ 8 w 34"/>
                <a:gd name="T51" fmla="*/ 8 h 28"/>
                <a:gd name="T52" fmla="*/ 8 w 34"/>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28">
                  <a:moveTo>
                    <a:pt x="30" y="28"/>
                  </a:moveTo>
                  <a:lnTo>
                    <a:pt x="7" y="28"/>
                  </a:lnTo>
                  <a:lnTo>
                    <a:pt x="4" y="27"/>
                  </a:lnTo>
                  <a:lnTo>
                    <a:pt x="2" y="26"/>
                  </a:lnTo>
                  <a:lnTo>
                    <a:pt x="1" y="24"/>
                  </a:lnTo>
                  <a:lnTo>
                    <a:pt x="0" y="21"/>
                  </a:lnTo>
                  <a:lnTo>
                    <a:pt x="0" y="4"/>
                  </a:lnTo>
                  <a:lnTo>
                    <a:pt x="1" y="2"/>
                  </a:lnTo>
                  <a:lnTo>
                    <a:pt x="2" y="1"/>
                  </a:lnTo>
                  <a:lnTo>
                    <a:pt x="3" y="0"/>
                  </a:lnTo>
                  <a:lnTo>
                    <a:pt x="4" y="0"/>
                  </a:lnTo>
                  <a:lnTo>
                    <a:pt x="30" y="0"/>
                  </a:lnTo>
                  <a:lnTo>
                    <a:pt x="32" y="0"/>
                  </a:lnTo>
                  <a:lnTo>
                    <a:pt x="33" y="1"/>
                  </a:lnTo>
                  <a:lnTo>
                    <a:pt x="34" y="2"/>
                  </a:lnTo>
                  <a:lnTo>
                    <a:pt x="34" y="4"/>
                  </a:lnTo>
                  <a:lnTo>
                    <a:pt x="34" y="24"/>
                  </a:lnTo>
                  <a:lnTo>
                    <a:pt x="34" y="25"/>
                  </a:lnTo>
                  <a:lnTo>
                    <a:pt x="33" y="27"/>
                  </a:lnTo>
                  <a:lnTo>
                    <a:pt x="32" y="28"/>
                  </a:lnTo>
                  <a:lnTo>
                    <a:pt x="30" y="28"/>
                  </a:lnTo>
                  <a:close/>
                  <a:moveTo>
                    <a:pt x="8" y="20"/>
                  </a:moveTo>
                  <a:lnTo>
                    <a:pt x="8" y="20"/>
                  </a:lnTo>
                  <a:lnTo>
                    <a:pt x="26" y="20"/>
                  </a:lnTo>
                  <a:lnTo>
                    <a:pt x="26" y="8"/>
                  </a:lnTo>
                  <a:lnTo>
                    <a:pt x="8" y="8"/>
                  </a:lnTo>
                  <a:lnTo>
                    <a:pt x="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4" name="Freeform 2301">
              <a:extLst>
                <a:ext uri="{FF2B5EF4-FFF2-40B4-BE49-F238E27FC236}">
                  <a16:creationId xmlns:a16="http://schemas.microsoft.com/office/drawing/2014/main" id="{0AC933D9-A273-A2A3-B7AA-768973FC87C0}"/>
                </a:ext>
              </a:extLst>
            </p:cNvPr>
            <p:cNvSpPr>
              <a:spLocks noEditPoints="1"/>
            </p:cNvSpPr>
            <p:nvPr/>
          </p:nvSpPr>
          <p:spPr bwMode="auto">
            <a:xfrm>
              <a:off x="3387726" y="8377238"/>
              <a:ext cx="12700" cy="141288"/>
            </a:xfrm>
            <a:custGeom>
              <a:avLst/>
              <a:gdLst>
                <a:gd name="T0" fmla="*/ 4 w 32"/>
                <a:gd name="T1" fmla="*/ 356 h 356"/>
                <a:gd name="T2" fmla="*/ 2 w 32"/>
                <a:gd name="T3" fmla="*/ 355 h 356"/>
                <a:gd name="T4" fmla="*/ 0 w 32"/>
                <a:gd name="T5" fmla="*/ 352 h 356"/>
                <a:gd name="T6" fmla="*/ 1 w 32"/>
                <a:gd name="T7" fmla="*/ 2 h 356"/>
                <a:gd name="T8" fmla="*/ 3 w 32"/>
                <a:gd name="T9" fmla="*/ 0 h 356"/>
                <a:gd name="T10" fmla="*/ 28 w 32"/>
                <a:gd name="T11" fmla="*/ 0 h 356"/>
                <a:gd name="T12" fmla="*/ 31 w 32"/>
                <a:gd name="T13" fmla="*/ 1 h 356"/>
                <a:gd name="T14" fmla="*/ 32 w 32"/>
                <a:gd name="T15" fmla="*/ 4 h 356"/>
                <a:gd name="T16" fmla="*/ 31 w 32"/>
                <a:gd name="T17" fmla="*/ 23 h 356"/>
                <a:gd name="T18" fmla="*/ 29 w 32"/>
                <a:gd name="T19" fmla="*/ 25 h 356"/>
                <a:gd name="T20" fmla="*/ 23 w 32"/>
                <a:gd name="T21" fmla="*/ 26 h 356"/>
                <a:gd name="T22" fmla="*/ 28 w 32"/>
                <a:gd name="T23" fmla="*/ 37 h 356"/>
                <a:gd name="T24" fmla="*/ 31 w 32"/>
                <a:gd name="T25" fmla="*/ 38 h 356"/>
                <a:gd name="T26" fmla="*/ 32 w 32"/>
                <a:gd name="T27" fmla="*/ 41 h 356"/>
                <a:gd name="T28" fmla="*/ 31 w 32"/>
                <a:gd name="T29" fmla="*/ 124 h 356"/>
                <a:gd name="T30" fmla="*/ 29 w 32"/>
                <a:gd name="T31" fmla="*/ 126 h 356"/>
                <a:gd name="T32" fmla="*/ 23 w 32"/>
                <a:gd name="T33" fmla="*/ 126 h 356"/>
                <a:gd name="T34" fmla="*/ 28 w 32"/>
                <a:gd name="T35" fmla="*/ 138 h 356"/>
                <a:gd name="T36" fmla="*/ 31 w 32"/>
                <a:gd name="T37" fmla="*/ 139 h 356"/>
                <a:gd name="T38" fmla="*/ 32 w 32"/>
                <a:gd name="T39" fmla="*/ 142 h 356"/>
                <a:gd name="T40" fmla="*/ 31 w 32"/>
                <a:gd name="T41" fmla="*/ 224 h 356"/>
                <a:gd name="T42" fmla="*/ 29 w 32"/>
                <a:gd name="T43" fmla="*/ 227 h 356"/>
                <a:gd name="T44" fmla="*/ 23 w 32"/>
                <a:gd name="T45" fmla="*/ 227 h 356"/>
                <a:gd name="T46" fmla="*/ 28 w 32"/>
                <a:gd name="T47" fmla="*/ 237 h 356"/>
                <a:gd name="T48" fmla="*/ 31 w 32"/>
                <a:gd name="T49" fmla="*/ 240 h 356"/>
                <a:gd name="T50" fmla="*/ 32 w 32"/>
                <a:gd name="T51" fmla="*/ 242 h 356"/>
                <a:gd name="T52" fmla="*/ 31 w 32"/>
                <a:gd name="T53" fmla="*/ 323 h 356"/>
                <a:gd name="T54" fmla="*/ 29 w 32"/>
                <a:gd name="T55" fmla="*/ 325 h 356"/>
                <a:gd name="T56" fmla="*/ 23 w 32"/>
                <a:gd name="T57" fmla="*/ 325 h 356"/>
                <a:gd name="T58" fmla="*/ 28 w 32"/>
                <a:gd name="T59" fmla="*/ 336 h 356"/>
                <a:gd name="T60" fmla="*/ 31 w 32"/>
                <a:gd name="T61" fmla="*/ 337 h 356"/>
                <a:gd name="T62" fmla="*/ 32 w 32"/>
                <a:gd name="T63" fmla="*/ 341 h 356"/>
                <a:gd name="T64" fmla="*/ 31 w 32"/>
                <a:gd name="T65" fmla="*/ 353 h 356"/>
                <a:gd name="T66" fmla="*/ 29 w 32"/>
                <a:gd name="T67" fmla="*/ 356 h 356"/>
                <a:gd name="T68" fmla="*/ 8 w 32"/>
                <a:gd name="T69" fmla="*/ 348 h 356"/>
                <a:gd name="T70" fmla="*/ 24 w 32"/>
                <a:gd name="T71" fmla="*/ 348 h 356"/>
                <a:gd name="T72" fmla="*/ 19 w 32"/>
                <a:gd name="T73" fmla="*/ 345 h 356"/>
                <a:gd name="T74" fmla="*/ 17 w 32"/>
                <a:gd name="T75" fmla="*/ 344 h 356"/>
                <a:gd name="T76" fmla="*/ 15 w 32"/>
                <a:gd name="T77" fmla="*/ 341 h 356"/>
                <a:gd name="T78" fmla="*/ 16 w 32"/>
                <a:gd name="T79" fmla="*/ 320 h 356"/>
                <a:gd name="T80" fmla="*/ 18 w 32"/>
                <a:gd name="T81" fmla="*/ 318 h 356"/>
                <a:gd name="T82" fmla="*/ 24 w 32"/>
                <a:gd name="T83" fmla="*/ 317 h 356"/>
                <a:gd name="T84" fmla="*/ 19 w 32"/>
                <a:gd name="T85" fmla="*/ 246 h 356"/>
                <a:gd name="T86" fmla="*/ 17 w 32"/>
                <a:gd name="T87" fmla="*/ 245 h 356"/>
                <a:gd name="T88" fmla="*/ 15 w 32"/>
                <a:gd name="T89" fmla="*/ 242 h 356"/>
                <a:gd name="T90" fmla="*/ 16 w 32"/>
                <a:gd name="T91" fmla="*/ 221 h 356"/>
                <a:gd name="T92" fmla="*/ 18 w 32"/>
                <a:gd name="T93" fmla="*/ 219 h 356"/>
                <a:gd name="T94" fmla="*/ 24 w 32"/>
                <a:gd name="T95" fmla="*/ 219 h 356"/>
                <a:gd name="T96" fmla="*/ 19 w 32"/>
                <a:gd name="T97" fmla="*/ 146 h 356"/>
                <a:gd name="T98" fmla="*/ 17 w 32"/>
                <a:gd name="T99" fmla="*/ 145 h 356"/>
                <a:gd name="T100" fmla="*/ 15 w 32"/>
                <a:gd name="T101" fmla="*/ 142 h 356"/>
                <a:gd name="T102" fmla="*/ 16 w 32"/>
                <a:gd name="T103" fmla="*/ 121 h 356"/>
                <a:gd name="T104" fmla="*/ 18 w 32"/>
                <a:gd name="T105" fmla="*/ 119 h 356"/>
                <a:gd name="T106" fmla="*/ 24 w 32"/>
                <a:gd name="T107" fmla="*/ 118 h 356"/>
                <a:gd name="T108" fmla="*/ 19 w 32"/>
                <a:gd name="T109" fmla="*/ 45 h 356"/>
                <a:gd name="T110" fmla="*/ 17 w 32"/>
                <a:gd name="T111" fmla="*/ 44 h 356"/>
                <a:gd name="T112" fmla="*/ 15 w 32"/>
                <a:gd name="T113" fmla="*/ 41 h 356"/>
                <a:gd name="T114" fmla="*/ 16 w 32"/>
                <a:gd name="T115" fmla="*/ 20 h 356"/>
                <a:gd name="T116" fmla="*/ 18 w 32"/>
                <a:gd name="T117" fmla="*/ 18 h 356"/>
                <a:gd name="T118" fmla="*/ 24 w 32"/>
                <a:gd name="T119" fmla="*/ 18 h 356"/>
                <a:gd name="T120" fmla="*/ 8 w 32"/>
                <a:gd name="T121" fmla="*/ 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356">
                  <a:moveTo>
                    <a:pt x="28" y="356"/>
                  </a:moveTo>
                  <a:lnTo>
                    <a:pt x="4" y="356"/>
                  </a:lnTo>
                  <a:lnTo>
                    <a:pt x="3" y="356"/>
                  </a:lnTo>
                  <a:lnTo>
                    <a:pt x="2" y="355"/>
                  </a:lnTo>
                  <a:lnTo>
                    <a:pt x="1" y="353"/>
                  </a:lnTo>
                  <a:lnTo>
                    <a:pt x="0" y="352"/>
                  </a:lnTo>
                  <a:lnTo>
                    <a:pt x="0" y="4"/>
                  </a:lnTo>
                  <a:lnTo>
                    <a:pt x="1" y="2"/>
                  </a:lnTo>
                  <a:lnTo>
                    <a:pt x="2" y="1"/>
                  </a:lnTo>
                  <a:lnTo>
                    <a:pt x="3" y="0"/>
                  </a:lnTo>
                  <a:lnTo>
                    <a:pt x="4" y="0"/>
                  </a:lnTo>
                  <a:lnTo>
                    <a:pt x="28" y="0"/>
                  </a:lnTo>
                  <a:lnTo>
                    <a:pt x="29" y="0"/>
                  </a:lnTo>
                  <a:lnTo>
                    <a:pt x="31" y="1"/>
                  </a:lnTo>
                  <a:lnTo>
                    <a:pt x="31" y="2"/>
                  </a:lnTo>
                  <a:lnTo>
                    <a:pt x="32" y="4"/>
                  </a:lnTo>
                  <a:lnTo>
                    <a:pt x="32" y="22"/>
                  </a:lnTo>
                  <a:lnTo>
                    <a:pt x="31" y="23"/>
                  </a:lnTo>
                  <a:lnTo>
                    <a:pt x="31" y="24"/>
                  </a:lnTo>
                  <a:lnTo>
                    <a:pt x="29" y="25"/>
                  </a:lnTo>
                  <a:lnTo>
                    <a:pt x="28" y="26"/>
                  </a:lnTo>
                  <a:lnTo>
                    <a:pt x="23" y="26"/>
                  </a:lnTo>
                  <a:lnTo>
                    <a:pt x="23" y="37"/>
                  </a:lnTo>
                  <a:lnTo>
                    <a:pt x="28" y="37"/>
                  </a:lnTo>
                  <a:lnTo>
                    <a:pt x="29" y="37"/>
                  </a:lnTo>
                  <a:lnTo>
                    <a:pt x="31" y="38"/>
                  </a:lnTo>
                  <a:lnTo>
                    <a:pt x="31" y="39"/>
                  </a:lnTo>
                  <a:lnTo>
                    <a:pt x="32" y="41"/>
                  </a:lnTo>
                  <a:lnTo>
                    <a:pt x="32" y="122"/>
                  </a:lnTo>
                  <a:lnTo>
                    <a:pt x="31" y="124"/>
                  </a:lnTo>
                  <a:lnTo>
                    <a:pt x="31" y="125"/>
                  </a:lnTo>
                  <a:lnTo>
                    <a:pt x="29" y="126"/>
                  </a:lnTo>
                  <a:lnTo>
                    <a:pt x="28" y="126"/>
                  </a:lnTo>
                  <a:lnTo>
                    <a:pt x="23" y="126"/>
                  </a:lnTo>
                  <a:lnTo>
                    <a:pt x="23" y="138"/>
                  </a:lnTo>
                  <a:lnTo>
                    <a:pt x="28" y="138"/>
                  </a:lnTo>
                  <a:lnTo>
                    <a:pt x="29" y="138"/>
                  </a:lnTo>
                  <a:lnTo>
                    <a:pt x="31" y="139"/>
                  </a:lnTo>
                  <a:lnTo>
                    <a:pt x="31" y="140"/>
                  </a:lnTo>
                  <a:lnTo>
                    <a:pt x="32" y="142"/>
                  </a:lnTo>
                  <a:lnTo>
                    <a:pt x="32" y="223"/>
                  </a:lnTo>
                  <a:lnTo>
                    <a:pt x="31" y="224"/>
                  </a:lnTo>
                  <a:lnTo>
                    <a:pt x="31" y="226"/>
                  </a:lnTo>
                  <a:lnTo>
                    <a:pt x="29" y="227"/>
                  </a:lnTo>
                  <a:lnTo>
                    <a:pt x="28" y="227"/>
                  </a:lnTo>
                  <a:lnTo>
                    <a:pt x="23" y="227"/>
                  </a:lnTo>
                  <a:lnTo>
                    <a:pt x="23" y="237"/>
                  </a:lnTo>
                  <a:lnTo>
                    <a:pt x="28" y="237"/>
                  </a:lnTo>
                  <a:lnTo>
                    <a:pt x="29" y="239"/>
                  </a:lnTo>
                  <a:lnTo>
                    <a:pt x="31" y="240"/>
                  </a:lnTo>
                  <a:lnTo>
                    <a:pt x="31" y="241"/>
                  </a:lnTo>
                  <a:lnTo>
                    <a:pt x="32" y="242"/>
                  </a:lnTo>
                  <a:lnTo>
                    <a:pt x="32" y="321"/>
                  </a:lnTo>
                  <a:lnTo>
                    <a:pt x="31" y="323"/>
                  </a:lnTo>
                  <a:lnTo>
                    <a:pt x="31" y="324"/>
                  </a:lnTo>
                  <a:lnTo>
                    <a:pt x="29" y="325"/>
                  </a:lnTo>
                  <a:lnTo>
                    <a:pt x="28" y="325"/>
                  </a:lnTo>
                  <a:lnTo>
                    <a:pt x="23" y="325"/>
                  </a:lnTo>
                  <a:lnTo>
                    <a:pt x="23" y="336"/>
                  </a:lnTo>
                  <a:lnTo>
                    <a:pt x="28" y="336"/>
                  </a:lnTo>
                  <a:lnTo>
                    <a:pt x="29" y="336"/>
                  </a:lnTo>
                  <a:lnTo>
                    <a:pt x="31" y="337"/>
                  </a:lnTo>
                  <a:lnTo>
                    <a:pt x="31" y="338"/>
                  </a:lnTo>
                  <a:lnTo>
                    <a:pt x="32" y="341"/>
                  </a:lnTo>
                  <a:lnTo>
                    <a:pt x="32" y="352"/>
                  </a:lnTo>
                  <a:lnTo>
                    <a:pt x="31" y="353"/>
                  </a:lnTo>
                  <a:lnTo>
                    <a:pt x="31" y="355"/>
                  </a:lnTo>
                  <a:lnTo>
                    <a:pt x="29" y="356"/>
                  </a:lnTo>
                  <a:lnTo>
                    <a:pt x="28" y="356"/>
                  </a:lnTo>
                  <a:close/>
                  <a:moveTo>
                    <a:pt x="8" y="348"/>
                  </a:moveTo>
                  <a:lnTo>
                    <a:pt x="8" y="348"/>
                  </a:lnTo>
                  <a:lnTo>
                    <a:pt x="24" y="348"/>
                  </a:lnTo>
                  <a:lnTo>
                    <a:pt x="24" y="345"/>
                  </a:lnTo>
                  <a:lnTo>
                    <a:pt x="19" y="345"/>
                  </a:lnTo>
                  <a:lnTo>
                    <a:pt x="18" y="344"/>
                  </a:lnTo>
                  <a:lnTo>
                    <a:pt x="17" y="344"/>
                  </a:lnTo>
                  <a:lnTo>
                    <a:pt x="16" y="342"/>
                  </a:lnTo>
                  <a:lnTo>
                    <a:pt x="15" y="341"/>
                  </a:lnTo>
                  <a:lnTo>
                    <a:pt x="15" y="321"/>
                  </a:lnTo>
                  <a:lnTo>
                    <a:pt x="16" y="320"/>
                  </a:lnTo>
                  <a:lnTo>
                    <a:pt x="17" y="318"/>
                  </a:lnTo>
                  <a:lnTo>
                    <a:pt x="18" y="318"/>
                  </a:lnTo>
                  <a:lnTo>
                    <a:pt x="19" y="317"/>
                  </a:lnTo>
                  <a:lnTo>
                    <a:pt x="24" y="317"/>
                  </a:lnTo>
                  <a:lnTo>
                    <a:pt x="24" y="246"/>
                  </a:lnTo>
                  <a:lnTo>
                    <a:pt x="19" y="246"/>
                  </a:lnTo>
                  <a:lnTo>
                    <a:pt x="18" y="246"/>
                  </a:lnTo>
                  <a:lnTo>
                    <a:pt x="17" y="245"/>
                  </a:lnTo>
                  <a:lnTo>
                    <a:pt x="16" y="244"/>
                  </a:lnTo>
                  <a:lnTo>
                    <a:pt x="15" y="242"/>
                  </a:lnTo>
                  <a:lnTo>
                    <a:pt x="15" y="223"/>
                  </a:lnTo>
                  <a:lnTo>
                    <a:pt x="16" y="221"/>
                  </a:lnTo>
                  <a:lnTo>
                    <a:pt x="17" y="220"/>
                  </a:lnTo>
                  <a:lnTo>
                    <a:pt x="18" y="219"/>
                  </a:lnTo>
                  <a:lnTo>
                    <a:pt x="19" y="219"/>
                  </a:lnTo>
                  <a:lnTo>
                    <a:pt x="24" y="219"/>
                  </a:lnTo>
                  <a:lnTo>
                    <a:pt x="24" y="146"/>
                  </a:lnTo>
                  <a:lnTo>
                    <a:pt x="19" y="146"/>
                  </a:lnTo>
                  <a:lnTo>
                    <a:pt x="18" y="145"/>
                  </a:lnTo>
                  <a:lnTo>
                    <a:pt x="17" y="145"/>
                  </a:lnTo>
                  <a:lnTo>
                    <a:pt x="16" y="143"/>
                  </a:lnTo>
                  <a:lnTo>
                    <a:pt x="15" y="142"/>
                  </a:lnTo>
                  <a:lnTo>
                    <a:pt x="15" y="122"/>
                  </a:lnTo>
                  <a:lnTo>
                    <a:pt x="16" y="121"/>
                  </a:lnTo>
                  <a:lnTo>
                    <a:pt x="17" y="119"/>
                  </a:lnTo>
                  <a:lnTo>
                    <a:pt x="18" y="119"/>
                  </a:lnTo>
                  <a:lnTo>
                    <a:pt x="19" y="118"/>
                  </a:lnTo>
                  <a:lnTo>
                    <a:pt x="24" y="118"/>
                  </a:lnTo>
                  <a:lnTo>
                    <a:pt x="24" y="45"/>
                  </a:lnTo>
                  <a:lnTo>
                    <a:pt x="19" y="45"/>
                  </a:lnTo>
                  <a:lnTo>
                    <a:pt x="18" y="45"/>
                  </a:lnTo>
                  <a:lnTo>
                    <a:pt x="17" y="44"/>
                  </a:lnTo>
                  <a:lnTo>
                    <a:pt x="16" y="43"/>
                  </a:lnTo>
                  <a:lnTo>
                    <a:pt x="15" y="41"/>
                  </a:lnTo>
                  <a:lnTo>
                    <a:pt x="15" y="22"/>
                  </a:lnTo>
                  <a:lnTo>
                    <a:pt x="16" y="20"/>
                  </a:lnTo>
                  <a:lnTo>
                    <a:pt x="17" y="19"/>
                  </a:lnTo>
                  <a:lnTo>
                    <a:pt x="18" y="18"/>
                  </a:lnTo>
                  <a:lnTo>
                    <a:pt x="19" y="18"/>
                  </a:lnTo>
                  <a:lnTo>
                    <a:pt x="24" y="18"/>
                  </a:lnTo>
                  <a:lnTo>
                    <a:pt x="24" y="8"/>
                  </a:lnTo>
                  <a:lnTo>
                    <a:pt x="8" y="8"/>
                  </a:lnTo>
                  <a:lnTo>
                    <a:pt x="8" y="3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5" name="Freeform 2302">
              <a:extLst>
                <a:ext uri="{FF2B5EF4-FFF2-40B4-BE49-F238E27FC236}">
                  <a16:creationId xmlns:a16="http://schemas.microsoft.com/office/drawing/2014/main" id="{7CBD1F03-06A8-25CE-359D-CB64A72C71BE}"/>
                </a:ext>
              </a:extLst>
            </p:cNvPr>
            <p:cNvSpPr>
              <a:spLocks noEditPoints="1"/>
            </p:cNvSpPr>
            <p:nvPr/>
          </p:nvSpPr>
          <p:spPr bwMode="auto">
            <a:xfrm>
              <a:off x="3387726" y="8369301"/>
              <a:ext cx="12700" cy="11113"/>
            </a:xfrm>
            <a:custGeom>
              <a:avLst/>
              <a:gdLst>
                <a:gd name="T0" fmla="*/ 30 w 34"/>
                <a:gd name="T1" fmla="*/ 27 h 27"/>
                <a:gd name="T2" fmla="*/ 4 w 34"/>
                <a:gd name="T3" fmla="*/ 27 h 27"/>
                <a:gd name="T4" fmla="*/ 3 w 34"/>
                <a:gd name="T5" fmla="*/ 26 h 27"/>
                <a:gd name="T6" fmla="*/ 2 w 34"/>
                <a:gd name="T7" fmla="*/ 26 h 27"/>
                <a:gd name="T8" fmla="*/ 1 w 34"/>
                <a:gd name="T9" fmla="*/ 24 h 27"/>
                <a:gd name="T10" fmla="*/ 0 w 34"/>
                <a:gd name="T11" fmla="*/ 23 h 27"/>
                <a:gd name="T12" fmla="*/ 0 w 34"/>
                <a:gd name="T13" fmla="*/ 5 h 27"/>
                <a:gd name="T14" fmla="*/ 1 w 34"/>
                <a:gd name="T15" fmla="*/ 4 h 27"/>
                <a:gd name="T16" fmla="*/ 2 w 34"/>
                <a:gd name="T17" fmla="*/ 1 h 27"/>
                <a:gd name="T18" fmla="*/ 3 w 34"/>
                <a:gd name="T19" fmla="*/ 1 h 27"/>
                <a:gd name="T20" fmla="*/ 4 w 34"/>
                <a:gd name="T21" fmla="*/ 0 h 27"/>
                <a:gd name="T22" fmla="*/ 23 w 34"/>
                <a:gd name="T23" fmla="*/ 0 h 27"/>
                <a:gd name="T24" fmla="*/ 27 w 34"/>
                <a:gd name="T25" fmla="*/ 1 h 27"/>
                <a:gd name="T26" fmla="*/ 31 w 34"/>
                <a:gd name="T27" fmla="*/ 4 h 27"/>
                <a:gd name="T28" fmla="*/ 33 w 34"/>
                <a:gd name="T29" fmla="*/ 8 h 27"/>
                <a:gd name="T30" fmla="*/ 34 w 34"/>
                <a:gd name="T31" fmla="*/ 12 h 27"/>
                <a:gd name="T32" fmla="*/ 34 w 34"/>
                <a:gd name="T33" fmla="*/ 23 h 27"/>
                <a:gd name="T34" fmla="*/ 33 w 34"/>
                <a:gd name="T35" fmla="*/ 24 h 27"/>
                <a:gd name="T36" fmla="*/ 33 w 34"/>
                <a:gd name="T37" fmla="*/ 26 h 27"/>
                <a:gd name="T38" fmla="*/ 31 w 34"/>
                <a:gd name="T39" fmla="*/ 26 h 27"/>
                <a:gd name="T40" fmla="*/ 30 w 34"/>
                <a:gd name="T41" fmla="*/ 27 h 27"/>
                <a:gd name="T42" fmla="*/ 8 w 34"/>
                <a:gd name="T43" fmla="*/ 19 h 27"/>
                <a:gd name="T44" fmla="*/ 8 w 34"/>
                <a:gd name="T45" fmla="*/ 19 h 27"/>
                <a:gd name="T46" fmla="*/ 26 w 34"/>
                <a:gd name="T47" fmla="*/ 19 h 27"/>
                <a:gd name="T48" fmla="*/ 26 w 34"/>
                <a:gd name="T49" fmla="*/ 12 h 27"/>
                <a:gd name="T50" fmla="*/ 25 w 34"/>
                <a:gd name="T51" fmla="*/ 10 h 27"/>
                <a:gd name="T52" fmla="*/ 23 w 34"/>
                <a:gd name="T53" fmla="*/ 9 h 27"/>
                <a:gd name="T54" fmla="*/ 8 w 34"/>
                <a:gd name="T55" fmla="*/ 9 h 27"/>
                <a:gd name="T56" fmla="*/ 8 w 34"/>
                <a:gd name="T5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7">
                  <a:moveTo>
                    <a:pt x="30" y="27"/>
                  </a:moveTo>
                  <a:lnTo>
                    <a:pt x="4" y="27"/>
                  </a:lnTo>
                  <a:lnTo>
                    <a:pt x="3" y="26"/>
                  </a:lnTo>
                  <a:lnTo>
                    <a:pt x="2" y="26"/>
                  </a:lnTo>
                  <a:lnTo>
                    <a:pt x="1" y="24"/>
                  </a:lnTo>
                  <a:lnTo>
                    <a:pt x="0" y="23"/>
                  </a:lnTo>
                  <a:lnTo>
                    <a:pt x="0" y="5"/>
                  </a:lnTo>
                  <a:lnTo>
                    <a:pt x="1" y="4"/>
                  </a:lnTo>
                  <a:lnTo>
                    <a:pt x="2" y="1"/>
                  </a:lnTo>
                  <a:lnTo>
                    <a:pt x="3" y="1"/>
                  </a:lnTo>
                  <a:lnTo>
                    <a:pt x="4" y="0"/>
                  </a:lnTo>
                  <a:lnTo>
                    <a:pt x="23" y="0"/>
                  </a:lnTo>
                  <a:lnTo>
                    <a:pt x="27" y="1"/>
                  </a:lnTo>
                  <a:lnTo>
                    <a:pt x="31" y="4"/>
                  </a:lnTo>
                  <a:lnTo>
                    <a:pt x="33" y="8"/>
                  </a:lnTo>
                  <a:lnTo>
                    <a:pt x="34" y="12"/>
                  </a:lnTo>
                  <a:lnTo>
                    <a:pt x="34" y="23"/>
                  </a:lnTo>
                  <a:lnTo>
                    <a:pt x="33" y="24"/>
                  </a:lnTo>
                  <a:lnTo>
                    <a:pt x="33" y="26"/>
                  </a:lnTo>
                  <a:lnTo>
                    <a:pt x="31" y="26"/>
                  </a:lnTo>
                  <a:lnTo>
                    <a:pt x="30" y="27"/>
                  </a:lnTo>
                  <a:close/>
                  <a:moveTo>
                    <a:pt x="8" y="19"/>
                  </a:moveTo>
                  <a:lnTo>
                    <a:pt x="8" y="19"/>
                  </a:lnTo>
                  <a:lnTo>
                    <a:pt x="26" y="19"/>
                  </a:lnTo>
                  <a:lnTo>
                    <a:pt x="26" y="12"/>
                  </a:lnTo>
                  <a:lnTo>
                    <a:pt x="25" y="10"/>
                  </a:lnTo>
                  <a:lnTo>
                    <a:pt x="23" y="9"/>
                  </a:lnTo>
                  <a:lnTo>
                    <a:pt x="8" y="9"/>
                  </a:lnTo>
                  <a:lnTo>
                    <a:pt x="8"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6" name="Freeform 2303">
              <a:extLst>
                <a:ext uri="{FF2B5EF4-FFF2-40B4-BE49-F238E27FC236}">
                  <a16:creationId xmlns:a16="http://schemas.microsoft.com/office/drawing/2014/main" id="{5A8CDCB4-D6FD-2664-9B69-D5782193F57C}"/>
                </a:ext>
              </a:extLst>
            </p:cNvPr>
            <p:cNvSpPr>
              <a:spLocks noEditPoints="1"/>
            </p:cNvSpPr>
            <p:nvPr/>
          </p:nvSpPr>
          <p:spPr bwMode="auto">
            <a:xfrm>
              <a:off x="3387726" y="8515351"/>
              <a:ext cx="12700" cy="11113"/>
            </a:xfrm>
            <a:custGeom>
              <a:avLst/>
              <a:gdLst>
                <a:gd name="T0" fmla="*/ 27 w 33"/>
                <a:gd name="T1" fmla="*/ 28 h 28"/>
                <a:gd name="T2" fmla="*/ 4 w 33"/>
                <a:gd name="T3" fmla="*/ 28 h 28"/>
                <a:gd name="T4" fmla="*/ 3 w 33"/>
                <a:gd name="T5" fmla="*/ 28 h 28"/>
                <a:gd name="T6" fmla="*/ 2 w 33"/>
                <a:gd name="T7" fmla="*/ 27 h 28"/>
                <a:gd name="T8" fmla="*/ 1 w 33"/>
                <a:gd name="T9" fmla="*/ 25 h 28"/>
                <a:gd name="T10" fmla="*/ 0 w 33"/>
                <a:gd name="T11" fmla="*/ 24 h 28"/>
                <a:gd name="T12" fmla="*/ 0 w 33"/>
                <a:gd name="T13" fmla="*/ 4 h 28"/>
                <a:gd name="T14" fmla="*/ 1 w 33"/>
                <a:gd name="T15" fmla="*/ 2 h 28"/>
                <a:gd name="T16" fmla="*/ 2 w 33"/>
                <a:gd name="T17" fmla="*/ 1 h 28"/>
                <a:gd name="T18" fmla="*/ 3 w 33"/>
                <a:gd name="T19" fmla="*/ 0 h 28"/>
                <a:gd name="T20" fmla="*/ 4 w 33"/>
                <a:gd name="T21" fmla="*/ 0 h 28"/>
                <a:gd name="T22" fmla="*/ 29 w 33"/>
                <a:gd name="T23" fmla="*/ 0 h 28"/>
                <a:gd name="T24" fmla="*/ 31 w 33"/>
                <a:gd name="T25" fmla="*/ 0 h 28"/>
                <a:gd name="T26" fmla="*/ 32 w 33"/>
                <a:gd name="T27" fmla="*/ 1 h 28"/>
                <a:gd name="T28" fmla="*/ 33 w 33"/>
                <a:gd name="T29" fmla="*/ 2 h 28"/>
                <a:gd name="T30" fmla="*/ 33 w 33"/>
                <a:gd name="T31" fmla="*/ 4 h 28"/>
                <a:gd name="T32" fmla="*/ 33 w 33"/>
                <a:gd name="T33" fmla="*/ 21 h 28"/>
                <a:gd name="T34" fmla="*/ 33 w 33"/>
                <a:gd name="T35" fmla="*/ 24 h 28"/>
                <a:gd name="T36" fmla="*/ 31 w 33"/>
                <a:gd name="T37" fmla="*/ 26 h 28"/>
                <a:gd name="T38" fmla="*/ 29 w 33"/>
                <a:gd name="T39" fmla="*/ 27 h 28"/>
                <a:gd name="T40" fmla="*/ 27 w 33"/>
                <a:gd name="T41" fmla="*/ 28 h 28"/>
                <a:gd name="T42" fmla="*/ 8 w 33"/>
                <a:gd name="T43" fmla="*/ 20 h 28"/>
                <a:gd name="T44" fmla="*/ 8 w 33"/>
                <a:gd name="T45" fmla="*/ 20 h 28"/>
                <a:gd name="T46" fmla="*/ 25 w 33"/>
                <a:gd name="T47" fmla="*/ 20 h 28"/>
                <a:gd name="T48" fmla="*/ 25 w 33"/>
                <a:gd name="T49" fmla="*/ 8 h 28"/>
                <a:gd name="T50" fmla="*/ 8 w 33"/>
                <a:gd name="T51" fmla="*/ 8 h 28"/>
                <a:gd name="T52" fmla="*/ 8 w 33"/>
                <a:gd name="T5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28">
                  <a:moveTo>
                    <a:pt x="27" y="28"/>
                  </a:moveTo>
                  <a:lnTo>
                    <a:pt x="4" y="28"/>
                  </a:lnTo>
                  <a:lnTo>
                    <a:pt x="3" y="28"/>
                  </a:lnTo>
                  <a:lnTo>
                    <a:pt x="2" y="27"/>
                  </a:lnTo>
                  <a:lnTo>
                    <a:pt x="1" y="25"/>
                  </a:lnTo>
                  <a:lnTo>
                    <a:pt x="0" y="24"/>
                  </a:lnTo>
                  <a:lnTo>
                    <a:pt x="0" y="4"/>
                  </a:lnTo>
                  <a:lnTo>
                    <a:pt x="1" y="2"/>
                  </a:lnTo>
                  <a:lnTo>
                    <a:pt x="2" y="1"/>
                  </a:lnTo>
                  <a:lnTo>
                    <a:pt x="3" y="0"/>
                  </a:lnTo>
                  <a:lnTo>
                    <a:pt x="4" y="0"/>
                  </a:lnTo>
                  <a:lnTo>
                    <a:pt x="29" y="0"/>
                  </a:lnTo>
                  <a:lnTo>
                    <a:pt x="31" y="0"/>
                  </a:lnTo>
                  <a:lnTo>
                    <a:pt x="32" y="1"/>
                  </a:lnTo>
                  <a:lnTo>
                    <a:pt x="33" y="2"/>
                  </a:lnTo>
                  <a:lnTo>
                    <a:pt x="33" y="4"/>
                  </a:lnTo>
                  <a:lnTo>
                    <a:pt x="33" y="21"/>
                  </a:lnTo>
                  <a:lnTo>
                    <a:pt x="33" y="24"/>
                  </a:lnTo>
                  <a:lnTo>
                    <a:pt x="31" y="26"/>
                  </a:lnTo>
                  <a:lnTo>
                    <a:pt x="29" y="27"/>
                  </a:lnTo>
                  <a:lnTo>
                    <a:pt x="27" y="28"/>
                  </a:lnTo>
                  <a:close/>
                  <a:moveTo>
                    <a:pt x="8" y="20"/>
                  </a:moveTo>
                  <a:lnTo>
                    <a:pt x="8" y="20"/>
                  </a:lnTo>
                  <a:lnTo>
                    <a:pt x="25" y="20"/>
                  </a:lnTo>
                  <a:lnTo>
                    <a:pt x="25" y="8"/>
                  </a:lnTo>
                  <a:lnTo>
                    <a:pt x="8" y="8"/>
                  </a:lnTo>
                  <a:lnTo>
                    <a:pt x="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7" name="Freeform 2304">
              <a:extLst>
                <a:ext uri="{FF2B5EF4-FFF2-40B4-BE49-F238E27FC236}">
                  <a16:creationId xmlns:a16="http://schemas.microsoft.com/office/drawing/2014/main" id="{300E6F29-DD59-5B84-77C5-5D4CC6C15BF3}"/>
                </a:ext>
              </a:extLst>
            </p:cNvPr>
            <p:cNvSpPr>
              <a:spLocks/>
            </p:cNvSpPr>
            <p:nvPr/>
          </p:nvSpPr>
          <p:spPr bwMode="auto">
            <a:xfrm>
              <a:off x="3071813" y="8377238"/>
              <a:ext cx="3175" cy="139700"/>
            </a:xfrm>
            <a:custGeom>
              <a:avLst/>
              <a:gdLst>
                <a:gd name="T0" fmla="*/ 4 w 8"/>
                <a:gd name="T1" fmla="*/ 353 h 353"/>
                <a:gd name="T2" fmla="*/ 3 w 8"/>
                <a:gd name="T3" fmla="*/ 353 h 353"/>
                <a:gd name="T4" fmla="*/ 2 w 8"/>
                <a:gd name="T5" fmla="*/ 352 h 353"/>
                <a:gd name="T6" fmla="*/ 1 w 8"/>
                <a:gd name="T7" fmla="*/ 351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1"/>
                  </a:lnTo>
                  <a:lnTo>
                    <a:pt x="0" y="349"/>
                  </a:lnTo>
                  <a:lnTo>
                    <a:pt x="0" y="4"/>
                  </a:lnTo>
                  <a:lnTo>
                    <a:pt x="1" y="2"/>
                  </a:lnTo>
                  <a:lnTo>
                    <a:pt x="2"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8" name="Freeform 2305">
              <a:extLst>
                <a:ext uri="{FF2B5EF4-FFF2-40B4-BE49-F238E27FC236}">
                  <a16:creationId xmlns:a16="http://schemas.microsoft.com/office/drawing/2014/main" id="{38C37652-335F-D90A-B21C-94B5AADA7602}"/>
                </a:ext>
              </a:extLst>
            </p:cNvPr>
            <p:cNvSpPr>
              <a:spLocks/>
            </p:cNvSpPr>
            <p:nvPr/>
          </p:nvSpPr>
          <p:spPr bwMode="auto">
            <a:xfrm>
              <a:off x="3090863" y="8377238"/>
              <a:ext cx="3175" cy="139700"/>
            </a:xfrm>
            <a:custGeom>
              <a:avLst/>
              <a:gdLst>
                <a:gd name="T0" fmla="*/ 4 w 8"/>
                <a:gd name="T1" fmla="*/ 353 h 353"/>
                <a:gd name="T2" fmla="*/ 3 w 8"/>
                <a:gd name="T3" fmla="*/ 353 h 353"/>
                <a:gd name="T4" fmla="*/ 1 w 8"/>
                <a:gd name="T5" fmla="*/ 352 h 353"/>
                <a:gd name="T6" fmla="*/ 1 w 8"/>
                <a:gd name="T7" fmla="*/ 351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1"/>
                  </a:lnTo>
                  <a:lnTo>
                    <a:pt x="0" y="349"/>
                  </a:lnTo>
                  <a:lnTo>
                    <a:pt x="0" y="4"/>
                  </a:lnTo>
                  <a:lnTo>
                    <a:pt x="1"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09" name="Freeform 2306">
              <a:extLst>
                <a:ext uri="{FF2B5EF4-FFF2-40B4-BE49-F238E27FC236}">
                  <a16:creationId xmlns:a16="http://schemas.microsoft.com/office/drawing/2014/main" id="{5468815F-C49C-2E79-CE63-E9C8D8295D7D}"/>
                </a:ext>
              </a:extLst>
            </p:cNvPr>
            <p:cNvSpPr>
              <a:spLocks/>
            </p:cNvSpPr>
            <p:nvPr/>
          </p:nvSpPr>
          <p:spPr bwMode="auto">
            <a:xfrm>
              <a:off x="3057526" y="8377238"/>
              <a:ext cx="3175" cy="139700"/>
            </a:xfrm>
            <a:custGeom>
              <a:avLst/>
              <a:gdLst>
                <a:gd name="T0" fmla="*/ 4 w 8"/>
                <a:gd name="T1" fmla="*/ 353 h 353"/>
                <a:gd name="T2" fmla="*/ 3 w 8"/>
                <a:gd name="T3" fmla="*/ 353 h 353"/>
                <a:gd name="T4" fmla="*/ 1 w 8"/>
                <a:gd name="T5" fmla="*/ 352 h 353"/>
                <a:gd name="T6" fmla="*/ 1 w 8"/>
                <a:gd name="T7" fmla="*/ 351 h 353"/>
                <a:gd name="T8" fmla="*/ 0 w 8"/>
                <a:gd name="T9" fmla="*/ 349 h 353"/>
                <a:gd name="T10" fmla="*/ 0 w 8"/>
                <a:gd name="T11" fmla="*/ 4 h 353"/>
                <a:gd name="T12" fmla="*/ 1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1" y="351"/>
                  </a:lnTo>
                  <a:lnTo>
                    <a:pt x="0" y="349"/>
                  </a:lnTo>
                  <a:lnTo>
                    <a:pt x="0" y="4"/>
                  </a:lnTo>
                  <a:lnTo>
                    <a:pt x="1"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0" name="Freeform 2307">
              <a:extLst>
                <a:ext uri="{FF2B5EF4-FFF2-40B4-BE49-F238E27FC236}">
                  <a16:creationId xmlns:a16="http://schemas.microsoft.com/office/drawing/2014/main" id="{83AF011E-7669-9DBC-CBEC-62D1B695528B}"/>
                </a:ext>
              </a:extLst>
            </p:cNvPr>
            <p:cNvSpPr>
              <a:spLocks/>
            </p:cNvSpPr>
            <p:nvPr/>
          </p:nvSpPr>
          <p:spPr bwMode="auto">
            <a:xfrm>
              <a:off x="3067051" y="8377238"/>
              <a:ext cx="3175" cy="139700"/>
            </a:xfrm>
            <a:custGeom>
              <a:avLst/>
              <a:gdLst>
                <a:gd name="T0" fmla="*/ 5 w 9"/>
                <a:gd name="T1" fmla="*/ 353 h 353"/>
                <a:gd name="T2" fmla="*/ 4 w 9"/>
                <a:gd name="T3" fmla="*/ 353 h 353"/>
                <a:gd name="T4" fmla="*/ 2 w 9"/>
                <a:gd name="T5" fmla="*/ 352 h 353"/>
                <a:gd name="T6" fmla="*/ 0 w 9"/>
                <a:gd name="T7" fmla="*/ 351 h 353"/>
                <a:gd name="T8" fmla="*/ 0 w 9"/>
                <a:gd name="T9" fmla="*/ 349 h 353"/>
                <a:gd name="T10" fmla="*/ 0 w 9"/>
                <a:gd name="T11" fmla="*/ 4 h 353"/>
                <a:gd name="T12" fmla="*/ 0 w 9"/>
                <a:gd name="T13" fmla="*/ 2 h 353"/>
                <a:gd name="T14" fmla="*/ 2 w 9"/>
                <a:gd name="T15" fmla="*/ 1 h 353"/>
                <a:gd name="T16" fmla="*/ 4 w 9"/>
                <a:gd name="T17" fmla="*/ 0 h 353"/>
                <a:gd name="T18" fmla="*/ 5 w 9"/>
                <a:gd name="T19" fmla="*/ 0 h 353"/>
                <a:gd name="T20" fmla="*/ 7 w 9"/>
                <a:gd name="T21" fmla="*/ 0 h 353"/>
                <a:gd name="T22" fmla="*/ 8 w 9"/>
                <a:gd name="T23" fmla="*/ 1 h 353"/>
                <a:gd name="T24" fmla="*/ 9 w 9"/>
                <a:gd name="T25" fmla="*/ 2 h 353"/>
                <a:gd name="T26" fmla="*/ 9 w 9"/>
                <a:gd name="T27" fmla="*/ 4 h 353"/>
                <a:gd name="T28" fmla="*/ 9 w 9"/>
                <a:gd name="T29" fmla="*/ 349 h 353"/>
                <a:gd name="T30" fmla="*/ 9 w 9"/>
                <a:gd name="T31" fmla="*/ 351 h 353"/>
                <a:gd name="T32" fmla="*/ 8 w 9"/>
                <a:gd name="T33" fmla="*/ 352 h 353"/>
                <a:gd name="T34" fmla="*/ 7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4" y="353"/>
                  </a:lnTo>
                  <a:lnTo>
                    <a:pt x="2" y="352"/>
                  </a:lnTo>
                  <a:lnTo>
                    <a:pt x="0" y="351"/>
                  </a:lnTo>
                  <a:lnTo>
                    <a:pt x="0" y="349"/>
                  </a:lnTo>
                  <a:lnTo>
                    <a:pt x="0" y="4"/>
                  </a:lnTo>
                  <a:lnTo>
                    <a:pt x="0" y="2"/>
                  </a:lnTo>
                  <a:lnTo>
                    <a:pt x="2" y="1"/>
                  </a:lnTo>
                  <a:lnTo>
                    <a:pt x="4" y="0"/>
                  </a:lnTo>
                  <a:lnTo>
                    <a:pt x="5" y="0"/>
                  </a:lnTo>
                  <a:lnTo>
                    <a:pt x="7" y="0"/>
                  </a:lnTo>
                  <a:lnTo>
                    <a:pt x="8" y="1"/>
                  </a:lnTo>
                  <a:lnTo>
                    <a:pt x="9" y="2"/>
                  </a:lnTo>
                  <a:lnTo>
                    <a:pt x="9" y="4"/>
                  </a:lnTo>
                  <a:lnTo>
                    <a:pt x="9" y="349"/>
                  </a:lnTo>
                  <a:lnTo>
                    <a:pt x="9" y="351"/>
                  </a:lnTo>
                  <a:lnTo>
                    <a:pt x="8" y="352"/>
                  </a:lnTo>
                  <a:lnTo>
                    <a:pt x="7" y="353"/>
                  </a:lnTo>
                  <a:lnTo>
                    <a:pt x="5"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1" name="Freeform 2308">
              <a:extLst>
                <a:ext uri="{FF2B5EF4-FFF2-40B4-BE49-F238E27FC236}">
                  <a16:creationId xmlns:a16="http://schemas.microsoft.com/office/drawing/2014/main" id="{C8EFA443-F919-8454-F8A3-3FAACDF0030E}"/>
                </a:ext>
              </a:extLst>
            </p:cNvPr>
            <p:cNvSpPr>
              <a:spLocks/>
            </p:cNvSpPr>
            <p:nvPr/>
          </p:nvSpPr>
          <p:spPr bwMode="auto">
            <a:xfrm>
              <a:off x="3098801" y="8377238"/>
              <a:ext cx="3175" cy="139700"/>
            </a:xfrm>
            <a:custGeom>
              <a:avLst/>
              <a:gdLst>
                <a:gd name="T0" fmla="*/ 4 w 8"/>
                <a:gd name="T1" fmla="*/ 353 h 353"/>
                <a:gd name="T2" fmla="*/ 3 w 8"/>
                <a:gd name="T3" fmla="*/ 353 h 353"/>
                <a:gd name="T4" fmla="*/ 2 w 8"/>
                <a:gd name="T5" fmla="*/ 352 h 353"/>
                <a:gd name="T6" fmla="*/ 1 w 8"/>
                <a:gd name="T7" fmla="*/ 351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1"/>
                  </a:lnTo>
                  <a:lnTo>
                    <a:pt x="0" y="349"/>
                  </a:lnTo>
                  <a:lnTo>
                    <a:pt x="0" y="4"/>
                  </a:lnTo>
                  <a:lnTo>
                    <a:pt x="1" y="2"/>
                  </a:lnTo>
                  <a:lnTo>
                    <a:pt x="2"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2" name="Freeform 2309">
              <a:extLst>
                <a:ext uri="{FF2B5EF4-FFF2-40B4-BE49-F238E27FC236}">
                  <a16:creationId xmlns:a16="http://schemas.microsoft.com/office/drawing/2014/main" id="{A0C5A978-BD15-E3B3-1E36-F43C4F448B32}"/>
                </a:ext>
              </a:extLst>
            </p:cNvPr>
            <p:cNvSpPr>
              <a:spLocks/>
            </p:cNvSpPr>
            <p:nvPr/>
          </p:nvSpPr>
          <p:spPr bwMode="auto">
            <a:xfrm>
              <a:off x="3108326" y="8377238"/>
              <a:ext cx="3175" cy="139700"/>
            </a:xfrm>
            <a:custGeom>
              <a:avLst/>
              <a:gdLst>
                <a:gd name="T0" fmla="*/ 4 w 8"/>
                <a:gd name="T1" fmla="*/ 353 h 353"/>
                <a:gd name="T2" fmla="*/ 3 w 8"/>
                <a:gd name="T3" fmla="*/ 353 h 353"/>
                <a:gd name="T4" fmla="*/ 2 w 8"/>
                <a:gd name="T5" fmla="*/ 352 h 353"/>
                <a:gd name="T6" fmla="*/ 1 w 8"/>
                <a:gd name="T7" fmla="*/ 351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1"/>
                  </a:lnTo>
                  <a:lnTo>
                    <a:pt x="0" y="349"/>
                  </a:lnTo>
                  <a:lnTo>
                    <a:pt x="0" y="4"/>
                  </a:lnTo>
                  <a:lnTo>
                    <a:pt x="1" y="2"/>
                  </a:lnTo>
                  <a:lnTo>
                    <a:pt x="2"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3" name="Freeform 2310">
              <a:extLst>
                <a:ext uri="{FF2B5EF4-FFF2-40B4-BE49-F238E27FC236}">
                  <a16:creationId xmlns:a16="http://schemas.microsoft.com/office/drawing/2014/main" id="{C8F935C2-2DE3-AA68-13B9-1F959577AD85}"/>
                </a:ext>
              </a:extLst>
            </p:cNvPr>
            <p:cNvSpPr>
              <a:spLocks/>
            </p:cNvSpPr>
            <p:nvPr/>
          </p:nvSpPr>
          <p:spPr bwMode="auto">
            <a:xfrm>
              <a:off x="3265488" y="8377238"/>
              <a:ext cx="3175" cy="139700"/>
            </a:xfrm>
            <a:custGeom>
              <a:avLst/>
              <a:gdLst>
                <a:gd name="T0" fmla="*/ 4 w 9"/>
                <a:gd name="T1" fmla="*/ 353 h 353"/>
                <a:gd name="T2" fmla="*/ 2 w 9"/>
                <a:gd name="T3" fmla="*/ 353 h 353"/>
                <a:gd name="T4" fmla="*/ 1 w 9"/>
                <a:gd name="T5" fmla="*/ 352 h 353"/>
                <a:gd name="T6" fmla="*/ 0 w 9"/>
                <a:gd name="T7" fmla="*/ 351 h 353"/>
                <a:gd name="T8" fmla="*/ 0 w 9"/>
                <a:gd name="T9" fmla="*/ 349 h 353"/>
                <a:gd name="T10" fmla="*/ 0 w 9"/>
                <a:gd name="T11" fmla="*/ 4 h 353"/>
                <a:gd name="T12" fmla="*/ 0 w 9"/>
                <a:gd name="T13" fmla="*/ 2 h 353"/>
                <a:gd name="T14" fmla="*/ 1 w 9"/>
                <a:gd name="T15" fmla="*/ 1 h 353"/>
                <a:gd name="T16" fmla="*/ 2 w 9"/>
                <a:gd name="T17" fmla="*/ 0 h 353"/>
                <a:gd name="T18" fmla="*/ 4 w 9"/>
                <a:gd name="T19" fmla="*/ 0 h 353"/>
                <a:gd name="T20" fmla="*/ 5 w 9"/>
                <a:gd name="T21" fmla="*/ 0 h 353"/>
                <a:gd name="T22" fmla="*/ 8 w 9"/>
                <a:gd name="T23" fmla="*/ 1 h 353"/>
                <a:gd name="T24" fmla="*/ 8 w 9"/>
                <a:gd name="T25" fmla="*/ 2 h 353"/>
                <a:gd name="T26" fmla="*/ 9 w 9"/>
                <a:gd name="T27" fmla="*/ 4 h 353"/>
                <a:gd name="T28" fmla="*/ 9 w 9"/>
                <a:gd name="T29" fmla="*/ 349 h 353"/>
                <a:gd name="T30" fmla="*/ 8 w 9"/>
                <a:gd name="T31" fmla="*/ 351 h 353"/>
                <a:gd name="T32" fmla="*/ 8 w 9"/>
                <a:gd name="T33" fmla="*/ 352 h 353"/>
                <a:gd name="T34" fmla="*/ 5 w 9"/>
                <a:gd name="T35" fmla="*/ 353 h 353"/>
                <a:gd name="T36" fmla="*/ 4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4" y="353"/>
                  </a:moveTo>
                  <a:lnTo>
                    <a:pt x="2" y="353"/>
                  </a:lnTo>
                  <a:lnTo>
                    <a:pt x="1" y="352"/>
                  </a:lnTo>
                  <a:lnTo>
                    <a:pt x="0" y="351"/>
                  </a:lnTo>
                  <a:lnTo>
                    <a:pt x="0" y="349"/>
                  </a:lnTo>
                  <a:lnTo>
                    <a:pt x="0" y="4"/>
                  </a:lnTo>
                  <a:lnTo>
                    <a:pt x="0" y="2"/>
                  </a:lnTo>
                  <a:lnTo>
                    <a:pt x="1" y="1"/>
                  </a:lnTo>
                  <a:lnTo>
                    <a:pt x="2" y="0"/>
                  </a:lnTo>
                  <a:lnTo>
                    <a:pt x="4" y="0"/>
                  </a:lnTo>
                  <a:lnTo>
                    <a:pt x="5" y="0"/>
                  </a:lnTo>
                  <a:lnTo>
                    <a:pt x="8" y="1"/>
                  </a:lnTo>
                  <a:lnTo>
                    <a:pt x="8" y="2"/>
                  </a:lnTo>
                  <a:lnTo>
                    <a:pt x="9" y="4"/>
                  </a:lnTo>
                  <a:lnTo>
                    <a:pt x="9" y="349"/>
                  </a:lnTo>
                  <a:lnTo>
                    <a:pt x="8" y="351"/>
                  </a:lnTo>
                  <a:lnTo>
                    <a:pt x="8" y="352"/>
                  </a:lnTo>
                  <a:lnTo>
                    <a:pt x="5"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4" name="Freeform 2311">
              <a:extLst>
                <a:ext uri="{FF2B5EF4-FFF2-40B4-BE49-F238E27FC236}">
                  <a16:creationId xmlns:a16="http://schemas.microsoft.com/office/drawing/2014/main" id="{6FE1059C-F9C0-0777-E5C8-80D97466BB11}"/>
                </a:ext>
              </a:extLst>
            </p:cNvPr>
            <p:cNvSpPr>
              <a:spLocks/>
            </p:cNvSpPr>
            <p:nvPr/>
          </p:nvSpPr>
          <p:spPr bwMode="auto">
            <a:xfrm>
              <a:off x="3273426" y="8377238"/>
              <a:ext cx="3175" cy="139700"/>
            </a:xfrm>
            <a:custGeom>
              <a:avLst/>
              <a:gdLst>
                <a:gd name="T0" fmla="*/ 4 w 8"/>
                <a:gd name="T1" fmla="*/ 353 h 353"/>
                <a:gd name="T2" fmla="*/ 2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1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1"/>
                  </a:lnTo>
                  <a:lnTo>
                    <a:pt x="0" y="349"/>
                  </a:lnTo>
                  <a:lnTo>
                    <a:pt x="0" y="4"/>
                  </a:lnTo>
                  <a:lnTo>
                    <a:pt x="0" y="2"/>
                  </a:lnTo>
                  <a:lnTo>
                    <a:pt x="1" y="1"/>
                  </a:lnTo>
                  <a:lnTo>
                    <a:pt x="2" y="0"/>
                  </a:lnTo>
                  <a:lnTo>
                    <a:pt x="4" y="0"/>
                  </a:lnTo>
                  <a:lnTo>
                    <a:pt x="5" y="0"/>
                  </a:lnTo>
                  <a:lnTo>
                    <a:pt x="6" y="1"/>
                  </a:lnTo>
                  <a:lnTo>
                    <a:pt x="7" y="2"/>
                  </a:lnTo>
                  <a:lnTo>
                    <a:pt x="8" y="4"/>
                  </a:lnTo>
                  <a:lnTo>
                    <a:pt x="8" y="349"/>
                  </a:lnTo>
                  <a:lnTo>
                    <a:pt x="7" y="351"/>
                  </a:lnTo>
                  <a:lnTo>
                    <a:pt x="6" y="352"/>
                  </a:lnTo>
                  <a:lnTo>
                    <a:pt x="5"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5" name="Freeform 2312">
              <a:extLst>
                <a:ext uri="{FF2B5EF4-FFF2-40B4-BE49-F238E27FC236}">
                  <a16:creationId xmlns:a16="http://schemas.microsoft.com/office/drawing/2014/main" id="{514A2F3B-B32D-866B-7BC1-B85DA43A779C}"/>
                </a:ext>
              </a:extLst>
            </p:cNvPr>
            <p:cNvSpPr>
              <a:spLocks/>
            </p:cNvSpPr>
            <p:nvPr/>
          </p:nvSpPr>
          <p:spPr bwMode="auto">
            <a:xfrm>
              <a:off x="3336926" y="8377238"/>
              <a:ext cx="3175" cy="106363"/>
            </a:xfrm>
            <a:custGeom>
              <a:avLst/>
              <a:gdLst>
                <a:gd name="T0" fmla="*/ 4 w 8"/>
                <a:gd name="T1" fmla="*/ 267 h 267"/>
                <a:gd name="T2" fmla="*/ 3 w 8"/>
                <a:gd name="T3" fmla="*/ 266 h 267"/>
                <a:gd name="T4" fmla="*/ 1 w 8"/>
                <a:gd name="T5" fmla="*/ 266 h 267"/>
                <a:gd name="T6" fmla="*/ 0 w 8"/>
                <a:gd name="T7" fmla="*/ 264 h 267"/>
                <a:gd name="T8" fmla="*/ 0 w 8"/>
                <a:gd name="T9" fmla="*/ 263 h 267"/>
                <a:gd name="T10" fmla="*/ 0 w 8"/>
                <a:gd name="T11" fmla="*/ 4 h 267"/>
                <a:gd name="T12" fmla="*/ 0 w 8"/>
                <a:gd name="T13" fmla="*/ 2 h 267"/>
                <a:gd name="T14" fmla="*/ 1 w 8"/>
                <a:gd name="T15" fmla="*/ 1 h 267"/>
                <a:gd name="T16" fmla="*/ 3 w 8"/>
                <a:gd name="T17" fmla="*/ 0 h 267"/>
                <a:gd name="T18" fmla="*/ 4 w 8"/>
                <a:gd name="T19" fmla="*/ 0 h 267"/>
                <a:gd name="T20" fmla="*/ 6 w 8"/>
                <a:gd name="T21" fmla="*/ 0 h 267"/>
                <a:gd name="T22" fmla="*/ 7 w 8"/>
                <a:gd name="T23" fmla="*/ 1 h 267"/>
                <a:gd name="T24" fmla="*/ 8 w 8"/>
                <a:gd name="T25" fmla="*/ 2 h 267"/>
                <a:gd name="T26" fmla="*/ 8 w 8"/>
                <a:gd name="T27" fmla="*/ 4 h 267"/>
                <a:gd name="T28" fmla="*/ 8 w 8"/>
                <a:gd name="T29" fmla="*/ 263 h 267"/>
                <a:gd name="T30" fmla="*/ 8 w 8"/>
                <a:gd name="T31" fmla="*/ 264 h 267"/>
                <a:gd name="T32" fmla="*/ 7 w 8"/>
                <a:gd name="T33" fmla="*/ 266 h 267"/>
                <a:gd name="T34" fmla="*/ 6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3" y="266"/>
                  </a:lnTo>
                  <a:lnTo>
                    <a:pt x="1" y="266"/>
                  </a:lnTo>
                  <a:lnTo>
                    <a:pt x="0" y="264"/>
                  </a:lnTo>
                  <a:lnTo>
                    <a:pt x="0" y="263"/>
                  </a:lnTo>
                  <a:lnTo>
                    <a:pt x="0" y="4"/>
                  </a:lnTo>
                  <a:lnTo>
                    <a:pt x="0" y="2"/>
                  </a:lnTo>
                  <a:lnTo>
                    <a:pt x="1" y="1"/>
                  </a:lnTo>
                  <a:lnTo>
                    <a:pt x="3" y="0"/>
                  </a:lnTo>
                  <a:lnTo>
                    <a:pt x="4" y="0"/>
                  </a:lnTo>
                  <a:lnTo>
                    <a:pt x="6" y="0"/>
                  </a:lnTo>
                  <a:lnTo>
                    <a:pt x="7" y="1"/>
                  </a:lnTo>
                  <a:lnTo>
                    <a:pt x="8" y="2"/>
                  </a:lnTo>
                  <a:lnTo>
                    <a:pt x="8" y="4"/>
                  </a:lnTo>
                  <a:lnTo>
                    <a:pt x="8" y="263"/>
                  </a:lnTo>
                  <a:lnTo>
                    <a:pt x="8" y="264"/>
                  </a:lnTo>
                  <a:lnTo>
                    <a:pt x="7" y="266"/>
                  </a:lnTo>
                  <a:lnTo>
                    <a:pt x="6" y="266"/>
                  </a:lnTo>
                  <a:lnTo>
                    <a:pt x="4" y="2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6" name="Freeform 2313">
              <a:extLst>
                <a:ext uri="{FF2B5EF4-FFF2-40B4-BE49-F238E27FC236}">
                  <a16:creationId xmlns:a16="http://schemas.microsoft.com/office/drawing/2014/main" id="{667C3302-29A6-F5B2-DC6F-3BC332FFA775}"/>
                </a:ext>
              </a:extLst>
            </p:cNvPr>
            <p:cNvSpPr>
              <a:spLocks/>
            </p:cNvSpPr>
            <p:nvPr/>
          </p:nvSpPr>
          <p:spPr bwMode="auto">
            <a:xfrm>
              <a:off x="3281363" y="8377238"/>
              <a:ext cx="3175" cy="22225"/>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7 w 8"/>
                <a:gd name="T23" fmla="*/ 1 h 57"/>
                <a:gd name="T24" fmla="*/ 8 w 8"/>
                <a:gd name="T25" fmla="*/ 2 h 57"/>
                <a:gd name="T26" fmla="*/ 8 w 8"/>
                <a:gd name="T27" fmla="*/ 4 h 57"/>
                <a:gd name="T28" fmla="*/ 8 w 8"/>
                <a:gd name="T29" fmla="*/ 53 h 57"/>
                <a:gd name="T30" fmla="*/ 8 w 8"/>
                <a:gd name="T31" fmla="*/ 55 h 57"/>
                <a:gd name="T32" fmla="*/ 7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2"/>
                  </a:lnTo>
                  <a:lnTo>
                    <a:pt x="1" y="1"/>
                  </a:lnTo>
                  <a:lnTo>
                    <a:pt x="2" y="0"/>
                  </a:lnTo>
                  <a:lnTo>
                    <a:pt x="4" y="0"/>
                  </a:lnTo>
                  <a:lnTo>
                    <a:pt x="5" y="0"/>
                  </a:lnTo>
                  <a:lnTo>
                    <a:pt x="7" y="1"/>
                  </a:lnTo>
                  <a:lnTo>
                    <a:pt x="8" y="2"/>
                  </a:lnTo>
                  <a:lnTo>
                    <a:pt x="8" y="4"/>
                  </a:lnTo>
                  <a:lnTo>
                    <a:pt x="8" y="53"/>
                  </a:lnTo>
                  <a:lnTo>
                    <a:pt x="8" y="55"/>
                  </a:lnTo>
                  <a:lnTo>
                    <a:pt x="7" y="56"/>
                  </a:lnTo>
                  <a:lnTo>
                    <a:pt x="5"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7" name="Freeform 2314">
              <a:extLst>
                <a:ext uri="{FF2B5EF4-FFF2-40B4-BE49-F238E27FC236}">
                  <a16:creationId xmlns:a16="http://schemas.microsoft.com/office/drawing/2014/main" id="{F56CD95F-C235-2E83-F3A0-E5C62DDBAEB1}"/>
                </a:ext>
              </a:extLst>
            </p:cNvPr>
            <p:cNvSpPr>
              <a:spLocks/>
            </p:cNvSpPr>
            <p:nvPr/>
          </p:nvSpPr>
          <p:spPr bwMode="auto">
            <a:xfrm>
              <a:off x="3328988" y="8377238"/>
              <a:ext cx="3175" cy="139700"/>
            </a:xfrm>
            <a:custGeom>
              <a:avLst/>
              <a:gdLst>
                <a:gd name="T0" fmla="*/ 4 w 8"/>
                <a:gd name="T1" fmla="*/ 353 h 353"/>
                <a:gd name="T2" fmla="*/ 2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1"/>
                  </a:lnTo>
                  <a:lnTo>
                    <a:pt x="0" y="349"/>
                  </a:lnTo>
                  <a:lnTo>
                    <a:pt x="0" y="4"/>
                  </a:lnTo>
                  <a:lnTo>
                    <a:pt x="0" y="2"/>
                  </a:lnTo>
                  <a:lnTo>
                    <a:pt x="1" y="1"/>
                  </a:lnTo>
                  <a:lnTo>
                    <a:pt x="2" y="0"/>
                  </a:lnTo>
                  <a:lnTo>
                    <a:pt x="4" y="0"/>
                  </a:lnTo>
                  <a:lnTo>
                    <a:pt x="5" y="0"/>
                  </a:lnTo>
                  <a:lnTo>
                    <a:pt x="7" y="1"/>
                  </a:lnTo>
                  <a:lnTo>
                    <a:pt x="8" y="2"/>
                  </a:lnTo>
                  <a:lnTo>
                    <a:pt x="8" y="4"/>
                  </a:lnTo>
                  <a:lnTo>
                    <a:pt x="8" y="349"/>
                  </a:lnTo>
                  <a:lnTo>
                    <a:pt x="8" y="351"/>
                  </a:lnTo>
                  <a:lnTo>
                    <a:pt x="7" y="352"/>
                  </a:lnTo>
                  <a:lnTo>
                    <a:pt x="5"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8" name="Freeform 2315">
              <a:extLst>
                <a:ext uri="{FF2B5EF4-FFF2-40B4-BE49-F238E27FC236}">
                  <a16:creationId xmlns:a16="http://schemas.microsoft.com/office/drawing/2014/main" id="{66A6B846-EF01-0BB5-367D-A9D58B192DE9}"/>
                </a:ext>
              </a:extLst>
            </p:cNvPr>
            <p:cNvSpPr>
              <a:spLocks/>
            </p:cNvSpPr>
            <p:nvPr/>
          </p:nvSpPr>
          <p:spPr bwMode="auto">
            <a:xfrm>
              <a:off x="3154363" y="8377238"/>
              <a:ext cx="3175" cy="106363"/>
            </a:xfrm>
            <a:custGeom>
              <a:avLst/>
              <a:gdLst>
                <a:gd name="T0" fmla="*/ 4 w 8"/>
                <a:gd name="T1" fmla="*/ 269 h 269"/>
                <a:gd name="T2" fmla="*/ 2 w 8"/>
                <a:gd name="T3" fmla="*/ 269 h 269"/>
                <a:gd name="T4" fmla="*/ 1 w 8"/>
                <a:gd name="T5" fmla="*/ 268 h 269"/>
                <a:gd name="T6" fmla="*/ 0 w 8"/>
                <a:gd name="T7" fmla="*/ 267 h 269"/>
                <a:gd name="T8" fmla="*/ 0 w 8"/>
                <a:gd name="T9" fmla="*/ 265 h 269"/>
                <a:gd name="T10" fmla="*/ 0 w 8"/>
                <a:gd name="T11" fmla="*/ 4 h 269"/>
                <a:gd name="T12" fmla="*/ 0 w 8"/>
                <a:gd name="T13" fmla="*/ 2 h 269"/>
                <a:gd name="T14" fmla="*/ 1 w 8"/>
                <a:gd name="T15" fmla="*/ 1 h 269"/>
                <a:gd name="T16" fmla="*/ 2 w 8"/>
                <a:gd name="T17" fmla="*/ 0 h 269"/>
                <a:gd name="T18" fmla="*/ 4 w 8"/>
                <a:gd name="T19" fmla="*/ 0 h 269"/>
                <a:gd name="T20" fmla="*/ 5 w 8"/>
                <a:gd name="T21" fmla="*/ 0 h 269"/>
                <a:gd name="T22" fmla="*/ 6 w 8"/>
                <a:gd name="T23" fmla="*/ 1 h 269"/>
                <a:gd name="T24" fmla="*/ 7 w 8"/>
                <a:gd name="T25" fmla="*/ 2 h 269"/>
                <a:gd name="T26" fmla="*/ 8 w 8"/>
                <a:gd name="T27" fmla="*/ 4 h 269"/>
                <a:gd name="T28" fmla="*/ 8 w 8"/>
                <a:gd name="T29" fmla="*/ 265 h 269"/>
                <a:gd name="T30" fmla="*/ 7 w 8"/>
                <a:gd name="T31" fmla="*/ 267 h 269"/>
                <a:gd name="T32" fmla="*/ 6 w 8"/>
                <a:gd name="T33" fmla="*/ 268 h 269"/>
                <a:gd name="T34" fmla="*/ 5 w 8"/>
                <a:gd name="T35" fmla="*/ 269 h 269"/>
                <a:gd name="T36" fmla="*/ 4 w 8"/>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9">
                  <a:moveTo>
                    <a:pt x="4" y="269"/>
                  </a:moveTo>
                  <a:lnTo>
                    <a:pt x="2" y="269"/>
                  </a:lnTo>
                  <a:lnTo>
                    <a:pt x="1" y="268"/>
                  </a:lnTo>
                  <a:lnTo>
                    <a:pt x="0" y="267"/>
                  </a:lnTo>
                  <a:lnTo>
                    <a:pt x="0" y="265"/>
                  </a:lnTo>
                  <a:lnTo>
                    <a:pt x="0" y="4"/>
                  </a:lnTo>
                  <a:lnTo>
                    <a:pt x="0" y="2"/>
                  </a:lnTo>
                  <a:lnTo>
                    <a:pt x="1" y="1"/>
                  </a:lnTo>
                  <a:lnTo>
                    <a:pt x="2" y="0"/>
                  </a:lnTo>
                  <a:lnTo>
                    <a:pt x="4" y="0"/>
                  </a:lnTo>
                  <a:lnTo>
                    <a:pt x="5" y="0"/>
                  </a:lnTo>
                  <a:lnTo>
                    <a:pt x="6" y="1"/>
                  </a:lnTo>
                  <a:lnTo>
                    <a:pt x="7" y="2"/>
                  </a:lnTo>
                  <a:lnTo>
                    <a:pt x="8" y="4"/>
                  </a:lnTo>
                  <a:lnTo>
                    <a:pt x="8" y="265"/>
                  </a:lnTo>
                  <a:lnTo>
                    <a:pt x="7" y="267"/>
                  </a:lnTo>
                  <a:lnTo>
                    <a:pt x="6" y="268"/>
                  </a:lnTo>
                  <a:lnTo>
                    <a:pt x="5" y="269"/>
                  </a:lnTo>
                  <a:lnTo>
                    <a:pt x="4"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19" name="Freeform 2316">
              <a:extLst>
                <a:ext uri="{FF2B5EF4-FFF2-40B4-BE49-F238E27FC236}">
                  <a16:creationId xmlns:a16="http://schemas.microsoft.com/office/drawing/2014/main" id="{EF243577-7C02-B3FD-1A45-68F38F29C200}"/>
                </a:ext>
              </a:extLst>
            </p:cNvPr>
            <p:cNvSpPr>
              <a:spLocks/>
            </p:cNvSpPr>
            <p:nvPr/>
          </p:nvSpPr>
          <p:spPr bwMode="auto">
            <a:xfrm>
              <a:off x="3163888" y="8377238"/>
              <a:ext cx="3175" cy="139700"/>
            </a:xfrm>
            <a:custGeom>
              <a:avLst/>
              <a:gdLst>
                <a:gd name="T0" fmla="*/ 4 w 8"/>
                <a:gd name="T1" fmla="*/ 353 h 353"/>
                <a:gd name="T2" fmla="*/ 2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6 w 8"/>
                <a:gd name="T23" fmla="*/ 1 h 353"/>
                <a:gd name="T24" fmla="*/ 7 w 8"/>
                <a:gd name="T25" fmla="*/ 2 h 353"/>
                <a:gd name="T26" fmla="*/ 8 w 8"/>
                <a:gd name="T27" fmla="*/ 4 h 353"/>
                <a:gd name="T28" fmla="*/ 8 w 8"/>
                <a:gd name="T29" fmla="*/ 349 h 353"/>
                <a:gd name="T30" fmla="*/ 7 w 8"/>
                <a:gd name="T31" fmla="*/ 351 h 353"/>
                <a:gd name="T32" fmla="*/ 6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1"/>
                  </a:lnTo>
                  <a:lnTo>
                    <a:pt x="0" y="349"/>
                  </a:lnTo>
                  <a:lnTo>
                    <a:pt x="0" y="4"/>
                  </a:lnTo>
                  <a:lnTo>
                    <a:pt x="0" y="2"/>
                  </a:lnTo>
                  <a:lnTo>
                    <a:pt x="1" y="1"/>
                  </a:lnTo>
                  <a:lnTo>
                    <a:pt x="2" y="0"/>
                  </a:lnTo>
                  <a:lnTo>
                    <a:pt x="4" y="0"/>
                  </a:lnTo>
                  <a:lnTo>
                    <a:pt x="5" y="0"/>
                  </a:lnTo>
                  <a:lnTo>
                    <a:pt x="6" y="1"/>
                  </a:lnTo>
                  <a:lnTo>
                    <a:pt x="7" y="2"/>
                  </a:lnTo>
                  <a:lnTo>
                    <a:pt x="8" y="4"/>
                  </a:lnTo>
                  <a:lnTo>
                    <a:pt x="8" y="349"/>
                  </a:lnTo>
                  <a:lnTo>
                    <a:pt x="7" y="351"/>
                  </a:lnTo>
                  <a:lnTo>
                    <a:pt x="6" y="352"/>
                  </a:lnTo>
                  <a:lnTo>
                    <a:pt x="5"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0" name="Freeform 2317">
              <a:extLst>
                <a:ext uri="{FF2B5EF4-FFF2-40B4-BE49-F238E27FC236}">
                  <a16:creationId xmlns:a16="http://schemas.microsoft.com/office/drawing/2014/main" id="{810A0EB7-A196-FFBA-40B1-27545F9B82B7}"/>
                </a:ext>
              </a:extLst>
            </p:cNvPr>
            <p:cNvSpPr>
              <a:spLocks/>
            </p:cNvSpPr>
            <p:nvPr/>
          </p:nvSpPr>
          <p:spPr bwMode="auto">
            <a:xfrm>
              <a:off x="3178176" y="8377238"/>
              <a:ext cx="3175" cy="139700"/>
            </a:xfrm>
            <a:custGeom>
              <a:avLst/>
              <a:gdLst>
                <a:gd name="T0" fmla="*/ 4 w 8"/>
                <a:gd name="T1" fmla="*/ 353 h 353"/>
                <a:gd name="T2" fmla="*/ 2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5 w 8"/>
                <a:gd name="T21" fmla="*/ 0 h 353"/>
                <a:gd name="T22" fmla="*/ 7 w 8"/>
                <a:gd name="T23" fmla="*/ 1 h 353"/>
                <a:gd name="T24" fmla="*/ 7 w 8"/>
                <a:gd name="T25" fmla="*/ 2 h 353"/>
                <a:gd name="T26" fmla="*/ 8 w 8"/>
                <a:gd name="T27" fmla="*/ 4 h 353"/>
                <a:gd name="T28" fmla="*/ 8 w 8"/>
                <a:gd name="T29" fmla="*/ 349 h 353"/>
                <a:gd name="T30" fmla="*/ 7 w 8"/>
                <a:gd name="T31" fmla="*/ 351 h 353"/>
                <a:gd name="T32" fmla="*/ 7 w 8"/>
                <a:gd name="T33" fmla="*/ 352 h 353"/>
                <a:gd name="T34" fmla="*/ 5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1"/>
                  </a:lnTo>
                  <a:lnTo>
                    <a:pt x="0" y="349"/>
                  </a:lnTo>
                  <a:lnTo>
                    <a:pt x="0" y="4"/>
                  </a:lnTo>
                  <a:lnTo>
                    <a:pt x="0" y="2"/>
                  </a:lnTo>
                  <a:lnTo>
                    <a:pt x="1" y="1"/>
                  </a:lnTo>
                  <a:lnTo>
                    <a:pt x="2" y="0"/>
                  </a:lnTo>
                  <a:lnTo>
                    <a:pt x="4" y="0"/>
                  </a:lnTo>
                  <a:lnTo>
                    <a:pt x="5" y="0"/>
                  </a:lnTo>
                  <a:lnTo>
                    <a:pt x="7" y="1"/>
                  </a:lnTo>
                  <a:lnTo>
                    <a:pt x="7" y="2"/>
                  </a:lnTo>
                  <a:lnTo>
                    <a:pt x="8" y="4"/>
                  </a:lnTo>
                  <a:lnTo>
                    <a:pt x="8" y="349"/>
                  </a:lnTo>
                  <a:lnTo>
                    <a:pt x="7" y="351"/>
                  </a:lnTo>
                  <a:lnTo>
                    <a:pt x="7" y="352"/>
                  </a:lnTo>
                  <a:lnTo>
                    <a:pt x="5"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1" name="Freeform 2318">
              <a:extLst>
                <a:ext uri="{FF2B5EF4-FFF2-40B4-BE49-F238E27FC236}">
                  <a16:creationId xmlns:a16="http://schemas.microsoft.com/office/drawing/2014/main" id="{6629C67A-23B6-BED3-BB3C-2192E6DCB46D}"/>
                </a:ext>
              </a:extLst>
            </p:cNvPr>
            <p:cNvSpPr>
              <a:spLocks/>
            </p:cNvSpPr>
            <p:nvPr/>
          </p:nvSpPr>
          <p:spPr bwMode="auto">
            <a:xfrm>
              <a:off x="3186113" y="8377238"/>
              <a:ext cx="3175" cy="139700"/>
            </a:xfrm>
            <a:custGeom>
              <a:avLst/>
              <a:gdLst>
                <a:gd name="T0" fmla="*/ 5 w 9"/>
                <a:gd name="T1" fmla="*/ 353 h 353"/>
                <a:gd name="T2" fmla="*/ 3 w 9"/>
                <a:gd name="T3" fmla="*/ 353 h 353"/>
                <a:gd name="T4" fmla="*/ 1 w 9"/>
                <a:gd name="T5" fmla="*/ 352 h 353"/>
                <a:gd name="T6" fmla="*/ 0 w 9"/>
                <a:gd name="T7" fmla="*/ 351 h 353"/>
                <a:gd name="T8" fmla="*/ 0 w 9"/>
                <a:gd name="T9" fmla="*/ 349 h 353"/>
                <a:gd name="T10" fmla="*/ 0 w 9"/>
                <a:gd name="T11" fmla="*/ 4 h 353"/>
                <a:gd name="T12" fmla="*/ 0 w 9"/>
                <a:gd name="T13" fmla="*/ 2 h 353"/>
                <a:gd name="T14" fmla="*/ 1 w 9"/>
                <a:gd name="T15" fmla="*/ 1 h 353"/>
                <a:gd name="T16" fmla="*/ 3 w 9"/>
                <a:gd name="T17" fmla="*/ 0 h 353"/>
                <a:gd name="T18" fmla="*/ 5 w 9"/>
                <a:gd name="T19" fmla="*/ 0 h 353"/>
                <a:gd name="T20" fmla="*/ 6 w 9"/>
                <a:gd name="T21" fmla="*/ 0 h 353"/>
                <a:gd name="T22" fmla="*/ 8 w 9"/>
                <a:gd name="T23" fmla="*/ 1 h 353"/>
                <a:gd name="T24" fmla="*/ 8 w 9"/>
                <a:gd name="T25" fmla="*/ 2 h 353"/>
                <a:gd name="T26" fmla="*/ 9 w 9"/>
                <a:gd name="T27" fmla="*/ 4 h 353"/>
                <a:gd name="T28" fmla="*/ 9 w 9"/>
                <a:gd name="T29" fmla="*/ 349 h 353"/>
                <a:gd name="T30" fmla="*/ 8 w 9"/>
                <a:gd name="T31" fmla="*/ 351 h 353"/>
                <a:gd name="T32" fmla="*/ 8 w 9"/>
                <a:gd name="T33" fmla="*/ 352 h 353"/>
                <a:gd name="T34" fmla="*/ 6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3" y="353"/>
                  </a:lnTo>
                  <a:lnTo>
                    <a:pt x="1" y="352"/>
                  </a:lnTo>
                  <a:lnTo>
                    <a:pt x="0" y="351"/>
                  </a:lnTo>
                  <a:lnTo>
                    <a:pt x="0" y="349"/>
                  </a:lnTo>
                  <a:lnTo>
                    <a:pt x="0" y="4"/>
                  </a:lnTo>
                  <a:lnTo>
                    <a:pt x="0" y="2"/>
                  </a:lnTo>
                  <a:lnTo>
                    <a:pt x="1" y="1"/>
                  </a:lnTo>
                  <a:lnTo>
                    <a:pt x="3" y="0"/>
                  </a:lnTo>
                  <a:lnTo>
                    <a:pt x="5" y="0"/>
                  </a:lnTo>
                  <a:lnTo>
                    <a:pt x="6" y="0"/>
                  </a:lnTo>
                  <a:lnTo>
                    <a:pt x="8" y="1"/>
                  </a:lnTo>
                  <a:lnTo>
                    <a:pt x="8" y="2"/>
                  </a:lnTo>
                  <a:lnTo>
                    <a:pt x="9" y="4"/>
                  </a:lnTo>
                  <a:lnTo>
                    <a:pt x="9" y="349"/>
                  </a:lnTo>
                  <a:lnTo>
                    <a:pt x="8" y="351"/>
                  </a:lnTo>
                  <a:lnTo>
                    <a:pt x="8" y="352"/>
                  </a:lnTo>
                  <a:lnTo>
                    <a:pt x="6" y="353"/>
                  </a:lnTo>
                  <a:lnTo>
                    <a:pt x="5"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2" name="Freeform 2319">
              <a:extLst>
                <a:ext uri="{FF2B5EF4-FFF2-40B4-BE49-F238E27FC236}">
                  <a16:creationId xmlns:a16="http://schemas.microsoft.com/office/drawing/2014/main" id="{B5F155B0-5106-B045-5961-59879D5DB031}"/>
                </a:ext>
              </a:extLst>
            </p:cNvPr>
            <p:cNvSpPr>
              <a:spLocks/>
            </p:cNvSpPr>
            <p:nvPr/>
          </p:nvSpPr>
          <p:spPr bwMode="auto">
            <a:xfrm>
              <a:off x="3200401" y="8377238"/>
              <a:ext cx="3175" cy="139700"/>
            </a:xfrm>
            <a:custGeom>
              <a:avLst/>
              <a:gdLst>
                <a:gd name="T0" fmla="*/ 4 w 8"/>
                <a:gd name="T1" fmla="*/ 353 h 353"/>
                <a:gd name="T2" fmla="*/ 2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1"/>
                  </a:lnTo>
                  <a:lnTo>
                    <a:pt x="0" y="349"/>
                  </a:lnTo>
                  <a:lnTo>
                    <a:pt x="0" y="4"/>
                  </a:lnTo>
                  <a:lnTo>
                    <a:pt x="0" y="2"/>
                  </a:lnTo>
                  <a:lnTo>
                    <a:pt x="1" y="1"/>
                  </a:lnTo>
                  <a:lnTo>
                    <a:pt x="2"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3" name="Freeform 2320">
              <a:extLst>
                <a:ext uri="{FF2B5EF4-FFF2-40B4-BE49-F238E27FC236}">
                  <a16:creationId xmlns:a16="http://schemas.microsoft.com/office/drawing/2014/main" id="{26825FBB-FC24-1F8D-04CB-8F496FC12806}"/>
                </a:ext>
              </a:extLst>
            </p:cNvPr>
            <p:cNvSpPr>
              <a:spLocks/>
            </p:cNvSpPr>
            <p:nvPr/>
          </p:nvSpPr>
          <p:spPr bwMode="auto">
            <a:xfrm>
              <a:off x="3209926" y="8377238"/>
              <a:ext cx="3175" cy="139700"/>
            </a:xfrm>
            <a:custGeom>
              <a:avLst/>
              <a:gdLst>
                <a:gd name="T0" fmla="*/ 4 w 8"/>
                <a:gd name="T1" fmla="*/ 353 h 353"/>
                <a:gd name="T2" fmla="*/ 2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2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2" y="353"/>
                  </a:lnTo>
                  <a:lnTo>
                    <a:pt x="1" y="352"/>
                  </a:lnTo>
                  <a:lnTo>
                    <a:pt x="0" y="351"/>
                  </a:lnTo>
                  <a:lnTo>
                    <a:pt x="0" y="349"/>
                  </a:lnTo>
                  <a:lnTo>
                    <a:pt x="0" y="4"/>
                  </a:lnTo>
                  <a:lnTo>
                    <a:pt x="0" y="2"/>
                  </a:lnTo>
                  <a:lnTo>
                    <a:pt x="1" y="1"/>
                  </a:lnTo>
                  <a:lnTo>
                    <a:pt x="2"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4" name="Freeform 2321">
              <a:extLst>
                <a:ext uri="{FF2B5EF4-FFF2-40B4-BE49-F238E27FC236}">
                  <a16:creationId xmlns:a16="http://schemas.microsoft.com/office/drawing/2014/main" id="{70D6D2D5-97B7-5C11-D10B-1309425B0525}"/>
                </a:ext>
              </a:extLst>
            </p:cNvPr>
            <p:cNvSpPr>
              <a:spLocks/>
            </p:cNvSpPr>
            <p:nvPr/>
          </p:nvSpPr>
          <p:spPr bwMode="auto">
            <a:xfrm>
              <a:off x="3224213" y="8377238"/>
              <a:ext cx="3175" cy="139700"/>
            </a:xfrm>
            <a:custGeom>
              <a:avLst/>
              <a:gdLst>
                <a:gd name="T0" fmla="*/ 4 w 8"/>
                <a:gd name="T1" fmla="*/ 353 h 353"/>
                <a:gd name="T2" fmla="*/ 3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1"/>
                  </a:lnTo>
                  <a:lnTo>
                    <a:pt x="0" y="349"/>
                  </a:lnTo>
                  <a:lnTo>
                    <a:pt x="0" y="4"/>
                  </a:lnTo>
                  <a:lnTo>
                    <a:pt x="0"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5" name="Freeform 2322">
              <a:extLst>
                <a:ext uri="{FF2B5EF4-FFF2-40B4-BE49-F238E27FC236}">
                  <a16:creationId xmlns:a16="http://schemas.microsoft.com/office/drawing/2014/main" id="{7A1DD03E-5FD3-655D-8CC0-85A1386853DE}"/>
                </a:ext>
              </a:extLst>
            </p:cNvPr>
            <p:cNvSpPr>
              <a:spLocks/>
            </p:cNvSpPr>
            <p:nvPr/>
          </p:nvSpPr>
          <p:spPr bwMode="auto">
            <a:xfrm>
              <a:off x="3232151" y="8377238"/>
              <a:ext cx="3175" cy="139700"/>
            </a:xfrm>
            <a:custGeom>
              <a:avLst/>
              <a:gdLst>
                <a:gd name="T0" fmla="*/ 4 w 8"/>
                <a:gd name="T1" fmla="*/ 353 h 353"/>
                <a:gd name="T2" fmla="*/ 3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1"/>
                  </a:lnTo>
                  <a:lnTo>
                    <a:pt x="0" y="349"/>
                  </a:lnTo>
                  <a:lnTo>
                    <a:pt x="0" y="4"/>
                  </a:lnTo>
                  <a:lnTo>
                    <a:pt x="0"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6" name="Freeform 2323">
              <a:extLst>
                <a:ext uri="{FF2B5EF4-FFF2-40B4-BE49-F238E27FC236}">
                  <a16:creationId xmlns:a16="http://schemas.microsoft.com/office/drawing/2014/main" id="{5CCF0628-3D5B-F8BC-CB84-C646BEA68C33}"/>
                </a:ext>
              </a:extLst>
            </p:cNvPr>
            <p:cNvSpPr>
              <a:spLocks/>
            </p:cNvSpPr>
            <p:nvPr/>
          </p:nvSpPr>
          <p:spPr bwMode="auto">
            <a:xfrm>
              <a:off x="3246438" y="8377238"/>
              <a:ext cx="3175" cy="139700"/>
            </a:xfrm>
            <a:custGeom>
              <a:avLst/>
              <a:gdLst>
                <a:gd name="T0" fmla="*/ 5 w 9"/>
                <a:gd name="T1" fmla="*/ 353 h 353"/>
                <a:gd name="T2" fmla="*/ 4 w 9"/>
                <a:gd name="T3" fmla="*/ 353 h 353"/>
                <a:gd name="T4" fmla="*/ 3 w 9"/>
                <a:gd name="T5" fmla="*/ 352 h 353"/>
                <a:gd name="T6" fmla="*/ 1 w 9"/>
                <a:gd name="T7" fmla="*/ 351 h 353"/>
                <a:gd name="T8" fmla="*/ 0 w 9"/>
                <a:gd name="T9" fmla="*/ 349 h 353"/>
                <a:gd name="T10" fmla="*/ 0 w 9"/>
                <a:gd name="T11" fmla="*/ 4 h 353"/>
                <a:gd name="T12" fmla="*/ 1 w 9"/>
                <a:gd name="T13" fmla="*/ 2 h 353"/>
                <a:gd name="T14" fmla="*/ 3 w 9"/>
                <a:gd name="T15" fmla="*/ 1 h 353"/>
                <a:gd name="T16" fmla="*/ 4 w 9"/>
                <a:gd name="T17" fmla="*/ 0 h 353"/>
                <a:gd name="T18" fmla="*/ 5 w 9"/>
                <a:gd name="T19" fmla="*/ 0 h 353"/>
                <a:gd name="T20" fmla="*/ 7 w 9"/>
                <a:gd name="T21" fmla="*/ 0 h 353"/>
                <a:gd name="T22" fmla="*/ 8 w 9"/>
                <a:gd name="T23" fmla="*/ 1 h 353"/>
                <a:gd name="T24" fmla="*/ 9 w 9"/>
                <a:gd name="T25" fmla="*/ 2 h 353"/>
                <a:gd name="T26" fmla="*/ 9 w 9"/>
                <a:gd name="T27" fmla="*/ 4 h 353"/>
                <a:gd name="T28" fmla="*/ 9 w 9"/>
                <a:gd name="T29" fmla="*/ 349 h 353"/>
                <a:gd name="T30" fmla="*/ 9 w 9"/>
                <a:gd name="T31" fmla="*/ 351 h 353"/>
                <a:gd name="T32" fmla="*/ 8 w 9"/>
                <a:gd name="T33" fmla="*/ 352 h 353"/>
                <a:gd name="T34" fmla="*/ 7 w 9"/>
                <a:gd name="T35" fmla="*/ 353 h 353"/>
                <a:gd name="T36" fmla="*/ 5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5" y="353"/>
                  </a:moveTo>
                  <a:lnTo>
                    <a:pt x="4" y="353"/>
                  </a:lnTo>
                  <a:lnTo>
                    <a:pt x="3" y="352"/>
                  </a:lnTo>
                  <a:lnTo>
                    <a:pt x="1" y="351"/>
                  </a:lnTo>
                  <a:lnTo>
                    <a:pt x="0" y="349"/>
                  </a:lnTo>
                  <a:lnTo>
                    <a:pt x="0" y="4"/>
                  </a:lnTo>
                  <a:lnTo>
                    <a:pt x="1" y="2"/>
                  </a:lnTo>
                  <a:lnTo>
                    <a:pt x="3" y="1"/>
                  </a:lnTo>
                  <a:lnTo>
                    <a:pt x="4" y="0"/>
                  </a:lnTo>
                  <a:lnTo>
                    <a:pt x="5" y="0"/>
                  </a:lnTo>
                  <a:lnTo>
                    <a:pt x="7" y="0"/>
                  </a:lnTo>
                  <a:lnTo>
                    <a:pt x="8" y="1"/>
                  </a:lnTo>
                  <a:lnTo>
                    <a:pt x="9" y="2"/>
                  </a:lnTo>
                  <a:lnTo>
                    <a:pt x="9" y="4"/>
                  </a:lnTo>
                  <a:lnTo>
                    <a:pt x="9" y="349"/>
                  </a:lnTo>
                  <a:lnTo>
                    <a:pt x="9" y="351"/>
                  </a:lnTo>
                  <a:lnTo>
                    <a:pt x="8" y="352"/>
                  </a:lnTo>
                  <a:lnTo>
                    <a:pt x="7" y="353"/>
                  </a:lnTo>
                  <a:lnTo>
                    <a:pt x="5"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7" name="Freeform 2324">
              <a:extLst>
                <a:ext uri="{FF2B5EF4-FFF2-40B4-BE49-F238E27FC236}">
                  <a16:creationId xmlns:a16="http://schemas.microsoft.com/office/drawing/2014/main" id="{9D31A3BF-3CA2-1399-DCD5-43C5868F272C}"/>
                </a:ext>
              </a:extLst>
            </p:cNvPr>
            <p:cNvSpPr>
              <a:spLocks/>
            </p:cNvSpPr>
            <p:nvPr/>
          </p:nvSpPr>
          <p:spPr bwMode="auto">
            <a:xfrm>
              <a:off x="3255963" y="8377238"/>
              <a:ext cx="3175" cy="139700"/>
            </a:xfrm>
            <a:custGeom>
              <a:avLst/>
              <a:gdLst>
                <a:gd name="T0" fmla="*/ 4 w 8"/>
                <a:gd name="T1" fmla="*/ 353 h 353"/>
                <a:gd name="T2" fmla="*/ 3 w 8"/>
                <a:gd name="T3" fmla="*/ 353 h 353"/>
                <a:gd name="T4" fmla="*/ 2 w 8"/>
                <a:gd name="T5" fmla="*/ 352 h 353"/>
                <a:gd name="T6" fmla="*/ 1 w 8"/>
                <a:gd name="T7" fmla="*/ 351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1"/>
                  </a:lnTo>
                  <a:lnTo>
                    <a:pt x="0" y="349"/>
                  </a:lnTo>
                  <a:lnTo>
                    <a:pt x="0" y="4"/>
                  </a:lnTo>
                  <a:lnTo>
                    <a:pt x="1" y="2"/>
                  </a:lnTo>
                  <a:lnTo>
                    <a:pt x="2"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8" name="Freeform 2325">
              <a:extLst>
                <a:ext uri="{FF2B5EF4-FFF2-40B4-BE49-F238E27FC236}">
                  <a16:creationId xmlns:a16="http://schemas.microsoft.com/office/drawing/2014/main" id="{ED72E8C0-06FD-1887-4553-BB20257B6F8E}"/>
                </a:ext>
              </a:extLst>
            </p:cNvPr>
            <p:cNvSpPr>
              <a:spLocks/>
            </p:cNvSpPr>
            <p:nvPr/>
          </p:nvSpPr>
          <p:spPr bwMode="auto">
            <a:xfrm>
              <a:off x="3290888" y="8377238"/>
              <a:ext cx="3175" cy="22225"/>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6 w 8"/>
                <a:gd name="T21" fmla="*/ 0 h 57"/>
                <a:gd name="T22" fmla="*/ 7 w 8"/>
                <a:gd name="T23" fmla="*/ 1 h 57"/>
                <a:gd name="T24" fmla="*/ 8 w 8"/>
                <a:gd name="T25" fmla="*/ 2 h 57"/>
                <a:gd name="T26" fmla="*/ 8 w 8"/>
                <a:gd name="T27" fmla="*/ 4 h 57"/>
                <a:gd name="T28" fmla="*/ 8 w 8"/>
                <a:gd name="T29" fmla="*/ 53 h 57"/>
                <a:gd name="T30" fmla="*/ 8 w 8"/>
                <a:gd name="T31" fmla="*/ 55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2"/>
                  </a:lnTo>
                  <a:lnTo>
                    <a:pt x="1" y="1"/>
                  </a:lnTo>
                  <a:lnTo>
                    <a:pt x="2" y="0"/>
                  </a:lnTo>
                  <a:lnTo>
                    <a:pt x="4" y="0"/>
                  </a:lnTo>
                  <a:lnTo>
                    <a:pt x="6" y="0"/>
                  </a:lnTo>
                  <a:lnTo>
                    <a:pt x="7" y="1"/>
                  </a:lnTo>
                  <a:lnTo>
                    <a:pt x="8" y="2"/>
                  </a:lnTo>
                  <a:lnTo>
                    <a:pt x="8" y="4"/>
                  </a:lnTo>
                  <a:lnTo>
                    <a:pt x="8" y="53"/>
                  </a:lnTo>
                  <a:lnTo>
                    <a:pt x="8" y="55"/>
                  </a:lnTo>
                  <a:lnTo>
                    <a:pt x="7" y="56"/>
                  </a:lnTo>
                  <a:lnTo>
                    <a:pt x="6"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29" name="Freeform 2326">
              <a:extLst>
                <a:ext uri="{FF2B5EF4-FFF2-40B4-BE49-F238E27FC236}">
                  <a16:creationId xmlns:a16="http://schemas.microsoft.com/office/drawing/2014/main" id="{2D522B44-78BD-94AA-9D5C-D47773C59BC2}"/>
                </a:ext>
              </a:extLst>
            </p:cNvPr>
            <p:cNvSpPr>
              <a:spLocks/>
            </p:cNvSpPr>
            <p:nvPr/>
          </p:nvSpPr>
          <p:spPr bwMode="auto">
            <a:xfrm>
              <a:off x="3300413" y="8377238"/>
              <a:ext cx="3175" cy="22225"/>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6 w 8"/>
                <a:gd name="T21" fmla="*/ 0 h 57"/>
                <a:gd name="T22" fmla="*/ 7 w 8"/>
                <a:gd name="T23" fmla="*/ 1 h 57"/>
                <a:gd name="T24" fmla="*/ 8 w 8"/>
                <a:gd name="T25" fmla="*/ 2 h 57"/>
                <a:gd name="T26" fmla="*/ 8 w 8"/>
                <a:gd name="T27" fmla="*/ 4 h 57"/>
                <a:gd name="T28" fmla="*/ 8 w 8"/>
                <a:gd name="T29" fmla="*/ 53 h 57"/>
                <a:gd name="T30" fmla="*/ 8 w 8"/>
                <a:gd name="T31" fmla="*/ 55 h 57"/>
                <a:gd name="T32" fmla="*/ 7 w 8"/>
                <a:gd name="T33" fmla="*/ 56 h 57"/>
                <a:gd name="T34" fmla="*/ 6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2"/>
                  </a:lnTo>
                  <a:lnTo>
                    <a:pt x="1" y="1"/>
                  </a:lnTo>
                  <a:lnTo>
                    <a:pt x="2" y="0"/>
                  </a:lnTo>
                  <a:lnTo>
                    <a:pt x="4" y="0"/>
                  </a:lnTo>
                  <a:lnTo>
                    <a:pt x="6" y="0"/>
                  </a:lnTo>
                  <a:lnTo>
                    <a:pt x="7" y="1"/>
                  </a:lnTo>
                  <a:lnTo>
                    <a:pt x="8" y="2"/>
                  </a:lnTo>
                  <a:lnTo>
                    <a:pt x="8" y="4"/>
                  </a:lnTo>
                  <a:lnTo>
                    <a:pt x="8" y="53"/>
                  </a:lnTo>
                  <a:lnTo>
                    <a:pt x="8" y="55"/>
                  </a:lnTo>
                  <a:lnTo>
                    <a:pt x="7" y="56"/>
                  </a:lnTo>
                  <a:lnTo>
                    <a:pt x="6"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0" name="Freeform 2327">
              <a:extLst>
                <a:ext uri="{FF2B5EF4-FFF2-40B4-BE49-F238E27FC236}">
                  <a16:creationId xmlns:a16="http://schemas.microsoft.com/office/drawing/2014/main" id="{8AC5B44B-B7F1-25FF-4C1B-AAB764AB3069}"/>
                </a:ext>
              </a:extLst>
            </p:cNvPr>
            <p:cNvSpPr>
              <a:spLocks/>
            </p:cNvSpPr>
            <p:nvPr/>
          </p:nvSpPr>
          <p:spPr bwMode="auto">
            <a:xfrm>
              <a:off x="3311526" y="8377238"/>
              <a:ext cx="3175" cy="22225"/>
            </a:xfrm>
            <a:custGeom>
              <a:avLst/>
              <a:gdLst>
                <a:gd name="T0" fmla="*/ 4 w 8"/>
                <a:gd name="T1" fmla="*/ 57 h 57"/>
                <a:gd name="T2" fmla="*/ 2 w 8"/>
                <a:gd name="T3" fmla="*/ 57 h 57"/>
                <a:gd name="T4" fmla="*/ 1 w 8"/>
                <a:gd name="T5" fmla="*/ 56 h 57"/>
                <a:gd name="T6" fmla="*/ 0 w 8"/>
                <a:gd name="T7" fmla="*/ 55 h 57"/>
                <a:gd name="T8" fmla="*/ 0 w 8"/>
                <a:gd name="T9" fmla="*/ 53 h 57"/>
                <a:gd name="T10" fmla="*/ 0 w 8"/>
                <a:gd name="T11" fmla="*/ 4 h 57"/>
                <a:gd name="T12" fmla="*/ 0 w 8"/>
                <a:gd name="T13" fmla="*/ 2 h 57"/>
                <a:gd name="T14" fmla="*/ 1 w 8"/>
                <a:gd name="T15" fmla="*/ 1 h 57"/>
                <a:gd name="T16" fmla="*/ 2 w 8"/>
                <a:gd name="T17" fmla="*/ 0 h 57"/>
                <a:gd name="T18" fmla="*/ 4 w 8"/>
                <a:gd name="T19" fmla="*/ 0 h 57"/>
                <a:gd name="T20" fmla="*/ 5 w 8"/>
                <a:gd name="T21" fmla="*/ 0 h 57"/>
                <a:gd name="T22" fmla="*/ 6 w 8"/>
                <a:gd name="T23" fmla="*/ 1 h 57"/>
                <a:gd name="T24" fmla="*/ 7 w 8"/>
                <a:gd name="T25" fmla="*/ 2 h 57"/>
                <a:gd name="T26" fmla="*/ 8 w 8"/>
                <a:gd name="T27" fmla="*/ 4 h 57"/>
                <a:gd name="T28" fmla="*/ 8 w 8"/>
                <a:gd name="T29" fmla="*/ 53 h 57"/>
                <a:gd name="T30" fmla="*/ 7 w 8"/>
                <a:gd name="T31" fmla="*/ 55 h 57"/>
                <a:gd name="T32" fmla="*/ 6 w 8"/>
                <a:gd name="T33" fmla="*/ 56 h 57"/>
                <a:gd name="T34" fmla="*/ 5 w 8"/>
                <a:gd name="T35" fmla="*/ 57 h 57"/>
                <a:gd name="T36" fmla="*/ 4 w 8"/>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7">
                  <a:moveTo>
                    <a:pt x="4" y="57"/>
                  </a:moveTo>
                  <a:lnTo>
                    <a:pt x="2" y="57"/>
                  </a:lnTo>
                  <a:lnTo>
                    <a:pt x="1" y="56"/>
                  </a:lnTo>
                  <a:lnTo>
                    <a:pt x="0" y="55"/>
                  </a:lnTo>
                  <a:lnTo>
                    <a:pt x="0" y="53"/>
                  </a:lnTo>
                  <a:lnTo>
                    <a:pt x="0" y="4"/>
                  </a:lnTo>
                  <a:lnTo>
                    <a:pt x="0" y="2"/>
                  </a:lnTo>
                  <a:lnTo>
                    <a:pt x="1" y="1"/>
                  </a:lnTo>
                  <a:lnTo>
                    <a:pt x="2" y="0"/>
                  </a:lnTo>
                  <a:lnTo>
                    <a:pt x="4" y="0"/>
                  </a:lnTo>
                  <a:lnTo>
                    <a:pt x="5" y="0"/>
                  </a:lnTo>
                  <a:lnTo>
                    <a:pt x="6" y="1"/>
                  </a:lnTo>
                  <a:lnTo>
                    <a:pt x="7" y="2"/>
                  </a:lnTo>
                  <a:lnTo>
                    <a:pt x="8" y="4"/>
                  </a:lnTo>
                  <a:lnTo>
                    <a:pt x="8" y="53"/>
                  </a:lnTo>
                  <a:lnTo>
                    <a:pt x="7" y="55"/>
                  </a:lnTo>
                  <a:lnTo>
                    <a:pt x="6" y="56"/>
                  </a:lnTo>
                  <a:lnTo>
                    <a:pt x="5" y="57"/>
                  </a:lnTo>
                  <a:lnTo>
                    <a:pt x="4"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1" name="Freeform 2328">
              <a:extLst>
                <a:ext uri="{FF2B5EF4-FFF2-40B4-BE49-F238E27FC236}">
                  <a16:creationId xmlns:a16="http://schemas.microsoft.com/office/drawing/2014/main" id="{841469A0-F706-DAEF-BDD4-C764031ABC55}"/>
                </a:ext>
              </a:extLst>
            </p:cNvPr>
            <p:cNvSpPr>
              <a:spLocks/>
            </p:cNvSpPr>
            <p:nvPr/>
          </p:nvSpPr>
          <p:spPr bwMode="auto">
            <a:xfrm>
              <a:off x="3319463" y="8377238"/>
              <a:ext cx="3175" cy="22225"/>
            </a:xfrm>
            <a:custGeom>
              <a:avLst/>
              <a:gdLst>
                <a:gd name="T0" fmla="*/ 5 w 9"/>
                <a:gd name="T1" fmla="*/ 55 h 55"/>
                <a:gd name="T2" fmla="*/ 3 w 9"/>
                <a:gd name="T3" fmla="*/ 55 h 55"/>
                <a:gd name="T4" fmla="*/ 2 w 9"/>
                <a:gd name="T5" fmla="*/ 54 h 55"/>
                <a:gd name="T6" fmla="*/ 1 w 9"/>
                <a:gd name="T7" fmla="*/ 52 h 55"/>
                <a:gd name="T8" fmla="*/ 0 w 9"/>
                <a:gd name="T9" fmla="*/ 51 h 55"/>
                <a:gd name="T10" fmla="*/ 0 w 9"/>
                <a:gd name="T11" fmla="*/ 4 h 55"/>
                <a:gd name="T12" fmla="*/ 1 w 9"/>
                <a:gd name="T13" fmla="*/ 2 h 55"/>
                <a:gd name="T14" fmla="*/ 2 w 9"/>
                <a:gd name="T15" fmla="*/ 1 h 55"/>
                <a:gd name="T16" fmla="*/ 3 w 9"/>
                <a:gd name="T17" fmla="*/ 0 h 55"/>
                <a:gd name="T18" fmla="*/ 5 w 9"/>
                <a:gd name="T19" fmla="*/ 0 h 55"/>
                <a:gd name="T20" fmla="*/ 6 w 9"/>
                <a:gd name="T21" fmla="*/ 0 h 55"/>
                <a:gd name="T22" fmla="*/ 7 w 9"/>
                <a:gd name="T23" fmla="*/ 1 h 55"/>
                <a:gd name="T24" fmla="*/ 8 w 9"/>
                <a:gd name="T25" fmla="*/ 2 h 55"/>
                <a:gd name="T26" fmla="*/ 9 w 9"/>
                <a:gd name="T27" fmla="*/ 4 h 55"/>
                <a:gd name="T28" fmla="*/ 9 w 9"/>
                <a:gd name="T29" fmla="*/ 51 h 55"/>
                <a:gd name="T30" fmla="*/ 8 w 9"/>
                <a:gd name="T31" fmla="*/ 52 h 55"/>
                <a:gd name="T32" fmla="*/ 7 w 9"/>
                <a:gd name="T33" fmla="*/ 54 h 55"/>
                <a:gd name="T34" fmla="*/ 6 w 9"/>
                <a:gd name="T35" fmla="*/ 55 h 55"/>
                <a:gd name="T36" fmla="*/ 5 w 9"/>
                <a:gd name="T3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5">
                  <a:moveTo>
                    <a:pt x="5" y="55"/>
                  </a:moveTo>
                  <a:lnTo>
                    <a:pt x="3" y="55"/>
                  </a:lnTo>
                  <a:lnTo>
                    <a:pt x="2" y="54"/>
                  </a:lnTo>
                  <a:lnTo>
                    <a:pt x="1" y="52"/>
                  </a:lnTo>
                  <a:lnTo>
                    <a:pt x="0" y="51"/>
                  </a:lnTo>
                  <a:lnTo>
                    <a:pt x="0" y="4"/>
                  </a:lnTo>
                  <a:lnTo>
                    <a:pt x="1" y="2"/>
                  </a:lnTo>
                  <a:lnTo>
                    <a:pt x="2" y="1"/>
                  </a:lnTo>
                  <a:lnTo>
                    <a:pt x="3" y="0"/>
                  </a:lnTo>
                  <a:lnTo>
                    <a:pt x="5" y="0"/>
                  </a:lnTo>
                  <a:lnTo>
                    <a:pt x="6" y="0"/>
                  </a:lnTo>
                  <a:lnTo>
                    <a:pt x="7" y="1"/>
                  </a:lnTo>
                  <a:lnTo>
                    <a:pt x="8" y="2"/>
                  </a:lnTo>
                  <a:lnTo>
                    <a:pt x="9" y="4"/>
                  </a:lnTo>
                  <a:lnTo>
                    <a:pt x="9" y="51"/>
                  </a:lnTo>
                  <a:lnTo>
                    <a:pt x="8" y="52"/>
                  </a:lnTo>
                  <a:lnTo>
                    <a:pt x="7" y="54"/>
                  </a:lnTo>
                  <a:lnTo>
                    <a:pt x="6" y="55"/>
                  </a:lnTo>
                  <a:lnTo>
                    <a:pt x="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2" name="Freeform 2329">
              <a:extLst>
                <a:ext uri="{FF2B5EF4-FFF2-40B4-BE49-F238E27FC236}">
                  <a16:creationId xmlns:a16="http://schemas.microsoft.com/office/drawing/2014/main" id="{554E4888-99CE-5684-9081-F01C75581190}"/>
                </a:ext>
              </a:extLst>
            </p:cNvPr>
            <p:cNvSpPr>
              <a:spLocks/>
            </p:cNvSpPr>
            <p:nvPr/>
          </p:nvSpPr>
          <p:spPr bwMode="auto">
            <a:xfrm>
              <a:off x="3346451" y="8377238"/>
              <a:ext cx="3175" cy="25400"/>
            </a:xfrm>
            <a:custGeom>
              <a:avLst/>
              <a:gdLst>
                <a:gd name="T0" fmla="*/ 5 w 9"/>
                <a:gd name="T1" fmla="*/ 62 h 62"/>
                <a:gd name="T2" fmla="*/ 4 w 9"/>
                <a:gd name="T3" fmla="*/ 61 h 62"/>
                <a:gd name="T4" fmla="*/ 1 w 9"/>
                <a:gd name="T5" fmla="*/ 61 h 62"/>
                <a:gd name="T6" fmla="*/ 1 w 9"/>
                <a:gd name="T7" fmla="*/ 59 h 62"/>
                <a:gd name="T8" fmla="*/ 0 w 9"/>
                <a:gd name="T9" fmla="*/ 58 h 62"/>
                <a:gd name="T10" fmla="*/ 0 w 9"/>
                <a:gd name="T11" fmla="*/ 4 h 62"/>
                <a:gd name="T12" fmla="*/ 1 w 9"/>
                <a:gd name="T13" fmla="*/ 2 h 62"/>
                <a:gd name="T14" fmla="*/ 1 w 9"/>
                <a:gd name="T15" fmla="*/ 1 h 62"/>
                <a:gd name="T16" fmla="*/ 4 w 9"/>
                <a:gd name="T17" fmla="*/ 0 h 62"/>
                <a:gd name="T18" fmla="*/ 5 w 9"/>
                <a:gd name="T19" fmla="*/ 0 h 62"/>
                <a:gd name="T20" fmla="*/ 7 w 9"/>
                <a:gd name="T21" fmla="*/ 0 h 62"/>
                <a:gd name="T22" fmla="*/ 8 w 9"/>
                <a:gd name="T23" fmla="*/ 1 h 62"/>
                <a:gd name="T24" fmla="*/ 9 w 9"/>
                <a:gd name="T25" fmla="*/ 2 h 62"/>
                <a:gd name="T26" fmla="*/ 9 w 9"/>
                <a:gd name="T27" fmla="*/ 4 h 62"/>
                <a:gd name="T28" fmla="*/ 9 w 9"/>
                <a:gd name="T29" fmla="*/ 58 h 62"/>
                <a:gd name="T30" fmla="*/ 9 w 9"/>
                <a:gd name="T31" fmla="*/ 59 h 62"/>
                <a:gd name="T32" fmla="*/ 8 w 9"/>
                <a:gd name="T33" fmla="*/ 61 h 62"/>
                <a:gd name="T34" fmla="*/ 7 w 9"/>
                <a:gd name="T35" fmla="*/ 61 h 62"/>
                <a:gd name="T36" fmla="*/ 5 w 9"/>
                <a:gd name="T3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2">
                  <a:moveTo>
                    <a:pt x="5" y="62"/>
                  </a:moveTo>
                  <a:lnTo>
                    <a:pt x="4" y="61"/>
                  </a:lnTo>
                  <a:lnTo>
                    <a:pt x="1" y="61"/>
                  </a:lnTo>
                  <a:lnTo>
                    <a:pt x="1" y="59"/>
                  </a:lnTo>
                  <a:lnTo>
                    <a:pt x="0" y="58"/>
                  </a:lnTo>
                  <a:lnTo>
                    <a:pt x="0" y="4"/>
                  </a:lnTo>
                  <a:lnTo>
                    <a:pt x="1" y="2"/>
                  </a:lnTo>
                  <a:lnTo>
                    <a:pt x="1" y="1"/>
                  </a:lnTo>
                  <a:lnTo>
                    <a:pt x="4" y="0"/>
                  </a:lnTo>
                  <a:lnTo>
                    <a:pt x="5" y="0"/>
                  </a:lnTo>
                  <a:lnTo>
                    <a:pt x="7" y="0"/>
                  </a:lnTo>
                  <a:lnTo>
                    <a:pt x="8" y="1"/>
                  </a:lnTo>
                  <a:lnTo>
                    <a:pt x="9" y="2"/>
                  </a:lnTo>
                  <a:lnTo>
                    <a:pt x="9" y="4"/>
                  </a:lnTo>
                  <a:lnTo>
                    <a:pt x="9" y="58"/>
                  </a:lnTo>
                  <a:lnTo>
                    <a:pt x="9" y="59"/>
                  </a:lnTo>
                  <a:lnTo>
                    <a:pt x="8" y="61"/>
                  </a:lnTo>
                  <a:lnTo>
                    <a:pt x="7" y="61"/>
                  </a:lnTo>
                  <a:lnTo>
                    <a:pt x="5"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3" name="Freeform 2330">
              <a:extLst>
                <a:ext uri="{FF2B5EF4-FFF2-40B4-BE49-F238E27FC236}">
                  <a16:creationId xmlns:a16="http://schemas.microsoft.com/office/drawing/2014/main" id="{914E519C-9718-D981-A010-1FE9BAE1C1F0}"/>
                </a:ext>
              </a:extLst>
            </p:cNvPr>
            <p:cNvSpPr>
              <a:spLocks/>
            </p:cNvSpPr>
            <p:nvPr/>
          </p:nvSpPr>
          <p:spPr bwMode="auto">
            <a:xfrm>
              <a:off x="3354388" y="8377238"/>
              <a:ext cx="4763" cy="106363"/>
            </a:xfrm>
            <a:custGeom>
              <a:avLst/>
              <a:gdLst>
                <a:gd name="T0" fmla="*/ 4 w 8"/>
                <a:gd name="T1" fmla="*/ 267 h 267"/>
                <a:gd name="T2" fmla="*/ 3 w 8"/>
                <a:gd name="T3" fmla="*/ 266 h 267"/>
                <a:gd name="T4" fmla="*/ 1 w 8"/>
                <a:gd name="T5" fmla="*/ 266 h 267"/>
                <a:gd name="T6" fmla="*/ 1 w 8"/>
                <a:gd name="T7" fmla="*/ 264 h 267"/>
                <a:gd name="T8" fmla="*/ 0 w 8"/>
                <a:gd name="T9" fmla="*/ 263 h 267"/>
                <a:gd name="T10" fmla="*/ 0 w 8"/>
                <a:gd name="T11" fmla="*/ 4 h 267"/>
                <a:gd name="T12" fmla="*/ 1 w 8"/>
                <a:gd name="T13" fmla="*/ 2 h 267"/>
                <a:gd name="T14" fmla="*/ 1 w 8"/>
                <a:gd name="T15" fmla="*/ 1 h 267"/>
                <a:gd name="T16" fmla="*/ 3 w 8"/>
                <a:gd name="T17" fmla="*/ 0 h 267"/>
                <a:gd name="T18" fmla="*/ 4 w 8"/>
                <a:gd name="T19" fmla="*/ 0 h 267"/>
                <a:gd name="T20" fmla="*/ 6 w 8"/>
                <a:gd name="T21" fmla="*/ 0 h 267"/>
                <a:gd name="T22" fmla="*/ 7 w 8"/>
                <a:gd name="T23" fmla="*/ 1 h 267"/>
                <a:gd name="T24" fmla="*/ 8 w 8"/>
                <a:gd name="T25" fmla="*/ 2 h 267"/>
                <a:gd name="T26" fmla="*/ 8 w 8"/>
                <a:gd name="T27" fmla="*/ 4 h 267"/>
                <a:gd name="T28" fmla="*/ 8 w 8"/>
                <a:gd name="T29" fmla="*/ 263 h 267"/>
                <a:gd name="T30" fmla="*/ 8 w 8"/>
                <a:gd name="T31" fmla="*/ 264 h 267"/>
                <a:gd name="T32" fmla="*/ 7 w 8"/>
                <a:gd name="T33" fmla="*/ 266 h 267"/>
                <a:gd name="T34" fmla="*/ 6 w 8"/>
                <a:gd name="T35" fmla="*/ 266 h 267"/>
                <a:gd name="T36" fmla="*/ 4 w 8"/>
                <a:gd name="T3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67">
                  <a:moveTo>
                    <a:pt x="4" y="267"/>
                  </a:moveTo>
                  <a:lnTo>
                    <a:pt x="3" y="266"/>
                  </a:lnTo>
                  <a:lnTo>
                    <a:pt x="1" y="266"/>
                  </a:lnTo>
                  <a:lnTo>
                    <a:pt x="1" y="264"/>
                  </a:lnTo>
                  <a:lnTo>
                    <a:pt x="0" y="263"/>
                  </a:lnTo>
                  <a:lnTo>
                    <a:pt x="0" y="4"/>
                  </a:lnTo>
                  <a:lnTo>
                    <a:pt x="1" y="2"/>
                  </a:lnTo>
                  <a:lnTo>
                    <a:pt x="1" y="1"/>
                  </a:lnTo>
                  <a:lnTo>
                    <a:pt x="3" y="0"/>
                  </a:lnTo>
                  <a:lnTo>
                    <a:pt x="4" y="0"/>
                  </a:lnTo>
                  <a:lnTo>
                    <a:pt x="6" y="0"/>
                  </a:lnTo>
                  <a:lnTo>
                    <a:pt x="7" y="1"/>
                  </a:lnTo>
                  <a:lnTo>
                    <a:pt x="8" y="2"/>
                  </a:lnTo>
                  <a:lnTo>
                    <a:pt x="8" y="4"/>
                  </a:lnTo>
                  <a:lnTo>
                    <a:pt x="8" y="263"/>
                  </a:lnTo>
                  <a:lnTo>
                    <a:pt x="8" y="264"/>
                  </a:lnTo>
                  <a:lnTo>
                    <a:pt x="7" y="266"/>
                  </a:lnTo>
                  <a:lnTo>
                    <a:pt x="6" y="266"/>
                  </a:lnTo>
                  <a:lnTo>
                    <a:pt x="4" y="2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4" name="Freeform 2331">
              <a:extLst>
                <a:ext uri="{FF2B5EF4-FFF2-40B4-BE49-F238E27FC236}">
                  <a16:creationId xmlns:a16="http://schemas.microsoft.com/office/drawing/2014/main" id="{FC0C1456-5323-0203-C806-82793AF7851D}"/>
                </a:ext>
              </a:extLst>
            </p:cNvPr>
            <p:cNvSpPr>
              <a:spLocks/>
            </p:cNvSpPr>
            <p:nvPr/>
          </p:nvSpPr>
          <p:spPr bwMode="auto">
            <a:xfrm>
              <a:off x="3365501" y="8377238"/>
              <a:ext cx="3175" cy="139700"/>
            </a:xfrm>
            <a:custGeom>
              <a:avLst/>
              <a:gdLst>
                <a:gd name="T0" fmla="*/ 4 w 9"/>
                <a:gd name="T1" fmla="*/ 353 h 353"/>
                <a:gd name="T2" fmla="*/ 3 w 9"/>
                <a:gd name="T3" fmla="*/ 353 h 353"/>
                <a:gd name="T4" fmla="*/ 1 w 9"/>
                <a:gd name="T5" fmla="*/ 352 h 353"/>
                <a:gd name="T6" fmla="*/ 0 w 9"/>
                <a:gd name="T7" fmla="*/ 351 h 353"/>
                <a:gd name="T8" fmla="*/ 0 w 9"/>
                <a:gd name="T9" fmla="*/ 349 h 353"/>
                <a:gd name="T10" fmla="*/ 0 w 9"/>
                <a:gd name="T11" fmla="*/ 4 h 353"/>
                <a:gd name="T12" fmla="*/ 0 w 9"/>
                <a:gd name="T13" fmla="*/ 2 h 353"/>
                <a:gd name="T14" fmla="*/ 1 w 9"/>
                <a:gd name="T15" fmla="*/ 1 h 353"/>
                <a:gd name="T16" fmla="*/ 3 w 9"/>
                <a:gd name="T17" fmla="*/ 0 h 353"/>
                <a:gd name="T18" fmla="*/ 4 w 9"/>
                <a:gd name="T19" fmla="*/ 0 h 353"/>
                <a:gd name="T20" fmla="*/ 7 w 9"/>
                <a:gd name="T21" fmla="*/ 0 h 353"/>
                <a:gd name="T22" fmla="*/ 8 w 9"/>
                <a:gd name="T23" fmla="*/ 1 h 353"/>
                <a:gd name="T24" fmla="*/ 9 w 9"/>
                <a:gd name="T25" fmla="*/ 2 h 353"/>
                <a:gd name="T26" fmla="*/ 9 w 9"/>
                <a:gd name="T27" fmla="*/ 4 h 353"/>
                <a:gd name="T28" fmla="*/ 9 w 9"/>
                <a:gd name="T29" fmla="*/ 349 h 353"/>
                <a:gd name="T30" fmla="*/ 9 w 9"/>
                <a:gd name="T31" fmla="*/ 351 h 353"/>
                <a:gd name="T32" fmla="*/ 8 w 9"/>
                <a:gd name="T33" fmla="*/ 352 h 353"/>
                <a:gd name="T34" fmla="*/ 7 w 9"/>
                <a:gd name="T35" fmla="*/ 353 h 353"/>
                <a:gd name="T36" fmla="*/ 4 w 9"/>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53">
                  <a:moveTo>
                    <a:pt x="4" y="353"/>
                  </a:moveTo>
                  <a:lnTo>
                    <a:pt x="3" y="353"/>
                  </a:lnTo>
                  <a:lnTo>
                    <a:pt x="1" y="352"/>
                  </a:lnTo>
                  <a:lnTo>
                    <a:pt x="0" y="351"/>
                  </a:lnTo>
                  <a:lnTo>
                    <a:pt x="0" y="349"/>
                  </a:lnTo>
                  <a:lnTo>
                    <a:pt x="0" y="4"/>
                  </a:lnTo>
                  <a:lnTo>
                    <a:pt x="0" y="2"/>
                  </a:lnTo>
                  <a:lnTo>
                    <a:pt x="1" y="1"/>
                  </a:lnTo>
                  <a:lnTo>
                    <a:pt x="3" y="0"/>
                  </a:lnTo>
                  <a:lnTo>
                    <a:pt x="4" y="0"/>
                  </a:lnTo>
                  <a:lnTo>
                    <a:pt x="7" y="0"/>
                  </a:lnTo>
                  <a:lnTo>
                    <a:pt x="8" y="1"/>
                  </a:lnTo>
                  <a:lnTo>
                    <a:pt x="9" y="2"/>
                  </a:lnTo>
                  <a:lnTo>
                    <a:pt x="9" y="4"/>
                  </a:lnTo>
                  <a:lnTo>
                    <a:pt x="9" y="349"/>
                  </a:lnTo>
                  <a:lnTo>
                    <a:pt x="9" y="351"/>
                  </a:lnTo>
                  <a:lnTo>
                    <a:pt x="8" y="352"/>
                  </a:lnTo>
                  <a:lnTo>
                    <a:pt x="7"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5" name="Freeform 2332">
              <a:extLst>
                <a:ext uri="{FF2B5EF4-FFF2-40B4-BE49-F238E27FC236}">
                  <a16:creationId xmlns:a16="http://schemas.microsoft.com/office/drawing/2014/main" id="{AD1AD868-0EDD-3210-235D-71E89B2C58B1}"/>
                </a:ext>
              </a:extLst>
            </p:cNvPr>
            <p:cNvSpPr>
              <a:spLocks/>
            </p:cNvSpPr>
            <p:nvPr/>
          </p:nvSpPr>
          <p:spPr bwMode="auto">
            <a:xfrm>
              <a:off x="3373438" y="8377238"/>
              <a:ext cx="4763" cy="139700"/>
            </a:xfrm>
            <a:custGeom>
              <a:avLst/>
              <a:gdLst>
                <a:gd name="T0" fmla="*/ 4 w 8"/>
                <a:gd name="T1" fmla="*/ 353 h 353"/>
                <a:gd name="T2" fmla="*/ 3 w 8"/>
                <a:gd name="T3" fmla="*/ 353 h 353"/>
                <a:gd name="T4" fmla="*/ 1 w 8"/>
                <a:gd name="T5" fmla="*/ 352 h 353"/>
                <a:gd name="T6" fmla="*/ 0 w 8"/>
                <a:gd name="T7" fmla="*/ 351 h 353"/>
                <a:gd name="T8" fmla="*/ 0 w 8"/>
                <a:gd name="T9" fmla="*/ 349 h 353"/>
                <a:gd name="T10" fmla="*/ 0 w 8"/>
                <a:gd name="T11" fmla="*/ 4 h 353"/>
                <a:gd name="T12" fmla="*/ 0 w 8"/>
                <a:gd name="T13" fmla="*/ 2 h 353"/>
                <a:gd name="T14" fmla="*/ 1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1" y="352"/>
                  </a:lnTo>
                  <a:lnTo>
                    <a:pt x="0" y="351"/>
                  </a:lnTo>
                  <a:lnTo>
                    <a:pt x="0" y="349"/>
                  </a:lnTo>
                  <a:lnTo>
                    <a:pt x="0" y="4"/>
                  </a:lnTo>
                  <a:lnTo>
                    <a:pt x="0" y="2"/>
                  </a:lnTo>
                  <a:lnTo>
                    <a:pt x="1"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6" name="Freeform 2333">
              <a:extLst>
                <a:ext uri="{FF2B5EF4-FFF2-40B4-BE49-F238E27FC236}">
                  <a16:creationId xmlns:a16="http://schemas.microsoft.com/office/drawing/2014/main" id="{536E7507-F3DC-02F0-2399-2C389511C97A}"/>
                </a:ext>
              </a:extLst>
            </p:cNvPr>
            <p:cNvSpPr>
              <a:spLocks/>
            </p:cNvSpPr>
            <p:nvPr/>
          </p:nvSpPr>
          <p:spPr bwMode="auto">
            <a:xfrm>
              <a:off x="3071813" y="8391526"/>
              <a:ext cx="22225" cy="4763"/>
            </a:xfrm>
            <a:custGeom>
              <a:avLst/>
              <a:gdLst>
                <a:gd name="T0" fmla="*/ 51 w 55"/>
                <a:gd name="T1" fmla="*/ 14 h 14"/>
                <a:gd name="T2" fmla="*/ 4 w 55"/>
                <a:gd name="T3" fmla="*/ 14 h 14"/>
                <a:gd name="T4" fmla="*/ 3 w 55"/>
                <a:gd name="T5" fmla="*/ 13 h 14"/>
                <a:gd name="T6" fmla="*/ 2 w 55"/>
                <a:gd name="T7" fmla="*/ 12 h 14"/>
                <a:gd name="T8" fmla="*/ 1 w 55"/>
                <a:gd name="T9" fmla="*/ 11 h 14"/>
                <a:gd name="T10" fmla="*/ 0 w 55"/>
                <a:gd name="T11" fmla="*/ 10 h 14"/>
                <a:gd name="T12" fmla="*/ 0 w 55"/>
                <a:gd name="T13" fmla="*/ 4 h 14"/>
                <a:gd name="T14" fmla="*/ 1 w 55"/>
                <a:gd name="T15" fmla="*/ 3 h 14"/>
                <a:gd name="T16" fmla="*/ 2 w 55"/>
                <a:gd name="T17" fmla="*/ 1 h 14"/>
                <a:gd name="T18" fmla="*/ 3 w 55"/>
                <a:gd name="T19" fmla="*/ 1 h 14"/>
                <a:gd name="T20" fmla="*/ 4 w 55"/>
                <a:gd name="T21" fmla="*/ 0 h 14"/>
                <a:gd name="T22" fmla="*/ 51 w 55"/>
                <a:gd name="T23" fmla="*/ 0 h 14"/>
                <a:gd name="T24" fmla="*/ 53 w 55"/>
                <a:gd name="T25" fmla="*/ 1 h 14"/>
                <a:gd name="T26" fmla="*/ 54 w 55"/>
                <a:gd name="T27" fmla="*/ 1 h 14"/>
                <a:gd name="T28" fmla="*/ 55 w 55"/>
                <a:gd name="T29" fmla="*/ 3 h 14"/>
                <a:gd name="T30" fmla="*/ 55 w 55"/>
                <a:gd name="T31" fmla="*/ 4 h 14"/>
                <a:gd name="T32" fmla="*/ 55 w 55"/>
                <a:gd name="T33" fmla="*/ 10 h 14"/>
                <a:gd name="T34" fmla="*/ 55 w 55"/>
                <a:gd name="T35" fmla="*/ 11 h 14"/>
                <a:gd name="T36" fmla="*/ 54 w 55"/>
                <a:gd name="T37" fmla="*/ 12 h 14"/>
                <a:gd name="T38" fmla="*/ 53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2" y="12"/>
                  </a:lnTo>
                  <a:lnTo>
                    <a:pt x="1" y="11"/>
                  </a:lnTo>
                  <a:lnTo>
                    <a:pt x="0" y="10"/>
                  </a:lnTo>
                  <a:lnTo>
                    <a:pt x="0" y="4"/>
                  </a:lnTo>
                  <a:lnTo>
                    <a:pt x="1" y="3"/>
                  </a:lnTo>
                  <a:lnTo>
                    <a:pt x="2" y="1"/>
                  </a:lnTo>
                  <a:lnTo>
                    <a:pt x="3" y="1"/>
                  </a:lnTo>
                  <a:lnTo>
                    <a:pt x="4" y="0"/>
                  </a:lnTo>
                  <a:lnTo>
                    <a:pt x="51" y="0"/>
                  </a:lnTo>
                  <a:lnTo>
                    <a:pt x="53" y="1"/>
                  </a:lnTo>
                  <a:lnTo>
                    <a:pt x="54" y="1"/>
                  </a:lnTo>
                  <a:lnTo>
                    <a:pt x="55" y="3"/>
                  </a:lnTo>
                  <a:lnTo>
                    <a:pt x="55" y="4"/>
                  </a:lnTo>
                  <a:lnTo>
                    <a:pt x="55" y="10"/>
                  </a:lnTo>
                  <a:lnTo>
                    <a:pt x="55" y="11"/>
                  </a:lnTo>
                  <a:lnTo>
                    <a:pt x="54" y="12"/>
                  </a:lnTo>
                  <a:lnTo>
                    <a:pt x="53" y="13"/>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7" name="Freeform 2334">
              <a:extLst>
                <a:ext uri="{FF2B5EF4-FFF2-40B4-BE49-F238E27FC236}">
                  <a16:creationId xmlns:a16="http://schemas.microsoft.com/office/drawing/2014/main" id="{80C73AE9-8FF3-2542-6BB9-819E26670D47}"/>
                </a:ext>
              </a:extLst>
            </p:cNvPr>
            <p:cNvSpPr>
              <a:spLocks/>
            </p:cNvSpPr>
            <p:nvPr/>
          </p:nvSpPr>
          <p:spPr bwMode="auto">
            <a:xfrm>
              <a:off x="3071813" y="8408988"/>
              <a:ext cx="22225" cy="4763"/>
            </a:xfrm>
            <a:custGeom>
              <a:avLst/>
              <a:gdLst>
                <a:gd name="T0" fmla="*/ 51 w 55"/>
                <a:gd name="T1" fmla="*/ 14 h 14"/>
                <a:gd name="T2" fmla="*/ 4 w 55"/>
                <a:gd name="T3" fmla="*/ 14 h 14"/>
                <a:gd name="T4" fmla="*/ 3 w 55"/>
                <a:gd name="T5" fmla="*/ 14 h 14"/>
                <a:gd name="T6" fmla="*/ 2 w 55"/>
                <a:gd name="T7" fmla="*/ 13 h 14"/>
                <a:gd name="T8" fmla="*/ 1 w 55"/>
                <a:gd name="T9" fmla="*/ 12 h 14"/>
                <a:gd name="T10" fmla="*/ 0 w 55"/>
                <a:gd name="T11" fmla="*/ 10 h 14"/>
                <a:gd name="T12" fmla="*/ 0 w 55"/>
                <a:gd name="T13" fmla="*/ 4 h 14"/>
                <a:gd name="T14" fmla="*/ 1 w 55"/>
                <a:gd name="T15" fmla="*/ 2 h 14"/>
                <a:gd name="T16" fmla="*/ 2 w 55"/>
                <a:gd name="T17" fmla="*/ 1 h 14"/>
                <a:gd name="T18" fmla="*/ 3 w 55"/>
                <a:gd name="T19" fmla="*/ 0 h 14"/>
                <a:gd name="T20" fmla="*/ 4 w 55"/>
                <a:gd name="T21" fmla="*/ 0 h 14"/>
                <a:gd name="T22" fmla="*/ 51 w 55"/>
                <a:gd name="T23" fmla="*/ 0 h 14"/>
                <a:gd name="T24" fmla="*/ 53 w 55"/>
                <a:gd name="T25" fmla="*/ 0 h 14"/>
                <a:gd name="T26" fmla="*/ 54 w 55"/>
                <a:gd name="T27" fmla="*/ 1 h 14"/>
                <a:gd name="T28" fmla="*/ 55 w 55"/>
                <a:gd name="T29" fmla="*/ 2 h 14"/>
                <a:gd name="T30" fmla="*/ 55 w 55"/>
                <a:gd name="T31" fmla="*/ 4 h 14"/>
                <a:gd name="T32" fmla="*/ 55 w 55"/>
                <a:gd name="T33" fmla="*/ 10 h 14"/>
                <a:gd name="T34" fmla="*/ 55 w 55"/>
                <a:gd name="T35" fmla="*/ 12 h 14"/>
                <a:gd name="T36" fmla="*/ 54 w 55"/>
                <a:gd name="T37" fmla="*/ 13 h 14"/>
                <a:gd name="T38" fmla="*/ 53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2" y="13"/>
                  </a:lnTo>
                  <a:lnTo>
                    <a:pt x="1" y="12"/>
                  </a:lnTo>
                  <a:lnTo>
                    <a:pt x="0" y="10"/>
                  </a:lnTo>
                  <a:lnTo>
                    <a:pt x="0" y="4"/>
                  </a:lnTo>
                  <a:lnTo>
                    <a:pt x="1" y="2"/>
                  </a:lnTo>
                  <a:lnTo>
                    <a:pt x="2" y="1"/>
                  </a:lnTo>
                  <a:lnTo>
                    <a:pt x="3" y="0"/>
                  </a:lnTo>
                  <a:lnTo>
                    <a:pt x="4" y="0"/>
                  </a:lnTo>
                  <a:lnTo>
                    <a:pt x="51" y="0"/>
                  </a:lnTo>
                  <a:lnTo>
                    <a:pt x="53" y="0"/>
                  </a:lnTo>
                  <a:lnTo>
                    <a:pt x="54" y="1"/>
                  </a:lnTo>
                  <a:lnTo>
                    <a:pt x="55" y="2"/>
                  </a:lnTo>
                  <a:lnTo>
                    <a:pt x="55" y="4"/>
                  </a:lnTo>
                  <a:lnTo>
                    <a:pt x="55" y="10"/>
                  </a:lnTo>
                  <a:lnTo>
                    <a:pt x="55" y="12"/>
                  </a:lnTo>
                  <a:lnTo>
                    <a:pt x="54" y="13"/>
                  </a:lnTo>
                  <a:lnTo>
                    <a:pt x="53" y="14"/>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8" name="Freeform 2335">
              <a:extLst>
                <a:ext uri="{FF2B5EF4-FFF2-40B4-BE49-F238E27FC236}">
                  <a16:creationId xmlns:a16="http://schemas.microsoft.com/office/drawing/2014/main" id="{9E53B442-4305-F059-78CF-D19650ECEEF4}"/>
                </a:ext>
              </a:extLst>
            </p:cNvPr>
            <p:cNvSpPr>
              <a:spLocks/>
            </p:cNvSpPr>
            <p:nvPr/>
          </p:nvSpPr>
          <p:spPr bwMode="auto">
            <a:xfrm>
              <a:off x="3071813" y="8426451"/>
              <a:ext cx="22225" cy="6350"/>
            </a:xfrm>
            <a:custGeom>
              <a:avLst/>
              <a:gdLst>
                <a:gd name="T0" fmla="*/ 51 w 55"/>
                <a:gd name="T1" fmla="*/ 14 h 14"/>
                <a:gd name="T2" fmla="*/ 4 w 55"/>
                <a:gd name="T3" fmla="*/ 14 h 14"/>
                <a:gd name="T4" fmla="*/ 3 w 55"/>
                <a:gd name="T5" fmla="*/ 14 h 14"/>
                <a:gd name="T6" fmla="*/ 2 w 55"/>
                <a:gd name="T7" fmla="*/ 13 h 14"/>
                <a:gd name="T8" fmla="*/ 1 w 55"/>
                <a:gd name="T9" fmla="*/ 10 h 14"/>
                <a:gd name="T10" fmla="*/ 0 w 55"/>
                <a:gd name="T11" fmla="*/ 9 h 14"/>
                <a:gd name="T12" fmla="*/ 0 w 55"/>
                <a:gd name="T13" fmla="*/ 4 h 14"/>
                <a:gd name="T14" fmla="*/ 1 w 55"/>
                <a:gd name="T15" fmla="*/ 2 h 14"/>
                <a:gd name="T16" fmla="*/ 2 w 55"/>
                <a:gd name="T17" fmla="*/ 1 h 14"/>
                <a:gd name="T18" fmla="*/ 3 w 55"/>
                <a:gd name="T19" fmla="*/ 0 h 14"/>
                <a:gd name="T20" fmla="*/ 4 w 55"/>
                <a:gd name="T21" fmla="*/ 0 h 14"/>
                <a:gd name="T22" fmla="*/ 51 w 55"/>
                <a:gd name="T23" fmla="*/ 0 h 14"/>
                <a:gd name="T24" fmla="*/ 53 w 55"/>
                <a:gd name="T25" fmla="*/ 0 h 14"/>
                <a:gd name="T26" fmla="*/ 54 w 55"/>
                <a:gd name="T27" fmla="*/ 1 h 14"/>
                <a:gd name="T28" fmla="*/ 55 w 55"/>
                <a:gd name="T29" fmla="*/ 2 h 14"/>
                <a:gd name="T30" fmla="*/ 55 w 55"/>
                <a:gd name="T31" fmla="*/ 4 h 14"/>
                <a:gd name="T32" fmla="*/ 55 w 55"/>
                <a:gd name="T33" fmla="*/ 9 h 14"/>
                <a:gd name="T34" fmla="*/ 55 w 55"/>
                <a:gd name="T35" fmla="*/ 10 h 14"/>
                <a:gd name="T36" fmla="*/ 54 w 55"/>
                <a:gd name="T37" fmla="*/ 13 h 14"/>
                <a:gd name="T38" fmla="*/ 53 w 55"/>
                <a:gd name="T39" fmla="*/ 14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4"/>
                  </a:lnTo>
                  <a:lnTo>
                    <a:pt x="2" y="13"/>
                  </a:lnTo>
                  <a:lnTo>
                    <a:pt x="1" y="10"/>
                  </a:lnTo>
                  <a:lnTo>
                    <a:pt x="0" y="9"/>
                  </a:lnTo>
                  <a:lnTo>
                    <a:pt x="0" y="4"/>
                  </a:lnTo>
                  <a:lnTo>
                    <a:pt x="1" y="2"/>
                  </a:lnTo>
                  <a:lnTo>
                    <a:pt x="2" y="1"/>
                  </a:lnTo>
                  <a:lnTo>
                    <a:pt x="3" y="0"/>
                  </a:lnTo>
                  <a:lnTo>
                    <a:pt x="4" y="0"/>
                  </a:lnTo>
                  <a:lnTo>
                    <a:pt x="51" y="0"/>
                  </a:lnTo>
                  <a:lnTo>
                    <a:pt x="53" y="0"/>
                  </a:lnTo>
                  <a:lnTo>
                    <a:pt x="54" y="1"/>
                  </a:lnTo>
                  <a:lnTo>
                    <a:pt x="55" y="2"/>
                  </a:lnTo>
                  <a:lnTo>
                    <a:pt x="55" y="4"/>
                  </a:lnTo>
                  <a:lnTo>
                    <a:pt x="55" y="9"/>
                  </a:lnTo>
                  <a:lnTo>
                    <a:pt x="55" y="10"/>
                  </a:lnTo>
                  <a:lnTo>
                    <a:pt x="54" y="13"/>
                  </a:lnTo>
                  <a:lnTo>
                    <a:pt x="53" y="14"/>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39" name="Freeform 2336">
              <a:extLst>
                <a:ext uri="{FF2B5EF4-FFF2-40B4-BE49-F238E27FC236}">
                  <a16:creationId xmlns:a16="http://schemas.microsoft.com/office/drawing/2014/main" id="{57542FCC-E33C-DE99-56D4-585A2BEAEF68}"/>
                </a:ext>
              </a:extLst>
            </p:cNvPr>
            <p:cNvSpPr>
              <a:spLocks/>
            </p:cNvSpPr>
            <p:nvPr/>
          </p:nvSpPr>
          <p:spPr bwMode="auto">
            <a:xfrm>
              <a:off x="3071813" y="8443913"/>
              <a:ext cx="22225" cy="6350"/>
            </a:xfrm>
            <a:custGeom>
              <a:avLst/>
              <a:gdLst>
                <a:gd name="T0" fmla="*/ 51 w 55"/>
                <a:gd name="T1" fmla="*/ 14 h 14"/>
                <a:gd name="T2" fmla="*/ 4 w 55"/>
                <a:gd name="T3" fmla="*/ 14 h 14"/>
                <a:gd name="T4" fmla="*/ 3 w 55"/>
                <a:gd name="T5" fmla="*/ 13 h 14"/>
                <a:gd name="T6" fmla="*/ 2 w 55"/>
                <a:gd name="T7" fmla="*/ 12 h 14"/>
                <a:gd name="T8" fmla="*/ 1 w 55"/>
                <a:gd name="T9" fmla="*/ 11 h 14"/>
                <a:gd name="T10" fmla="*/ 0 w 55"/>
                <a:gd name="T11" fmla="*/ 10 h 14"/>
                <a:gd name="T12" fmla="*/ 0 w 55"/>
                <a:gd name="T13" fmla="*/ 4 h 14"/>
                <a:gd name="T14" fmla="*/ 1 w 55"/>
                <a:gd name="T15" fmla="*/ 3 h 14"/>
                <a:gd name="T16" fmla="*/ 2 w 55"/>
                <a:gd name="T17" fmla="*/ 2 h 14"/>
                <a:gd name="T18" fmla="*/ 3 w 55"/>
                <a:gd name="T19" fmla="*/ 1 h 14"/>
                <a:gd name="T20" fmla="*/ 4 w 55"/>
                <a:gd name="T21" fmla="*/ 0 h 14"/>
                <a:gd name="T22" fmla="*/ 51 w 55"/>
                <a:gd name="T23" fmla="*/ 0 h 14"/>
                <a:gd name="T24" fmla="*/ 53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2 h 14"/>
                <a:gd name="T38" fmla="*/ 53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2" y="12"/>
                  </a:lnTo>
                  <a:lnTo>
                    <a:pt x="1" y="11"/>
                  </a:lnTo>
                  <a:lnTo>
                    <a:pt x="0" y="10"/>
                  </a:lnTo>
                  <a:lnTo>
                    <a:pt x="0" y="4"/>
                  </a:lnTo>
                  <a:lnTo>
                    <a:pt x="1" y="3"/>
                  </a:lnTo>
                  <a:lnTo>
                    <a:pt x="2" y="2"/>
                  </a:lnTo>
                  <a:lnTo>
                    <a:pt x="3" y="1"/>
                  </a:lnTo>
                  <a:lnTo>
                    <a:pt x="4" y="0"/>
                  </a:lnTo>
                  <a:lnTo>
                    <a:pt x="51" y="0"/>
                  </a:lnTo>
                  <a:lnTo>
                    <a:pt x="53" y="1"/>
                  </a:lnTo>
                  <a:lnTo>
                    <a:pt x="54" y="2"/>
                  </a:lnTo>
                  <a:lnTo>
                    <a:pt x="55" y="3"/>
                  </a:lnTo>
                  <a:lnTo>
                    <a:pt x="55" y="4"/>
                  </a:lnTo>
                  <a:lnTo>
                    <a:pt x="55" y="10"/>
                  </a:lnTo>
                  <a:lnTo>
                    <a:pt x="55" y="11"/>
                  </a:lnTo>
                  <a:lnTo>
                    <a:pt x="54" y="12"/>
                  </a:lnTo>
                  <a:lnTo>
                    <a:pt x="53" y="13"/>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0" name="Freeform 2337">
              <a:extLst>
                <a:ext uri="{FF2B5EF4-FFF2-40B4-BE49-F238E27FC236}">
                  <a16:creationId xmlns:a16="http://schemas.microsoft.com/office/drawing/2014/main" id="{BC4B03C4-2508-257D-4A46-8E7C97537B71}"/>
                </a:ext>
              </a:extLst>
            </p:cNvPr>
            <p:cNvSpPr>
              <a:spLocks/>
            </p:cNvSpPr>
            <p:nvPr/>
          </p:nvSpPr>
          <p:spPr bwMode="auto">
            <a:xfrm>
              <a:off x="3071813" y="8462963"/>
              <a:ext cx="22225" cy="4763"/>
            </a:xfrm>
            <a:custGeom>
              <a:avLst/>
              <a:gdLst>
                <a:gd name="T0" fmla="*/ 51 w 55"/>
                <a:gd name="T1" fmla="*/ 13 h 13"/>
                <a:gd name="T2" fmla="*/ 4 w 55"/>
                <a:gd name="T3" fmla="*/ 13 h 13"/>
                <a:gd name="T4" fmla="*/ 3 w 55"/>
                <a:gd name="T5" fmla="*/ 13 h 13"/>
                <a:gd name="T6" fmla="*/ 2 w 55"/>
                <a:gd name="T7" fmla="*/ 12 h 13"/>
                <a:gd name="T8" fmla="*/ 1 w 55"/>
                <a:gd name="T9" fmla="*/ 11 h 13"/>
                <a:gd name="T10" fmla="*/ 0 w 55"/>
                <a:gd name="T11" fmla="*/ 9 h 13"/>
                <a:gd name="T12" fmla="*/ 0 w 55"/>
                <a:gd name="T13" fmla="*/ 4 h 13"/>
                <a:gd name="T14" fmla="*/ 1 w 55"/>
                <a:gd name="T15" fmla="*/ 2 h 13"/>
                <a:gd name="T16" fmla="*/ 2 w 55"/>
                <a:gd name="T17" fmla="*/ 1 h 13"/>
                <a:gd name="T18" fmla="*/ 3 w 55"/>
                <a:gd name="T19" fmla="*/ 0 h 13"/>
                <a:gd name="T20" fmla="*/ 4 w 55"/>
                <a:gd name="T21" fmla="*/ 0 h 13"/>
                <a:gd name="T22" fmla="*/ 51 w 55"/>
                <a:gd name="T23" fmla="*/ 0 h 13"/>
                <a:gd name="T24" fmla="*/ 53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3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2" y="12"/>
                  </a:lnTo>
                  <a:lnTo>
                    <a:pt x="1" y="11"/>
                  </a:lnTo>
                  <a:lnTo>
                    <a:pt x="0" y="9"/>
                  </a:lnTo>
                  <a:lnTo>
                    <a:pt x="0" y="4"/>
                  </a:lnTo>
                  <a:lnTo>
                    <a:pt x="1" y="2"/>
                  </a:lnTo>
                  <a:lnTo>
                    <a:pt x="2" y="1"/>
                  </a:lnTo>
                  <a:lnTo>
                    <a:pt x="3" y="0"/>
                  </a:lnTo>
                  <a:lnTo>
                    <a:pt x="4" y="0"/>
                  </a:lnTo>
                  <a:lnTo>
                    <a:pt x="51" y="0"/>
                  </a:lnTo>
                  <a:lnTo>
                    <a:pt x="53" y="0"/>
                  </a:lnTo>
                  <a:lnTo>
                    <a:pt x="54" y="1"/>
                  </a:lnTo>
                  <a:lnTo>
                    <a:pt x="55" y="2"/>
                  </a:lnTo>
                  <a:lnTo>
                    <a:pt x="55" y="4"/>
                  </a:lnTo>
                  <a:lnTo>
                    <a:pt x="55" y="9"/>
                  </a:lnTo>
                  <a:lnTo>
                    <a:pt x="55" y="11"/>
                  </a:lnTo>
                  <a:lnTo>
                    <a:pt x="54" y="12"/>
                  </a:lnTo>
                  <a:lnTo>
                    <a:pt x="53" y="13"/>
                  </a:lnTo>
                  <a:lnTo>
                    <a:pt x="51"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1" name="Freeform 2338">
              <a:extLst>
                <a:ext uri="{FF2B5EF4-FFF2-40B4-BE49-F238E27FC236}">
                  <a16:creationId xmlns:a16="http://schemas.microsoft.com/office/drawing/2014/main" id="{9A835D40-3859-2BB1-29B3-D0C37E9E7376}"/>
                </a:ext>
              </a:extLst>
            </p:cNvPr>
            <p:cNvSpPr>
              <a:spLocks/>
            </p:cNvSpPr>
            <p:nvPr/>
          </p:nvSpPr>
          <p:spPr bwMode="auto">
            <a:xfrm>
              <a:off x="3071813" y="8480426"/>
              <a:ext cx="22225" cy="4763"/>
            </a:xfrm>
            <a:custGeom>
              <a:avLst/>
              <a:gdLst>
                <a:gd name="T0" fmla="*/ 51 w 55"/>
                <a:gd name="T1" fmla="*/ 13 h 13"/>
                <a:gd name="T2" fmla="*/ 4 w 55"/>
                <a:gd name="T3" fmla="*/ 13 h 13"/>
                <a:gd name="T4" fmla="*/ 3 w 55"/>
                <a:gd name="T5" fmla="*/ 13 h 13"/>
                <a:gd name="T6" fmla="*/ 2 w 55"/>
                <a:gd name="T7" fmla="*/ 12 h 13"/>
                <a:gd name="T8" fmla="*/ 1 w 55"/>
                <a:gd name="T9" fmla="*/ 11 h 13"/>
                <a:gd name="T10" fmla="*/ 0 w 55"/>
                <a:gd name="T11" fmla="*/ 9 h 13"/>
                <a:gd name="T12" fmla="*/ 0 w 55"/>
                <a:gd name="T13" fmla="*/ 4 h 13"/>
                <a:gd name="T14" fmla="*/ 1 w 55"/>
                <a:gd name="T15" fmla="*/ 2 h 13"/>
                <a:gd name="T16" fmla="*/ 2 w 55"/>
                <a:gd name="T17" fmla="*/ 1 h 13"/>
                <a:gd name="T18" fmla="*/ 3 w 55"/>
                <a:gd name="T19" fmla="*/ 0 h 13"/>
                <a:gd name="T20" fmla="*/ 4 w 55"/>
                <a:gd name="T21" fmla="*/ 0 h 13"/>
                <a:gd name="T22" fmla="*/ 51 w 55"/>
                <a:gd name="T23" fmla="*/ 0 h 13"/>
                <a:gd name="T24" fmla="*/ 53 w 55"/>
                <a:gd name="T25" fmla="*/ 0 h 13"/>
                <a:gd name="T26" fmla="*/ 54 w 55"/>
                <a:gd name="T27" fmla="*/ 1 h 13"/>
                <a:gd name="T28" fmla="*/ 55 w 55"/>
                <a:gd name="T29" fmla="*/ 2 h 13"/>
                <a:gd name="T30" fmla="*/ 55 w 55"/>
                <a:gd name="T31" fmla="*/ 4 h 13"/>
                <a:gd name="T32" fmla="*/ 55 w 55"/>
                <a:gd name="T33" fmla="*/ 9 h 13"/>
                <a:gd name="T34" fmla="*/ 55 w 55"/>
                <a:gd name="T35" fmla="*/ 11 h 13"/>
                <a:gd name="T36" fmla="*/ 54 w 55"/>
                <a:gd name="T37" fmla="*/ 12 h 13"/>
                <a:gd name="T38" fmla="*/ 53 w 55"/>
                <a:gd name="T39" fmla="*/ 13 h 13"/>
                <a:gd name="T40" fmla="*/ 51 w 55"/>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3">
                  <a:moveTo>
                    <a:pt x="51" y="13"/>
                  </a:moveTo>
                  <a:lnTo>
                    <a:pt x="4" y="13"/>
                  </a:lnTo>
                  <a:lnTo>
                    <a:pt x="3" y="13"/>
                  </a:lnTo>
                  <a:lnTo>
                    <a:pt x="2" y="12"/>
                  </a:lnTo>
                  <a:lnTo>
                    <a:pt x="1" y="11"/>
                  </a:lnTo>
                  <a:lnTo>
                    <a:pt x="0" y="9"/>
                  </a:lnTo>
                  <a:lnTo>
                    <a:pt x="0" y="4"/>
                  </a:lnTo>
                  <a:lnTo>
                    <a:pt x="1" y="2"/>
                  </a:lnTo>
                  <a:lnTo>
                    <a:pt x="2" y="1"/>
                  </a:lnTo>
                  <a:lnTo>
                    <a:pt x="3" y="0"/>
                  </a:lnTo>
                  <a:lnTo>
                    <a:pt x="4" y="0"/>
                  </a:lnTo>
                  <a:lnTo>
                    <a:pt x="51" y="0"/>
                  </a:lnTo>
                  <a:lnTo>
                    <a:pt x="53" y="0"/>
                  </a:lnTo>
                  <a:lnTo>
                    <a:pt x="54" y="1"/>
                  </a:lnTo>
                  <a:lnTo>
                    <a:pt x="55" y="2"/>
                  </a:lnTo>
                  <a:lnTo>
                    <a:pt x="55" y="4"/>
                  </a:lnTo>
                  <a:lnTo>
                    <a:pt x="55" y="9"/>
                  </a:lnTo>
                  <a:lnTo>
                    <a:pt x="55" y="11"/>
                  </a:lnTo>
                  <a:lnTo>
                    <a:pt x="54" y="12"/>
                  </a:lnTo>
                  <a:lnTo>
                    <a:pt x="53" y="13"/>
                  </a:lnTo>
                  <a:lnTo>
                    <a:pt x="51"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2" name="Freeform 2339">
              <a:extLst>
                <a:ext uri="{FF2B5EF4-FFF2-40B4-BE49-F238E27FC236}">
                  <a16:creationId xmlns:a16="http://schemas.microsoft.com/office/drawing/2014/main" id="{82615589-937D-6428-D208-5555E5ECDD03}"/>
                </a:ext>
              </a:extLst>
            </p:cNvPr>
            <p:cNvSpPr>
              <a:spLocks/>
            </p:cNvSpPr>
            <p:nvPr/>
          </p:nvSpPr>
          <p:spPr bwMode="auto">
            <a:xfrm>
              <a:off x="3071813" y="8497888"/>
              <a:ext cx="22225" cy="4763"/>
            </a:xfrm>
            <a:custGeom>
              <a:avLst/>
              <a:gdLst>
                <a:gd name="T0" fmla="*/ 51 w 55"/>
                <a:gd name="T1" fmla="*/ 14 h 14"/>
                <a:gd name="T2" fmla="*/ 4 w 55"/>
                <a:gd name="T3" fmla="*/ 14 h 14"/>
                <a:gd name="T4" fmla="*/ 3 w 55"/>
                <a:gd name="T5" fmla="*/ 13 h 14"/>
                <a:gd name="T6" fmla="*/ 2 w 55"/>
                <a:gd name="T7" fmla="*/ 13 h 14"/>
                <a:gd name="T8" fmla="*/ 1 w 55"/>
                <a:gd name="T9" fmla="*/ 11 h 14"/>
                <a:gd name="T10" fmla="*/ 0 w 55"/>
                <a:gd name="T11" fmla="*/ 10 h 14"/>
                <a:gd name="T12" fmla="*/ 0 w 55"/>
                <a:gd name="T13" fmla="*/ 4 h 14"/>
                <a:gd name="T14" fmla="*/ 1 w 55"/>
                <a:gd name="T15" fmla="*/ 3 h 14"/>
                <a:gd name="T16" fmla="*/ 2 w 55"/>
                <a:gd name="T17" fmla="*/ 2 h 14"/>
                <a:gd name="T18" fmla="*/ 3 w 55"/>
                <a:gd name="T19" fmla="*/ 1 h 14"/>
                <a:gd name="T20" fmla="*/ 4 w 55"/>
                <a:gd name="T21" fmla="*/ 0 h 14"/>
                <a:gd name="T22" fmla="*/ 51 w 55"/>
                <a:gd name="T23" fmla="*/ 0 h 14"/>
                <a:gd name="T24" fmla="*/ 53 w 55"/>
                <a:gd name="T25" fmla="*/ 1 h 14"/>
                <a:gd name="T26" fmla="*/ 54 w 55"/>
                <a:gd name="T27" fmla="*/ 2 h 14"/>
                <a:gd name="T28" fmla="*/ 55 w 55"/>
                <a:gd name="T29" fmla="*/ 3 h 14"/>
                <a:gd name="T30" fmla="*/ 55 w 55"/>
                <a:gd name="T31" fmla="*/ 4 h 14"/>
                <a:gd name="T32" fmla="*/ 55 w 55"/>
                <a:gd name="T33" fmla="*/ 10 h 14"/>
                <a:gd name="T34" fmla="*/ 55 w 55"/>
                <a:gd name="T35" fmla="*/ 11 h 14"/>
                <a:gd name="T36" fmla="*/ 54 w 55"/>
                <a:gd name="T37" fmla="*/ 13 h 14"/>
                <a:gd name="T38" fmla="*/ 53 w 55"/>
                <a:gd name="T39" fmla="*/ 13 h 14"/>
                <a:gd name="T40" fmla="*/ 51 w 5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4">
                  <a:moveTo>
                    <a:pt x="51" y="14"/>
                  </a:moveTo>
                  <a:lnTo>
                    <a:pt x="4" y="14"/>
                  </a:lnTo>
                  <a:lnTo>
                    <a:pt x="3" y="13"/>
                  </a:lnTo>
                  <a:lnTo>
                    <a:pt x="2" y="13"/>
                  </a:lnTo>
                  <a:lnTo>
                    <a:pt x="1" y="11"/>
                  </a:lnTo>
                  <a:lnTo>
                    <a:pt x="0" y="10"/>
                  </a:lnTo>
                  <a:lnTo>
                    <a:pt x="0" y="4"/>
                  </a:lnTo>
                  <a:lnTo>
                    <a:pt x="1" y="3"/>
                  </a:lnTo>
                  <a:lnTo>
                    <a:pt x="2" y="2"/>
                  </a:lnTo>
                  <a:lnTo>
                    <a:pt x="3" y="1"/>
                  </a:lnTo>
                  <a:lnTo>
                    <a:pt x="4" y="0"/>
                  </a:lnTo>
                  <a:lnTo>
                    <a:pt x="51" y="0"/>
                  </a:lnTo>
                  <a:lnTo>
                    <a:pt x="53" y="1"/>
                  </a:lnTo>
                  <a:lnTo>
                    <a:pt x="54" y="2"/>
                  </a:lnTo>
                  <a:lnTo>
                    <a:pt x="55" y="3"/>
                  </a:lnTo>
                  <a:lnTo>
                    <a:pt x="55" y="4"/>
                  </a:lnTo>
                  <a:lnTo>
                    <a:pt x="55" y="10"/>
                  </a:lnTo>
                  <a:lnTo>
                    <a:pt x="55" y="11"/>
                  </a:lnTo>
                  <a:lnTo>
                    <a:pt x="54" y="13"/>
                  </a:lnTo>
                  <a:lnTo>
                    <a:pt x="53" y="13"/>
                  </a:lnTo>
                  <a:lnTo>
                    <a:pt x="5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3" name="Freeform 2340">
              <a:extLst>
                <a:ext uri="{FF2B5EF4-FFF2-40B4-BE49-F238E27FC236}">
                  <a16:creationId xmlns:a16="http://schemas.microsoft.com/office/drawing/2014/main" id="{402D51C7-285D-2432-69D6-B1BA5499CE82}"/>
                </a:ext>
              </a:extLst>
            </p:cNvPr>
            <p:cNvSpPr>
              <a:spLocks noEditPoints="1"/>
            </p:cNvSpPr>
            <p:nvPr/>
          </p:nvSpPr>
          <p:spPr bwMode="auto">
            <a:xfrm>
              <a:off x="3279776" y="8396288"/>
              <a:ext cx="53975" cy="7938"/>
            </a:xfrm>
            <a:custGeom>
              <a:avLst/>
              <a:gdLst>
                <a:gd name="T0" fmla="*/ 133 w 137"/>
                <a:gd name="T1" fmla="*/ 20 h 20"/>
                <a:gd name="T2" fmla="*/ 4 w 137"/>
                <a:gd name="T3" fmla="*/ 20 h 20"/>
                <a:gd name="T4" fmla="*/ 2 w 137"/>
                <a:gd name="T5" fmla="*/ 20 h 20"/>
                <a:gd name="T6" fmla="*/ 1 w 137"/>
                <a:gd name="T7" fmla="*/ 19 h 20"/>
                <a:gd name="T8" fmla="*/ 0 w 137"/>
                <a:gd name="T9" fmla="*/ 18 h 20"/>
                <a:gd name="T10" fmla="*/ 0 w 137"/>
                <a:gd name="T11" fmla="*/ 16 h 20"/>
                <a:gd name="T12" fmla="*/ 0 w 137"/>
                <a:gd name="T13" fmla="*/ 4 h 20"/>
                <a:gd name="T14" fmla="*/ 0 w 137"/>
                <a:gd name="T15" fmla="*/ 2 h 20"/>
                <a:gd name="T16" fmla="*/ 1 w 137"/>
                <a:gd name="T17" fmla="*/ 1 h 20"/>
                <a:gd name="T18" fmla="*/ 2 w 137"/>
                <a:gd name="T19" fmla="*/ 0 h 20"/>
                <a:gd name="T20" fmla="*/ 4 w 137"/>
                <a:gd name="T21" fmla="*/ 0 h 20"/>
                <a:gd name="T22" fmla="*/ 133 w 137"/>
                <a:gd name="T23" fmla="*/ 0 h 20"/>
                <a:gd name="T24" fmla="*/ 135 w 137"/>
                <a:gd name="T25" fmla="*/ 0 h 20"/>
                <a:gd name="T26" fmla="*/ 136 w 137"/>
                <a:gd name="T27" fmla="*/ 1 h 20"/>
                <a:gd name="T28" fmla="*/ 137 w 137"/>
                <a:gd name="T29" fmla="*/ 2 h 20"/>
                <a:gd name="T30" fmla="*/ 137 w 137"/>
                <a:gd name="T31" fmla="*/ 4 h 20"/>
                <a:gd name="T32" fmla="*/ 137 w 137"/>
                <a:gd name="T33" fmla="*/ 16 h 20"/>
                <a:gd name="T34" fmla="*/ 137 w 137"/>
                <a:gd name="T35" fmla="*/ 18 h 20"/>
                <a:gd name="T36" fmla="*/ 136 w 137"/>
                <a:gd name="T37" fmla="*/ 19 h 20"/>
                <a:gd name="T38" fmla="*/ 135 w 137"/>
                <a:gd name="T39" fmla="*/ 20 h 20"/>
                <a:gd name="T40" fmla="*/ 133 w 137"/>
                <a:gd name="T41" fmla="*/ 20 h 20"/>
                <a:gd name="T42" fmla="*/ 8 w 137"/>
                <a:gd name="T43" fmla="*/ 12 h 20"/>
                <a:gd name="T44" fmla="*/ 8 w 137"/>
                <a:gd name="T45" fmla="*/ 12 h 20"/>
                <a:gd name="T46" fmla="*/ 129 w 137"/>
                <a:gd name="T47" fmla="*/ 12 h 20"/>
                <a:gd name="T48" fmla="*/ 129 w 137"/>
                <a:gd name="T49" fmla="*/ 8 h 20"/>
                <a:gd name="T50" fmla="*/ 8 w 137"/>
                <a:gd name="T51" fmla="*/ 8 h 20"/>
                <a:gd name="T52" fmla="*/ 8 w 137"/>
                <a:gd name="T5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20">
                  <a:moveTo>
                    <a:pt x="133" y="20"/>
                  </a:moveTo>
                  <a:lnTo>
                    <a:pt x="4" y="20"/>
                  </a:lnTo>
                  <a:lnTo>
                    <a:pt x="2" y="20"/>
                  </a:lnTo>
                  <a:lnTo>
                    <a:pt x="1" y="19"/>
                  </a:lnTo>
                  <a:lnTo>
                    <a:pt x="0" y="18"/>
                  </a:lnTo>
                  <a:lnTo>
                    <a:pt x="0" y="16"/>
                  </a:lnTo>
                  <a:lnTo>
                    <a:pt x="0" y="4"/>
                  </a:lnTo>
                  <a:lnTo>
                    <a:pt x="0" y="2"/>
                  </a:lnTo>
                  <a:lnTo>
                    <a:pt x="1" y="1"/>
                  </a:lnTo>
                  <a:lnTo>
                    <a:pt x="2" y="0"/>
                  </a:lnTo>
                  <a:lnTo>
                    <a:pt x="4" y="0"/>
                  </a:lnTo>
                  <a:lnTo>
                    <a:pt x="133" y="0"/>
                  </a:lnTo>
                  <a:lnTo>
                    <a:pt x="135" y="0"/>
                  </a:lnTo>
                  <a:lnTo>
                    <a:pt x="136" y="1"/>
                  </a:lnTo>
                  <a:lnTo>
                    <a:pt x="137" y="2"/>
                  </a:lnTo>
                  <a:lnTo>
                    <a:pt x="137" y="4"/>
                  </a:lnTo>
                  <a:lnTo>
                    <a:pt x="137" y="16"/>
                  </a:lnTo>
                  <a:lnTo>
                    <a:pt x="137" y="18"/>
                  </a:lnTo>
                  <a:lnTo>
                    <a:pt x="136" y="19"/>
                  </a:lnTo>
                  <a:lnTo>
                    <a:pt x="135" y="20"/>
                  </a:lnTo>
                  <a:lnTo>
                    <a:pt x="133" y="20"/>
                  </a:lnTo>
                  <a:close/>
                  <a:moveTo>
                    <a:pt x="8" y="12"/>
                  </a:moveTo>
                  <a:lnTo>
                    <a:pt x="8" y="12"/>
                  </a:lnTo>
                  <a:lnTo>
                    <a:pt x="129" y="12"/>
                  </a:lnTo>
                  <a:lnTo>
                    <a:pt x="129" y="8"/>
                  </a:lnTo>
                  <a:lnTo>
                    <a:pt x="8" y="8"/>
                  </a:lnTo>
                  <a:lnTo>
                    <a:pt x="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4" name="Freeform 2341">
              <a:extLst>
                <a:ext uri="{FF2B5EF4-FFF2-40B4-BE49-F238E27FC236}">
                  <a16:creationId xmlns:a16="http://schemas.microsoft.com/office/drawing/2014/main" id="{4867162B-5D28-3656-872D-786BB749413E}"/>
                </a:ext>
              </a:extLst>
            </p:cNvPr>
            <p:cNvSpPr>
              <a:spLocks/>
            </p:cNvSpPr>
            <p:nvPr/>
          </p:nvSpPr>
          <p:spPr bwMode="auto">
            <a:xfrm>
              <a:off x="3286126" y="8407401"/>
              <a:ext cx="39688" cy="104775"/>
            </a:xfrm>
            <a:custGeom>
              <a:avLst/>
              <a:gdLst>
                <a:gd name="T0" fmla="*/ 98 w 102"/>
                <a:gd name="T1" fmla="*/ 267 h 267"/>
                <a:gd name="T2" fmla="*/ 5 w 102"/>
                <a:gd name="T3" fmla="*/ 267 h 267"/>
                <a:gd name="T4" fmla="*/ 2 w 102"/>
                <a:gd name="T5" fmla="*/ 267 h 267"/>
                <a:gd name="T6" fmla="*/ 1 w 102"/>
                <a:gd name="T7" fmla="*/ 265 h 267"/>
                <a:gd name="T8" fmla="*/ 0 w 102"/>
                <a:gd name="T9" fmla="*/ 264 h 267"/>
                <a:gd name="T10" fmla="*/ 0 w 102"/>
                <a:gd name="T11" fmla="*/ 262 h 267"/>
                <a:gd name="T12" fmla="*/ 0 w 102"/>
                <a:gd name="T13" fmla="*/ 240 h 267"/>
                <a:gd name="T14" fmla="*/ 0 w 102"/>
                <a:gd name="T15" fmla="*/ 239 h 267"/>
                <a:gd name="T16" fmla="*/ 1 w 102"/>
                <a:gd name="T17" fmla="*/ 237 h 267"/>
                <a:gd name="T18" fmla="*/ 2 w 102"/>
                <a:gd name="T19" fmla="*/ 236 h 267"/>
                <a:gd name="T20" fmla="*/ 5 w 102"/>
                <a:gd name="T21" fmla="*/ 236 h 267"/>
                <a:gd name="T22" fmla="*/ 6 w 102"/>
                <a:gd name="T23" fmla="*/ 236 h 267"/>
                <a:gd name="T24" fmla="*/ 8 w 102"/>
                <a:gd name="T25" fmla="*/ 237 h 267"/>
                <a:gd name="T26" fmla="*/ 9 w 102"/>
                <a:gd name="T27" fmla="*/ 239 h 267"/>
                <a:gd name="T28" fmla="*/ 9 w 102"/>
                <a:gd name="T29" fmla="*/ 240 h 267"/>
                <a:gd name="T30" fmla="*/ 9 w 102"/>
                <a:gd name="T31" fmla="*/ 258 h 267"/>
                <a:gd name="T32" fmla="*/ 94 w 102"/>
                <a:gd name="T33" fmla="*/ 258 h 267"/>
                <a:gd name="T34" fmla="*/ 94 w 102"/>
                <a:gd name="T35" fmla="*/ 8 h 267"/>
                <a:gd name="T36" fmla="*/ 9 w 102"/>
                <a:gd name="T37" fmla="*/ 8 h 267"/>
                <a:gd name="T38" fmla="*/ 9 w 102"/>
                <a:gd name="T39" fmla="*/ 23 h 267"/>
                <a:gd name="T40" fmla="*/ 9 w 102"/>
                <a:gd name="T41" fmla="*/ 24 h 267"/>
                <a:gd name="T42" fmla="*/ 8 w 102"/>
                <a:gd name="T43" fmla="*/ 26 h 267"/>
                <a:gd name="T44" fmla="*/ 6 w 102"/>
                <a:gd name="T45" fmla="*/ 27 h 267"/>
                <a:gd name="T46" fmla="*/ 5 w 102"/>
                <a:gd name="T47" fmla="*/ 27 h 267"/>
                <a:gd name="T48" fmla="*/ 2 w 102"/>
                <a:gd name="T49" fmla="*/ 27 h 267"/>
                <a:gd name="T50" fmla="*/ 1 w 102"/>
                <a:gd name="T51" fmla="*/ 26 h 267"/>
                <a:gd name="T52" fmla="*/ 0 w 102"/>
                <a:gd name="T53" fmla="*/ 24 h 267"/>
                <a:gd name="T54" fmla="*/ 0 w 102"/>
                <a:gd name="T55" fmla="*/ 23 h 267"/>
                <a:gd name="T56" fmla="*/ 0 w 102"/>
                <a:gd name="T57" fmla="*/ 4 h 267"/>
                <a:gd name="T58" fmla="*/ 0 w 102"/>
                <a:gd name="T59" fmla="*/ 2 h 267"/>
                <a:gd name="T60" fmla="*/ 1 w 102"/>
                <a:gd name="T61" fmla="*/ 1 h 267"/>
                <a:gd name="T62" fmla="*/ 2 w 102"/>
                <a:gd name="T63" fmla="*/ 0 h 267"/>
                <a:gd name="T64" fmla="*/ 5 w 102"/>
                <a:gd name="T65" fmla="*/ 0 h 267"/>
                <a:gd name="T66" fmla="*/ 98 w 102"/>
                <a:gd name="T67" fmla="*/ 0 h 267"/>
                <a:gd name="T68" fmla="*/ 99 w 102"/>
                <a:gd name="T69" fmla="*/ 0 h 267"/>
                <a:gd name="T70" fmla="*/ 101 w 102"/>
                <a:gd name="T71" fmla="*/ 1 h 267"/>
                <a:gd name="T72" fmla="*/ 102 w 102"/>
                <a:gd name="T73" fmla="*/ 2 h 267"/>
                <a:gd name="T74" fmla="*/ 102 w 102"/>
                <a:gd name="T75" fmla="*/ 4 h 267"/>
                <a:gd name="T76" fmla="*/ 102 w 102"/>
                <a:gd name="T77" fmla="*/ 262 h 267"/>
                <a:gd name="T78" fmla="*/ 102 w 102"/>
                <a:gd name="T79" fmla="*/ 264 h 267"/>
                <a:gd name="T80" fmla="*/ 101 w 102"/>
                <a:gd name="T81" fmla="*/ 265 h 267"/>
                <a:gd name="T82" fmla="*/ 99 w 102"/>
                <a:gd name="T83" fmla="*/ 267 h 267"/>
                <a:gd name="T84" fmla="*/ 98 w 102"/>
                <a:gd name="T8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67">
                  <a:moveTo>
                    <a:pt x="98" y="267"/>
                  </a:moveTo>
                  <a:lnTo>
                    <a:pt x="5" y="267"/>
                  </a:lnTo>
                  <a:lnTo>
                    <a:pt x="2" y="267"/>
                  </a:lnTo>
                  <a:lnTo>
                    <a:pt x="1" y="265"/>
                  </a:lnTo>
                  <a:lnTo>
                    <a:pt x="0" y="264"/>
                  </a:lnTo>
                  <a:lnTo>
                    <a:pt x="0" y="262"/>
                  </a:lnTo>
                  <a:lnTo>
                    <a:pt x="0" y="240"/>
                  </a:lnTo>
                  <a:lnTo>
                    <a:pt x="0" y="239"/>
                  </a:lnTo>
                  <a:lnTo>
                    <a:pt x="1" y="237"/>
                  </a:lnTo>
                  <a:lnTo>
                    <a:pt x="2" y="236"/>
                  </a:lnTo>
                  <a:lnTo>
                    <a:pt x="5" y="236"/>
                  </a:lnTo>
                  <a:lnTo>
                    <a:pt x="6" y="236"/>
                  </a:lnTo>
                  <a:lnTo>
                    <a:pt x="8" y="237"/>
                  </a:lnTo>
                  <a:lnTo>
                    <a:pt x="9" y="239"/>
                  </a:lnTo>
                  <a:lnTo>
                    <a:pt x="9" y="240"/>
                  </a:lnTo>
                  <a:lnTo>
                    <a:pt x="9" y="258"/>
                  </a:lnTo>
                  <a:lnTo>
                    <a:pt x="94" y="258"/>
                  </a:lnTo>
                  <a:lnTo>
                    <a:pt x="94" y="8"/>
                  </a:lnTo>
                  <a:lnTo>
                    <a:pt x="9" y="8"/>
                  </a:lnTo>
                  <a:lnTo>
                    <a:pt x="9" y="23"/>
                  </a:lnTo>
                  <a:lnTo>
                    <a:pt x="9" y="24"/>
                  </a:lnTo>
                  <a:lnTo>
                    <a:pt x="8" y="26"/>
                  </a:lnTo>
                  <a:lnTo>
                    <a:pt x="6" y="27"/>
                  </a:lnTo>
                  <a:lnTo>
                    <a:pt x="5" y="27"/>
                  </a:lnTo>
                  <a:lnTo>
                    <a:pt x="2" y="27"/>
                  </a:lnTo>
                  <a:lnTo>
                    <a:pt x="1" y="26"/>
                  </a:lnTo>
                  <a:lnTo>
                    <a:pt x="0" y="24"/>
                  </a:lnTo>
                  <a:lnTo>
                    <a:pt x="0" y="23"/>
                  </a:lnTo>
                  <a:lnTo>
                    <a:pt x="0" y="4"/>
                  </a:lnTo>
                  <a:lnTo>
                    <a:pt x="0" y="2"/>
                  </a:lnTo>
                  <a:lnTo>
                    <a:pt x="1" y="1"/>
                  </a:lnTo>
                  <a:lnTo>
                    <a:pt x="2" y="0"/>
                  </a:lnTo>
                  <a:lnTo>
                    <a:pt x="5" y="0"/>
                  </a:lnTo>
                  <a:lnTo>
                    <a:pt x="98" y="0"/>
                  </a:lnTo>
                  <a:lnTo>
                    <a:pt x="99" y="0"/>
                  </a:lnTo>
                  <a:lnTo>
                    <a:pt x="101" y="1"/>
                  </a:lnTo>
                  <a:lnTo>
                    <a:pt x="102" y="2"/>
                  </a:lnTo>
                  <a:lnTo>
                    <a:pt x="102" y="4"/>
                  </a:lnTo>
                  <a:lnTo>
                    <a:pt x="102" y="262"/>
                  </a:lnTo>
                  <a:lnTo>
                    <a:pt x="102" y="264"/>
                  </a:lnTo>
                  <a:lnTo>
                    <a:pt x="101" y="265"/>
                  </a:lnTo>
                  <a:lnTo>
                    <a:pt x="99" y="267"/>
                  </a:lnTo>
                  <a:lnTo>
                    <a:pt x="98" y="2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5" name="Freeform 2342">
              <a:extLst>
                <a:ext uri="{FF2B5EF4-FFF2-40B4-BE49-F238E27FC236}">
                  <a16:creationId xmlns:a16="http://schemas.microsoft.com/office/drawing/2014/main" id="{D031701A-B6CE-B72B-396F-F1B0B79CB06B}"/>
                </a:ext>
              </a:extLst>
            </p:cNvPr>
            <p:cNvSpPr>
              <a:spLocks/>
            </p:cNvSpPr>
            <p:nvPr/>
          </p:nvSpPr>
          <p:spPr bwMode="auto">
            <a:xfrm>
              <a:off x="3286126" y="8420101"/>
              <a:ext cx="3175" cy="76200"/>
            </a:xfrm>
            <a:custGeom>
              <a:avLst/>
              <a:gdLst>
                <a:gd name="T0" fmla="*/ 5 w 9"/>
                <a:gd name="T1" fmla="*/ 193 h 193"/>
                <a:gd name="T2" fmla="*/ 2 w 9"/>
                <a:gd name="T3" fmla="*/ 192 h 193"/>
                <a:gd name="T4" fmla="*/ 1 w 9"/>
                <a:gd name="T5" fmla="*/ 191 h 193"/>
                <a:gd name="T6" fmla="*/ 0 w 9"/>
                <a:gd name="T7" fmla="*/ 190 h 193"/>
                <a:gd name="T8" fmla="*/ 0 w 9"/>
                <a:gd name="T9" fmla="*/ 189 h 193"/>
                <a:gd name="T10" fmla="*/ 0 w 9"/>
                <a:gd name="T11" fmla="*/ 4 h 193"/>
                <a:gd name="T12" fmla="*/ 0 w 9"/>
                <a:gd name="T13" fmla="*/ 3 h 193"/>
                <a:gd name="T14" fmla="*/ 1 w 9"/>
                <a:gd name="T15" fmla="*/ 2 h 193"/>
                <a:gd name="T16" fmla="*/ 2 w 9"/>
                <a:gd name="T17" fmla="*/ 1 h 193"/>
                <a:gd name="T18" fmla="*/ 5 w 9"/>
                <a:gd name="T19" fmla="*/ 0 h 193"/>
                <a:gd name="T20" fmla="*/ 6 w 9"/>
                <a:gd name="T21" fmla="*/ 1 h 193"/>
                <a:gd name="T22" fmla="*/ 8 w 9"/>
                <a:gd name="T23" fmla="*/ 2 h 193"/>
                <a:gd name="T24" fmla="*/ 9 w 9"/>
                <a:gd name="T25" fmla="*/ 3 h 193"/>
                <a:gd name="T26" fmla="*/ 9 w 9"/>
                <a:gd name="T27" fmla="*/ 4 h 193"/>
                <a:gd name="T28" fmla="*/ 9 w 9"/>
                <a:gd name="T29" fmla="*/ 189 h 193"/>
                <a:gd name="T30" fmla="*/ 9 w 9"/>
                <a:gd name="T31" fmla="*/ 190 h 193"/>
                <a:gd name="T32" fmla="*/ 8 w 9"/>
                <a:gd name="T33" fmla="*/ 191 h 193"/>
                <a:gd name="T34" fmla="*/ 6 w 9"/>
                <a:gd name="T35" fmla="*/ 192 h 193"/>
                <a:gd name="T36" fmla="*/ 5 w 9"/>
                <a:gd name="T3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93">
                  <a:moveTo>
                    <a:pt x="5" y="193"/>
                  </a:moveTo>
                  <a:lnTo>
                    <a:pt x="2" y="192"/>
                  </a:lnTo>
                  <a:lnTo>
                    <a:pt x="1" y="191"/>
                  </a:lnTo>
                  <a:lnTo>
                    <a:pt x="0" y="190"/>
                  </a:lnTo>
                  <a:lnTo>
                    <a:pt x="0" y="189"/>
                  </a:lnTo>
                  <a:lnTo>
                    <a:pt x="0" y="4"/>
                  </a:lnTo>
                  <a:lnTo>
                    <a:pt x="0" y="3"/>
                  </a:lnTo>
                  <a:lnTo>
                    <a:pt x="1" y="2"/>
                  </a:lnTo>
                  <a:lnTo>
                    <a:pt x="2" y="1"/>
                  </a:lnTo>
                  <a:lnTo>
                    <a:pt x="5" y="0"/>
                  </a:lnTo>
                  <a:lnTo>
                    <a:pt x="6" y="1"/>
                  </a:lnTo>
                  <a:lnTo>
                    <a:pt x="8" y="2"/>
                  </a:lnTo>
                  <a:lnTo>
                    <a:pt x="9" y="3"/>
                  </a:lnTo>
                  <a:lnTo>
                    <a:pt x="9" y="4"/>
                  </a:lnTo>
                  <a:lnTo>
                    <a:pt x="9" y="189"/>
                  </a:lnTo>
                  <a:lnTo>
                    <a:pt x="9" y="190"/>
                  </a:lnTo>
                  <a:lnTo>
                    <a:pt x="8" y="191"/>
                  </a:lnTo>
                  <a:lnTo>
                    <a:pt x="6" y="192"/>
                  </a:lnTo>
                  <a:lnTo>
                    <a:pt x="5" y="1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6" name="Freeform 2343">
              <a:extLst>
                <a:ext uri="{FF2B5EF4-FFF2-40B4-BE49-F238E27FC236}">
                  <a16:creationId xmlns:a16="http://schemas.microsoft.com/office/drawing/2014/main" id="{00E888D2-6CA7-D94B-9211-2A8C51E3065D}"/>
                </a:ext>
              </a:extLst>
            </p:cNvPr>
            <p:cNvSpPr>
              <a:spLocks/>
            </p:cNvSpPr>
            <p:nvPr/>
          </p:nvSpPr>
          <p:spPr bwMode="auto">
            <a:xfrm>
              <a:off x="3117851" y="8377238"/>
              <a:ext cx="3175" cy="139700"/>
            </a:xfrm>
            <a:custGeom>
              <a:avLst/>
              <a:gdLst>
                <a:gd name="T0" fmla="*/ 4 w 8"/>
                <a:gd name="T1" fmla="*/ 353 h 353"/>
                <a:gd name="T2" fmla="*/ 3 w 8"/>
                <a:gd name="T3" fmla="*/ 353 h 353"/>
                <a:gd name="T4" fmla="*/ 2 w 8"/>
                <a:gd name="T5" fmla="*/ 352 h 353"/>
                <a:gd name="T6" fmla="*/ 1 w 8"/>
                <a:gd name="T7" fmla="*/ 351 h 353"/>
                <a:gd name="T8" fmla="*/ 0 w 8"/>
                <a:gd name="T9" fmla="*/ 349 h 353"/>
                <a:gd name="T10" fmla="*/ 0 w 8"/>
                <a:gd name="T11" fmla="*/ 4 h 353"/>
                <a:gd name="T12" fmla="*/ 1 w 8"/>
                <a:gd name="T13" fmla="*/ 2 h 353"/>
                <a:gd name="T14" fmla="*/ 2 w 8"/>
                <a:gd name="T15" fmla="*/ 1 h 353"/>
                <a:gd name="T16" fmla="*/ 3 w 8"/>
                <a:gd name="T17" fmla="*/ 0 h 353"/>
                <a:gd name="T18" fmla="*/ 4 w 8"/>
                <a:gd name="T19" fmla="*/ 0 h 353"/>
                <a:gd name="T20" fmla="*/ 6 w 8"/>
                <a:gd name="T21" fmla="*/ 0 h 353"/>
                <a:gd name="T22" fmla="*/ 7 w 8"/>
                <a:gd name="T23" fmla="*/ 1 h 353"/>
                <a:gd name="T24" fmla="*/ 8 w 8"/>
                <a:gd name="T25" fmla="*/ 2 h 353"/>
                <a:gd name="T26" fmla="*/ 8 w 8"/>
                <a:gd name="T27" fmla="*/ 4 h 353"/>
                <a:gd name="T28" fmla="*/ 8 w 8"/>
                <a:gd name="T29" fmla="*/ 349 h 353"/>
                <a:gd name="T30" fmla="*/ 8 w 8"/>
                <a:gd name="T31" fmla="*/ 351 h 353"/>
                <a:gd name="T32" fmla="*/ 7 w 8"/>
                <a:gd name="T33" fmla="*/ 352 h 353"/>
                <a:gd name="T34" fmla="*/ 6 w 8"/>
                <a:gd name="T35" fmla="*/ 353 h 353"/>
                <a:gd name="T36" fmla="*/ 4 w 8"/>
                <a:gd name="T3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3">
                  <a:moveTo>
                    <a:pt x="4" y="353"/>
                  </a:moveTo>
                  <a:lnTo>
                    <a:pt x="3" y="353"/>
                  </a:lnTo>
                  <a:lnTo>
                    <a:pt x="2" y="352"/>
                  </a:lnTo>
                  <a:lnTo>
                    <a:pt x="1" y="351"/>
                  </a:lnTo>
                  <a:lnTo>
                    <a:pt x="0" y="349"/>
                  </a:lnTo>
                  <a:lnTo>
                    <a:pt x="0" y="4"/>
                  </a:lnTo>
                  <a:lnTo>
                    <a:pt x="1" y="2"/>
                  </a:lnTo>
                  <a:lnTo>
                    <a:pt x="2" y="1"/>
                  </a:lnTo>
                  <a:lnTo>
                    <a:pt x="3" y="0"/>
                  </a:lnTo>
                  <a:lnTo>
                    <a:pt x="4" y="0"/>
                  </a:lnTo>
                  <a:lnTo>
                    <a:pt x="6" y="0"/>
                  </a:lnTo>
                  <a:lnTo>
                    <a:pt x="7" y="1"/>
                  </a:lnTo>
                  <a:lnTo>
                    <a:pt x="8" y="2"/>
                  </a:lnTo>
                  <a:lnTo>
                    <a:pt x="8" y="4"/>
                  </a:lnTo>
                  <a:lnTo>
                    <a:pt x="8" y="349"/>
                  </a:lnTo>
                  <a:lnTo>
                    <a:pt x="8" y="351"/>
                  </a:lnTo>
                  <a:lnTo>
                    <a:pt x="7" y="352"/>
                  </a:lnTo>
                  <a:lnTo>
                    <a:pt x="6" y="353"/>
                  </a:lnTo>
                  <a:lnTo>
                    <a:pt x="4" y="3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7" name="Freeform 2344">
              <a:extLst>
                <a:ext uri="{FF2B5EF4-FFF2-40B4-BE49-F238E27FC236}">
                  <a16:creationId xmlns:a16="http://schemas.microsoft.com/office/drawing/2014/main" id="{59711D95-5963-A3CA-BEA8-EB64C7263CB8}"/>
                </a:ext>
              </a:extLst>
            </p:cNvPr>
            <p:cNvSpPr>
              <a:spLocks/>
            </p:cNvSpPr>
            <p:nvPr/>
          </p:nvSpPr>
          <p:spPr bwMode="auto">
            <a:xfrm>
              <a:off x="3135313" y="8377238"/>
              <a:ext cx="3175" cy="49213"/>
            </a:xfrm>
            <a:custGeom>
              <a:avLst/>
              <a:gdLst>
                <a:gd name="T0" fmla="*/ 4 w 8"/>
                <a:gd name="T1" fmla="*/ 122 h 122"/>
                <a:gd name="T2" fmla="*/ 3 w 8"/>
                <a:gd name="T3" fmla="*/ 121 h 122"/>
                <a:gd name="T4" fmla="*/ 1 w 8"/>
                <a:gd name="T5" fmla="*/ 120 h 122"/>
                <a:gd name="T6" fmla="*/ 0 w 8"/>
                <a:gd name="T7" fmla="*/ 119 h 122"/>
                <a:gd name="T8" fmla="*/ 0 w 8"/>
                <a:gd name="T9" fmla="*/ 118 h 122"/>
                <a:gd name="T10" fmla="*/ 0 w 8"/>
                <a:gd name="T11" fmla="*/ 4 h 122"/>
                <a:gd name="T12" fmla="*/ 0 w 8"/>
                <a:gd name="T13" fmla="*/ 2 h 122"/>
                <a:gd name="T14" fmla="*/ 1 w 8"/>
                <a:gd name="T15" fmla="*/ 1 h 122"/>
                <a:gd name="T16" fmla="*/ 3 w 8"/>
                <a:gd name="T17" fmla="*/ 0 h 122"/>
                <a:gd name="T18" fmla="*/ 4 w 8"/>
                <a:gd name="T19" fmla="*/ 0 h 122"/>
                <a:gd name="T20" fmla="*/ 6 w 8"/>
                <a:gd name="T21" fmla="*/ 0 h 122"/>
                <a:gd name="T22" fmla="*/ 7 w 8"/>
                <a:gd name="T23" fmla="*/ 1 h 122"/>
                <a:gd name="T24" fmla="*/ 8 w 8"/>
                <a:gd name="T25" fmla="*/ 2 h 122"/>
                <a:gd name="T26" fmla="*/ 8 w 8"/>
                <a:gd name="T27" fmla="*/ 4 h 122"/>
                <a:gd name="T28" fmla="*/ 8 w 8"/>
                <a:gd name="T29" fmla="*/ 118 h 122"/>
                <a:gd name="T30" fmla="*/ 8 w 8"/>
                <a:gd name="T31" fmla="*/ 119 h 122"/>
                <a:gd name="T32" fmla="*/ 7 w 8"/>
                <a:gd name="T33" fmla="*/ 120 h 122"/>
                <a:gd name="T34" fmla="*/ 6 w 8"/>
                <a:gd name="T35" fmla="*/ 121 h 122"/>
                <a:gd name="T36" fmla="*/ 4 w 8"/>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22">
                  <a:moveTo>
                    <a:pt x="4" y="122"/>
                  </a:moveTo>
                  <a:lnTo>
                    <a:pt x="3" y="121"/>
                  </a:lnTo>
                  <a:lnTo>
                    <a:pt x="1" y="120"/>
                  </a:lnTo>
                  <a:lnTo>
                    <a:pt x="0" y="119"/>
                  </a:lnTo>
                  <a:lnTo>
                    <a:pt x="0" y="118"/>
                  </a:lnTo>
                  <a:lnTo>
                    <a:pt x="0" y="4"/>
                  </a:lnTo>
                  <a:lnTo>
                    <a:pt x="0" y="2"/>
                  </a:lnTo>
                  <a:lnTo>
                    <a:pt x="1" y="1"/>
                  </a:lnTo>
                  <a:lnTo>
                    <a:pt x="3" y="0"/>
                  </a:lnTo>
                  <a:lnTo>
                    <a:pt x="4" y="0"/>
                  </a:lnTo>
                  <a:lnTo>
                    <a:pt x="6" y="0"/>
                  </a:lnTo>
                  <a:lnTo>
                    <a:pt x="7" y="1"/>
                  </a:lnTo>
                  <a:lnTo>
                    <a:pt x="8" y="2"/>
                  </a:lnTo>
                  <a:lnTo>
                    <a:pt x="8" y="4"/>
                  </a:lnTo>
                  <a:lnTo>
                    <a:pt x="8" y="118"/>
                  </a:lnTo>
                  <a:lnTo>
                    <a:pt x="8" y="119"/>
                  </a:lnTo>
                  <a:lnTo>
                    <a:pt x="7" y="120"/>
                  </a:lnTo>
                  <a:lnTo>
                    <a:pt x="6" y="121"/>
                  </a:lnTo>
                  <a:lnTo>
                    <a:pt x="4" y="1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8" name="Freeform 2345">
              <a:extLst>
                <a:ext uri="{FF2B5EF4-FFF2-40B4-BE49-F238E27FC236}">
                  <a16:creationId xmlns:a16="http://schemas.microsoft.com/office/drawing/2014/main" id="{2779FBFB-03D6-2366-06A3-DF216B9A1D36}"/>
                </a:ext>
              </a:extLst>
            </p:cNvPr>
            <p:cNvSpPr>
              <a:spLocks/>
            </p:cNvSpPr>
            <p:nvPr/>
          </p:nvSpPr>
          <p:spPr bwMode="auto">
            <a:xfrm>
              <a:off x="3125788" y="8377238"/>
              <a:ext cx="3175" cy="49213"/>
            </a:xfrm>
            <a:custGeom>
              <a:avLst/>
              <a:gdLst>
                <a:gd name="T0" fmla="*/ 5 w 9"/>
                <a:gd name="T1" fmla="*/ 122 h 122"/>
                <a:gd name="T2" fmla="*/ 4 w 9"/>
                <a:gd name="T3" fmla="*/ 121 h 122"/>
                <a:gd name="T4" fmla="*/ 1 w 9"/>
                <a:gd name="T5" fmla="*/ 120 h 122"/>
                <a:gd name="T6" fmla="*/ 0 w 9"/>
                <a:gd name="T7" fmla="*/ 119 h 122"/>
                <a:gd name="T8" fmla="*/ 0 w 9"/>
                <a:gd name="T9" fmla="*/ 118 h 122"/>
                <a:gd name="T10" fmla="*/ 0 w 9"/>
                <a:gd name="T11" fmla="*/ 4 h 122"/>
                <a:gd name="T12" fmla="*/ 0 w 9"/>
                <a:gd name="T13" fmla="*/ 2 h 122"/>
                <a:gd name="T14" fmla="*/ 1 w 9"/>
                <a:gd name="T15" fmla="*/ 1 h 122"/>
                <a:gd name="T16" fmla="*/ 4 w 9"/>
                <a:gd name="T17" fmla="*/ 0 h 122"/>
                <a:gd name="T18" fmla="*/ 5 w 9"/>
                <a:gd name="T19" fmla="*/ 0 h 122"/>
                <a:gd name="T20" fmla="*/ 7 w 9"/>
                <a:gd name="T21" fmla="*/ 0 h 122"/>
                <a:gd name="T22" fmla="*/ 8 w 9"/>
                <a:gd name="T23" fmla="*/ 1 h 122"/>
                <a:gd name="T24" fmla="*/ 9 w 9"/>
                <a:gd name="T25" fmla="*/ 2 h 122"/>
                <a:gd name="T26" fmla="*/ 9 w 9"/>
                <a:gd name="T27" fmla="*/ 4 h 122"/>
                <a:gd name="T28" fmla="*/ 9 w 9"/>
                <a:gd name="T29" fmla="*/ 118 h 122"/>
                <a:gd name="T30" fmla="*/ 9 w 9"/>
                <a:gd name="T31" fmla="*/ 119 h 122"/>
                <a:gd name="T32" fmla="*/ 8 w 9"/>
                <a:gd name="T33" fmla="*/ 120 h 122"/>
                <a:gd name="T34" fmla="*/ 7 w 9"/>
                <a:gd name="T35" fmla="*/ 121 h 122"/>
                <a:gd name="T36" fmla="*/ 5 w 9"/>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22">
                  <a:moveTo>
                    <a:pt x="5" y="122"/>
                  </a:moveTo>
                  <a:lnTo>
                    <a:pt x="4" y="121"/>
                  </a:lnTo>
                  <a:lnTo>
                    <a:pt x="1" y="120"/>
                  </a:lnTo>
                  <a:lnTo>
                    <a:pt x="0" y="119"/>
                  </a:lnTo>
                  <a:lnTo>
                    <a:pt x="0" y="118"/>
                  </a:lnTo>
                  <a:lnTo>
                    <a:pt x="0" y="4"/>
                  </a:lnTo>
                  <a:lnTo>
                    <a:pt x="0" y="2"/>
                  </a:lnTo>
                  <a:lnTo>
                    <a:pt x="1" y="1"/>
                  </a:lnTo>
                  <a:lnTo>
                    <a:pt x="4" y="0"/>
                  </a:lnTo>
                  <a:lnTo>
                    <a:pt x="5" y="0"/>
                  </a:lnTo>
                  <a:lnTo>
                    <a:pt x="7" y="0"/>
                  </a:lnTo>
                  <a:lnTo>
                    <a:pt x="8" y="1"/>
                  </a:lnTo>
                  <a:lnTo>
                    <a:pt x="9" y="2"/>
                  </a:lnTo>
                  <a:lnTo>
                    <a:pt x="9" y="4"/>
                  </a:lnTo>
                  <a:lnTo>
                    <a:pt x="9" y="118"/>
                  </a:lnTo>
                  <a:lnTo>
                    <a:pt x="9" y="119"/>
                  </a:lnTo>
                  <a:lnTo>
                    <a:pt x="8" y="120"/>
                  </a:lnTo>
                  <a:lnTo>
                    <a:pt x="7" y="121"/>
                  </a:lnTo>
                  <a:lnTo>
                    <a:pt x="5" y="1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49" name="Freeform 2346">
              <a:extLst>
                <a:ext uri="{FF2B5EF4-FFF2-40B4-BE49-F238E27FC236}">
                  <a16:creationId xmlns:a16="http://schemas.microsoft.com/office/drawing/2014/main" id="{CEB83288-59E3-A817-1568-7D2856300DC8}"/>
                </a:ext>
              </a:extLst>
            </p:cNvPr>
            <p:cNvSpPr>
              <a:spLocks/>
            </p:cNvSpPr>
            <p:nvPr/>
          </p:nvSpPr>
          <p:spPr bwMode="auto">
            <a:xfrm>
              <a:off x="3135313" y="8443913"/>
              <a:ext cx="3175" cy="39688"/>
            </a:xfrm>
            <a:custGeom>
              <a:avLst/>
              <a:gdLst>
                <a:gd name="T0" fmla="*/ 4 w 8"/>
                <a:gd name="T1" fmla="*/ 100 h 100"/>
                <a:gd name="T2" fmla="*/ 3 w 8"/>
                <a:gd name="T3" fmla="*/ 99 h 100"/>
                <a:gd name="T4" fmla="*/ 1 w 8"/>
                <a:gd name="T5" fmla="*/ 99 h 100"/>
                <a:gd name="T6" fmla="*/ 0 w 8"/>
                <a:gd name="T7" fmla="*/ 97 h 100"/>
                <a:gd name="T8" fmla="*/ 0 w 8"/>
                <a:gd name="T9" fmla="*/ 96 h 100"/>
                <a:gd name="T10" fmla="*/ 0 w 8"/>
                <a:gd name="T11" fmla="*/ 4 h 100"/>
                <a:gd name="T12" fmla="*/ 0 w 8"/>
                <a:gd name="T13" fmla="*/ 2 h 100"/>
                <a:gd name="T14" fmla="*/ 1 w 8"/>
                <a:gd name="T15" fmla="*/ 1 h 100"/>
                <a:gd name="T16" fmla="*/ 3 w 8"/>
                <a:gd name="T17" fmla="*/ 0 h 100"/>
                <a:gd name="T18" fmla="*/ 4 w 8"/>
                <a:gd name="T19" fmla="*/ 0 h 100"/>
                <a:gd name="T20" fmla="*/ 6 w 8"/>
                <a:gd name="T21" fmla="*/ 0 h 100"/>
                <a:gd name="T22" fmla="*/ 7 w 8"/>
                <a:gd name="T23" fmla="*/ 1 h 100"/>
                <a:gd name="T24" fmla="*/ 8 w 8"/>
                <a:gd name="T25" fmla="*/ 2 h 100"/>
                <a:gd name="T26" fmla="*/ 8 w 8"/>
                <a:gd name="T27" fmla="*/ 4 h 100"/>
                <a:gd name="T28" fmla="*/ 8 w 8"/>
                <a:gd name="T29" fmla="*/ 96 h 100"/>
                <a:gd name="T30" fmla="*/ 8 w 8"/>
                <a:gd name="T31" fmla="*/ 97 h 100"/>
                <a:gd name="T32" fmla="*/ 7 w 8"/>
                <a:gd name="T33" fmla="*/ 99 h 100"/>
                <a:gd name="T34" fmla="*/ 6 w 8"/>
                <a:gd name="T35" fmla="*/ 99 h 100"/>
                <a:gd name="T36" fmla="*/ 4 w 8"/>
                <a:gd name="T3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0">
                  <a:moveTo>
                    <a:pt x="4" y="100"/>
                  </a:moveTo>
                  <a:lnTo>
                    <a:pt x="3" y="99"/>
                  </a:lnTo>
                  <a:lnTo>
                    <a:pt x="1" y="99"/>
                  </a:lnTo>
                  <a:lnTo>
                    <a:pt x="0" y="97"/>
                  </a:lnTo>
                  <a:lnTo>
                    <a:pt x="0" y="96"/>
                  </a:lnTo>
                  <a:lnTo>
                    <a:pt x="0" y="4"/>
                  </a:lnTo>
                  <a:lnTo>
                    <a:pt x="0" y="2"/>
                  </a:lnTo>
                  <a:lnTo>
                    <a:pt x="1" y="1"/>
                  </a:lnTo>
                  <a:lnTo>
                    <a:pt x="3" y="0"/>
                  </a:lnTo>
                  <a:lnTo>
                    <a:pt x="4" y="0"/>
                  </a:lnTo>
                  <a:lnTo>
                    <a:pt x="6" y="0"/>
                  </a:lnTo>
                  <a:lnTo>
                    <a:pt x="7" y="1"/>
                  </a:lnTo>
                  <a:lnTo>
                    <a:pt x="8" y="2"/>
                  </a:lnTo>
                  <a:lnTo>
                    <a:pt x="8" y="4"/>
                  </a:lnTo>
                  <a:lnTo>
                    <a:pt x="8" y="96"/>
                  </a:lnTo>
                  <a:lnTo>
                    <a:pt x="8" y="97"/>
                  </a:lnTo>
                  <a:lnTo>
                    <a:pt x="7" y="99"/>
                  </a:lnTo>
                  <a:lnTo>
                    <a:pt x="6" y="99"/>
                  </a:lnTo>
                  <a:lnTo>
                    <a:pt x="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0" name="Freeform 2347">
              <a:extLst>
                <a:ext uri="{FF2B5EF4-FFF2-40B4-BE49-F238E27FC236}">
                  <a16:creationId xmlns:a16="http://schemas.microsoft.com/office/drawing/2014/main" id="{71DA6609-F72A-E425-1314-D0DA50C2532D}"/>
                </a:ext>
              </a:extLst>
            </p:cNvPr>
            <p:cNvSpPr>
              <a:spLocks/>
            </p:cNvSpPr>
            <p:nvPr/>
          </p:nvSpPr>
          <p:spPr bwMode="auto">
            <a:xfrm>
              <a:off x="3125788" y="8443913"/>
              <a:ext cx="3175" cy="73025"/>
            </a:xfrm>
            <a:custGeom>
              <a:avLst/>
              <a:gdLst>
                <a:gd name="T0" fmla="*/ 5 w 9"/>
                <a:gd name="T1" fmla="*/ 184 h 184"/>
                <a:gd name="T2" fmla="*/ 4 w 9"/>
                <a:gd name="T3" fmla="*/ 183 h 184"/>
                <a:gd name="T4" fmla="*/ 1 w 9"/>
                <a:gd name="T5" fmla="*/ 183 h 184"/>
                <a:gd name="T6" fmla="*/ 0 w 9"/>
                <a:gd name="T7" fmla="*/ 181 h 184"/>
                <a:gd name="T8" fmla="*/ 0 w 9"/>
                <a:gd name="T9" fmla="*/ 180 h 184"/>
                <a:gd name="T10" fmla="*/ 0 w 9"/>
                <a:gd name="T11" fmla="*/ 4 h 184"/>
                <a:gd name="T12" fmla="*/ 0 w 9"/>
                <a:gd name="T13" fmla="*/ 2 h 184"/>
                <a:gd name="T14" fmla="*/ 1 w 9"/>
                <a:gd name="T15" fmla="*/ 1 h 184"/>
                <a:gd name="T16" fmla="*/ 4 w 9"/>
                <a:gd name="T17" fmla="*/ 0 h 184"/>
                <a:gd name="T18" fmla="*/ 5 w 9"/>
                <a:gd name="T19" fmla="*/ 0 h 184"/>
                <a:gd name="T20" fmla="*/ 7 w 9"/>
                <a:gd name="T21" fmla="*/ 0 h 184"/>
                <a:gd name="T22" fmla="*/ 8 w 9"/>
                <a:gd name="T23" fmla="*/ 1 h 184"/>
                <a:gd name="T24" fmla="*/ 9 w 9"/>
                <a:gd name="T25" fmla="*/ 2 h 184"/>
                <a:gd name="T26" fmla="*/ 9 w 9"/>
                <a:gd name="T27" fmla="*/ 4 h 184"/>
                <a:gd name="T28" fmla="*/ 9 w 9"/>
                <a:gd name="T29" fmla="*/ 180 h 184"/>
                <a:gd name="T30" fmla="*/ 9 w 9"/>
                <a:gd name="T31" fmla="*/ 181 h 184"/>
                <a:gd name="T32" fmla="*/ 8 w 9"/>
                <a:gd name="T33" fmla="*/ 183 h 184"/>
                <a:gd name="T34" fmla="*/ 7 w 9"/>
                <a:gd name="T35" fmla="*/ 183 h 184"/>
                <a:gd name="T36" fmla="*/ 5 w 9"/>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84">
                  <a:moveTo>
                    <a:pt x="5" y="184"/>
                  </a:moveTo>
                  <a:lnTo>
                    <a:pt x="4" y="183"/>
                  </a:lnTo>
                  <a:lnTo>
                    <a:pt x="1" y="183"/>
                  </a:lnTo>
                  <a:lnTo>
                    <a:pt x="0" y="181"/>
                  </a:lnTo>
                  <a:lnTo>
                    <a:pt x="0" y="180"/>
                  </a:lnTo>
                  <a:lnTo>
                    <a:pt x="0" y="4"/>
                  </a:lnTo>
                  <a:lnTo>
                    <a:pt x="0" y="2"/>
                  </a:lnTo>
                  <a:lnTo>
                    <a:pt x="1" y="1"/>
                  </a:lnTo>
                  <a:lnTo>
                    <a:pt x="4" y="0"/>
                  </a:lnTo>
                  <a:lnTo>
                    <a:pt x="5" y="0"/>
                  </a:lnTo>
                  <a:lnTo>
                    <a:pt x="7" y="0"/>
                  </a:lnTo>
                  <a:lnTo>
                    <a:pt x="8" y="1"/>
                  </a:lnTo>
                  <a:lnTo>
                    <a:pt x="9" y="2"/>
                  </a:lnTo>
                  <a:lnTo>
                    <a:pt x="9" y="4"/>
                  </a:lnTo>
                  <a:lnTo>
                    <a:pt x="9" y="180"/>
                  </a:lnTo>
                  <a:lnTo>
                    <a:pt x="9" y="181"/>
                  </a:lnTo>
                  <a:lnTo>
                    <a:pt x="8" y="183"/>
                  </a:lnTo>
                  <a:lnTo>
                    <a:pt x="7" y="183"/>
                  </a:lnTo>
                  <a:lnTo>
                    <a:pt x="5" y="1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1" name="Freeform 2348">
              <a:extLst>
                <a:ext uri="{FF2B5EF4-FFF2-40B4-BE49-F238E27FC236}">
                  <a16:creationId xmlns:a16="http://schemas.microsoft.com/office/drawing/2014/main" id="{3AA57A8A-93C3-7F45-F74C-419EDF53D235}"/>
                </a:ext>
              </a:extLst>
            </p:cNvPr>
            <p:cNvSpPr>
              <a:spLocks noEditPoints="1"/>
            </p:cNvSpPr>
            <p:nvPr/>
          </p:nvSpPr>
          <p:spPr bwMode="auto">
            <a:xfrm>
              <a:off x="3124201" y="8423276"/>
              <a:ext cx="17463" cy="23813"/>
            </a:xfrm>
            <a:custGeom>
              <a:avLst/>
              <a:gdLst>
                <a:gd name="T0" fmla="*/ 42 w 46"/>
                <a:gd name="T1" fmla="*/ 61 h 61"/>
                <a:gd name="T2" fmla="*/ 4 w 46"/>
                <a:gd name="T3" fmla="*/ 61 h 61"/>
                <a:gd name="T4" fmla="*/ 2 w 46"/>
                <a:gd name="T5" fmla="*/ 61 h 61"/>
                <a:gd name="T6" fmla="*/ 1 w 46"/>
                <a:gd name="T7" fmla="*/ 60 h 61"/>
                <a:gd name="T8" fmla="*/ 0 w 46"/>
                <a:gd name="T9" fmla="*/ 58 h 61"/>
                <a:gd name="T10" fmla="*/ 0 w 46"/>
                <a:gd name="T11" fmla="*/ 57 h 61"/>
                <a:gd name="T12" fmla="*/ 0 w 46"/>
                <a:gd name="T13" fmla="*/ 4 h 61"/>
                <a:gd name="T14" fmla="*/ 0 w 46"/>
                <a:gd name="T15" fmla="*/ 2 h 61"/>
                <a:gd name="T16" fmla="*/ 1 w 46"/>
                <a:gd name="T17" fmla="*/ 1 h 61"/>
                <a:gd name="T18" fmla="*/ 2 w 46"/>
                <a:gd name="T19" fmla="*/ 0 h 61"/>
                <a:gd name="T20" fmla="*/ 4 w 46"/>
                <a:gd name="T21" fmla="*/ 0 h 61"/>
                <a:gd name="T22" fmla="*/ 42 w 46"/>
                <a:gd name="T23" fmla="*/ 0 h 61"/>
                <a:gd name="T24" fmla="*/ 43 w 46"/>
                <a:gd name="T25" fmla="*/ 0 h 61"/>
                <a:gd name="T26" fmla="*/ 45 w 46"/>
                <a:gd name="T27" fmla="*/ 1 h 61"/>
                <a:gd name="T28" fmla="*/ 45 w 46"/>
                <a:gd name="T29" fmla="*/ 2 h 61"/>
                <a:gd name="T30" fmla="*/ 46 w 46"/>
                <a:gd name="T31" fmla="*/ 4 h 61"/>
                <a:gd name="T32" fmla="*/ 46 w 46"/>
                <a:gd name="T33" fmla="*/ 57 h 61"/>
                <a:gd name="T34" fmla="*/ 45 w 46"/>
                <a:gd name="T35" fmla="*/ 58 h 61"/>
                <a:gd name="T36" fmla="*/ 45 w 46"/>
                <a:gd name="T37" fmla="*/ 60 h 61"/>
                <a:gd name="T38" fmla="*/ 43 w 46"/>
                <a:gd name="T39" fmla="*/ 61 h 61"/>
                <a:gd name="T40" fmla="*/ 42 w 46"/>
                <a:gd name="T41" fmla="*/ 61 h 61"/>
                <a:gd name="T42" fmla="*/ 8 w 46"/>
                <a:gd name="T43" fmla="*/ 53 h 61"/>
                <a:gd name="T44" fmla="*/ 8 w 46"/>
                <a:gd name="T45" fmla="*/ 53 h 61"/>
                <a:gd name="T46" fmla="*/ 38 w 46"/>
                <a:gd name="T47" fmla="*/ 53 h 61"/>
                <a:gd name="T48" fmla="*/ 38 w 46"/>
                <a:gd name="T49" fmla="*/ 8 h 61"/>
                <a:gd name="T50" fmla="*/ 8 w 46"/>
                <a:gd name="T51" fmla="*/ 8 h 61"/>
                <a:gd name="T52" fmla="*/ 8 w 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1">
                  <a:moveTo>
                    <a:pt x="42" y="61"/>
                  </a:moveTo>
                  <a:lnTo>
                    <a:pt x="4" y="61"/>
                  </a:lnTo>
                  <a:lnTo>
                    <a:pt x="2" y="61"/>
                  </a:lnTo>
                  <a:lnTo>
                    <a:pt x="1" y="60"/>
                  </a:lnTo>
                  <a:lnTo>
                    <a:pt x="0" y="58"/>
                  </a:lnTo>
                  <a:lnTo>
                    <a:pt x="0" y="57"/>
                  </a:lnTo>
                  <a:lnTo>
                    <a:pt x="0" y="4"/>
                  </a:lnTo>
                  <a:lnTo>
                    <a:pt x="0" y="2"/>
                  </a:lnTo>
                  <a:lnTo>
                    <a:pt x="1" y="1"/>
                  </a:lnTo>
                  <a:lnTo>
                    <a:pt x="2" y="0"/>
                  </a:lnTo>
                  <a:lnTo>
                    <a:pt x="4" y="0"/>
                  </a:lnTo>
                  <a:lnTo>
                    <a:pt x="42" y="0"/>
                  </a:lnTo>
                  <a:lnTo>
                    <a:pt x="43" y="0"/>
                  </a:lnTo>
                  <a:lnTo>
                    <a:pt x="45" y="1"/>
                  </a:lnTo>
                  <a:lnTo>
                    <a:pt x="45" y="2"/>
                  </a:lnTo>
                  <a:lnTo>
                    <a:pt x="46" y="4"/>
                  </a:lnTo>
                  <a:lnTo>
                    <a:pt x="46" y="57"/>
                  </a:lnTo>
                  <a:lnTo>
                    <a:pt x="45" y="58"/>
                  </a:lnTo>
                  <a:lnTo>
                    <a:pt x="45" y="60"/>
                  </a:lnTo>
                  <a:lnTo>
                    <a:pt x="43" y="61"/>
                  </a:lnTo>
                  <a:lnTo>
                    <a:pt x="42" y="61"/>
                  </a:lnTo>
                  <a:close/>
                  <a:moveTo>
                    <a:pt x="8" y="53"/>
                  </a:moveTo>
                  <a:lnTo>
                    <a:pt x="8" y="53"/>
                  </a:lnTo>
                  <a:lnTo>
                    <a:pt x="38" y="53"/>
                  </a:lnTo>
                  <a:lnTo>
                    <a:pt x="38" y="8"/>
                  </a:lnTo>
                  <a:lnTo>
                    <a:pt x="8" y="8"/>
                  </a:ln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2" name="Freeform 2349">
              <a:extLst>
                <a:ext uri="{FF2B5EF4-FFF2-40B4-BE49-F238E27FC236}">
                  <a16:creationId xmlns:a16="http://schemas.microsoft.com/office/drawing/2014/main" id="{A71B2024-E502-B289-4AEC-8E833140C870}"/>
                </a:ext>
              </a:extLst>
            </p:cNvPr>
            <p:cNvSpPr>
              <a:spLocks noEditPoints="1"/>
            </p:cNvSpPr>
            <p:nvPr/>
          </p:nvSpPr>
          <p:spPr bwMode="auto">
            <a:xfrm>
              <a:off x="3124201" y="8423276"/>
              <a:ext cx="17463" cy="23813"/>
            </a:xfrm>
            <a:custGeom>
              <a:avLst/>
              <a:gdLst>
                <a:gd name="T0" fmla="*/ 42 w 46"/>
                <a:gd name="T1" fmla="*/ 61 h 61"/>
                <a:gd name="T2" fmla="*/ 4 w 46"/>
                <a:gd name="T3" fmla="*/ 61 h 61"/>
                <a:gd name="T4" fmla="*/ 2 w 46"/>
                <a:gd name="T5" fmla="*/ 61 h 61"/>
                <a:gd name="T6" fmla="*/ 1 w 46"/>
                <a:gd name="T7" fmla="*/ 60 h 61"/>
                <a:gd name="T8" fmla="*/ 0 w 46"/>
                <a:gd name="T9" fmla="*/ 58 h 61"/>
                <a:gd name="T10" fmla="*/ 0 w 46"/>
                <a:gd name="T11" fmla="*/ 57 h 61"/>
                <a:gd name="T12" fmla="*/ 0 w 46"/>
                <a:gd name="T13" fmla="*/ 4 h 61"/>
                <a:gd name="T14" fmla="*/ 0 w 46"/>
                <a:gd name="T15" fmla="*/ 2 h 61"/>
                <a:gd name="T16" fmla="*/ 1 w 46"/>
                <a:gd name="T17" fmla="*/ 1 h 61"/>
                <a:gd name="T18" fmla="*/ 2 w 46"/>
                <a:gd name="T19" fmla="*/ 0 h 61"/>
                <a:gd name="T20" fmla="*/ 4 w 46"/>
                <a:gd name="T21" fmla="*/ 0 h 61"/>
                <a:gd name="T22" fmla="*/ 42 w 46"/>
                <a:gd name="T23" fmla="*/ 0 h 61"/>
                <a:gd name="T24" fmla="*/ 43 w 46"/>
                <a:gd name="T25" fmla="*/ 0 h 61"/>
                <a:gd name="T26" fmla="*/ 45 w 46"/>
                <a:gd name="T27" fmla="*/ 1 h 61"/>
                <a:gd name="T28" fmla="*/ 45 w 46"/>
                <a:gd name="T29" fmla="*/ 2 h 61"/>
                <a:gd name="T30" fmla="*/ 46 w 46"/>
                <a:gd name="T31" fmla="*/ 4 h 61"/>
                <a:gd name="T32" fmla="*/ 46 w 46"/>
                <a:gd name="T33" fmla="*/ 57 h 61"/>
                <a:gd name="T34" fmla="*/ 45 w 46"/>
                <a:gd name="T35" fmla="*/ 58 h 61"/>
                <a:gd name="T36" fmla="*/ 45 w 46"/>
                <a:gd name="T37" fmla="*/ 60 h 61"/>
                <a:gd name="T38" fmla="*/ 43 w 46"/>
                <a:gd name="T39" fmla="*/ 61 h 61"/>
                <a:gd name="T40" fmla="*/ 42 w 46"/>
                <a:gd name="T41" fmla="*/ 61 h 61"/>
                <a:gd name="T42" fmla="*/ 8 w 46"/>
                <a:gd name="T43" fmla="*/ 53 h 61"/>
                <a:gd name="T44" fmla="*/ 8 w 46"/>
                <a:gd name="T45" fmla="*/ 53 h 61"/>
                <a:gd name="T46" fmla="*/ 38 w 46"/>
                <a:gd name="T47" fmla="*/ 53 h 61"/>
                <a:gd name="T48" fmla="*/ 38 w 46"/>
                <a:gd name="T49" fmla="*/ 8 h 61"/>
                <a:gd name="T50" fmla="*/ 8 w 46"/>
                <a:gd name="T51" fmla="*/ 8 h 61"/>
                <a:gd name="T52" fmla="*/ 8 w 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61">
                  <a:moveTo>
                    <a:pt x="42" y="61"/>
                  </a:moveTo>
                  <a:lnTo>
                    <a:pt x="4" y="61"/>
                  </a:lnTo>
                  <a:lnTo>
                    <a:pt x="2" y="61"/>
                  </a:lnTo>
                  <a:lnTo>
                    <a:pt x="1" y="60"/>
                  </a:lnTo>
                  <a:lnTo>
                    <a:pt x="0" y="58"/>
                  </a:lnTo>
                  <a:lnTo>
                    <a:pt x="0" y="57"/>
                  </a:lnTo>
                  <a:lnTo>
                    <a:pt x="0" y="4"/>
                  </a:lnTo>
                  <a:lnTo>
                    <a:pt x="0" y="2"/>
                  </a:lnTo>
                  <a:lnTo>
                    <a:pt x="1" y="1"/>
                  </a:lnTo>
                  <a:lnTo>
                    <a:pt x="2" y="0"/>
                  </a:lnTo>
                  <a:lnTo>
                    <a:pt x="4" y="0"/>
                  </a:lnTo>
                  <a:lnTo>
                    <a:pt x="42" y="0"/>
                  </a:lnTo>
                  <a:lnTo>
                    <a:pt x="43" y="0"/>
                  </a:lnTo>
                  <a:lnTo>
                    <a:pt x="45" y="1"/>
                  </a:lnTo>
                  <a:lnTo>
                    <a:pt x="45" y="2"/>
                  </a:lnTo>
                  <a:lnTo>
                    <a:pt x="46" y="4"/>
                  </a:lnTo>
                  <a:lnTo>
                    <a:pt x="46" y="57"/>
                  </a:lnTo>
                  <a:lnTo>
                    <a:pt x="45" y="58"/>
                  </a:lnTo>
                  <a:lnTo>
                    <a:pt x="45" y="60"/>
                  </a:lnTo>
                  <a:lnTo>
                    <a:pt x="43" y="61"/>
                  </a:lnTo>
                  <a:lnTo>
                    <a:pt x="42" y="61"/>
                  </a:lnTo>
                  <a:close/>
                  <a:moveTo>
                    <a:pt x="8" y="53"/>
                  </a:moveTo>
                  <a:lnTo>
                    <a:pt x="8" y="53"/>
                  </a:lnTo>
                  <a:lnTo>
                    <a:pt x="38" y="53"/>
                  </a:lnTo>
                  <a:lnTo>
                    <a:pt x="38" y="8"/>
                  </a:lnTo>
                  <a:lnTo>
                    <a:pt x="8" y="8"/>
                  </a:ln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3" name="Freeform 2350">
              <a:extLst>
                <a:ext uri="{FF2B5EF4-FFF2-40B4-BE49-F238E27FC236}">
                  <a16:creationId xmlns:a16="http://schemas.microsoft.com/office/drawing/2014/main" id="{BBAC7D87-077D-B23A-E3A9-0E21C5A3DCD9}"/>
                </a:ext>
              </a:extLst>
            </p:cNvPr>
            <p:cNvSpPr>
              <a:spLocks noEditPoints="1"/>
            </p:cNvSpPr>
            <p:nvPr/>
          </p:nvSpPr>
          <p:spPr bwMode="auto">
            <a:xfrm>
              <a:off x="3333751" y="8480426"/>
              <a:ext cx="30163" cy="23813"/>
            </a:xfrm>
            <a:custGeom>
              <a:avLst/>
              <a:gdLst>
                <a:gd name="T0" fmla="*/ 72 w 76"/>
                <a:gd name="T1" fmla="*/ 61 h 61"/>
                <a:gd name="T2" fmla="*/ 4 w 76"/>
                <a:gd name="T3" fmla="*/ 61 h 61"/>
                <a:gd name="T4" fmla="*/ 2 w 76"/>
                <a:gd name="T5" fmla="*/ 61 h 61"/>
                <a:gd name="T6" fmla="*/ 1 w 76"/>
                <a:gd name="T7" fmla="*/ 60 h 61"/>
                <a:gd name="T8" fmla="*/ 0 w 76"/>
                <a:gd name="T9" fmla="*/ 59 h 61"/>
                <a:gd name="T10" fmla="*/ 0 w 76"/>
                <a:gd name="T11" fmla="*/ 57 h 61"/>
                <a:gd name="T12" fmla="*/ 0 w 76"/>
                <a:gd name="T13" fmla="*/ 4 h 61"/>
                <a:gd name="T14" fmla="*/ 0 w 76"/>
                <a:gd name="T15" fmla="*/ 3 h 61"/>
                <a:gd name="T16" fmla="*/ 1 w 76"/>
                <a:gd name="T17" fmla="*/ 1 h 61"/>
                <a:gd name="T18" fmla="*/ 2 w 76"/>
                <a:gd name="T19" fmla="*/ 1 h 61"/>
                <a:gd name="T20" fmla="*/ 4 w 76"/>
                <a:gd name="T21" fmla="*/ 0 h 61"/>
                <a:gd name="T22" fmla="*/ 72 w 76"/>
                <a:gd name="T23" fmla="*/ 0 h 61"/>
                <a:gd name="T24" fmla="*/ 73 w 76"/>
                <a:gd name="T25" fmla="*/ 1 h 61"/>
                <a:gd name="T26" fmla="*/ 75 w 76"/>
                <a:gd name="T27" fmla="*/ 1 h 61"/>
                <a:gd name="T28" fmla="*/ 76 w 76"/>
                <a:gd name="T29" fmla="*/ 3 h 61"/>
                <a:gd name="T30" fmla="*/ 76 w 76"/>
                <a:gd name="T31" fmla="*/ 4 h 61"/>
                <a:gd name="T32" fmla="*/ 76 w 76"/>
                <a:gd name="T33" fmla="*/ 57 h 61"/>
                <a:gd name="T34" fmla="*/ 76 w 76"/>
                <a:gd name="T35" fmla="*/ 59 h 61"/>
                <a:gd name="T36" fmla="*/ 75 w 76"/>
                <a:gd name="T37" fmla="*/ 60 h 61"/>
                <a:gd name="T38" fmla="*/ 73 w 76"/>
                <a:gd name="T39" fmla="*/ 61 h 61"/>
                <a:gd name="T40" fmla="*/ 72 w 76"/>
                <a:gd name="T41" fmla="*/ 61 h 61"/>
                <a:gd name="T42" fmla="*/ 8 w 76"/>
                <a:gd name="T43" fmla="*/ 53 h 61"/>
                <a:gd name="T44" fmla="*/ 8 w 76"/>
                <a:gd name="T45" fmla="*/ 53 h 61"/>
                <a:gd name="T46" fmla="*/ 68 w 76"/>
                <a:gd name="T47" fmla="*/ 53 h 61"/>
                <a:gd name="T48" fmla="*/ 68 w 76"/>
                <a:gd name="T49" fmla="*/ 8 h 61"/>
                <a:gd name="T50" fmla="*/ 8 w 76"/>
                <a:gd name="T51" fmla="*/ 8 h 61"/>
                <a:gd name="T52" fmla="*/ 8 w 7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61">
                  <a:moveTo>
                    <a:pt x="72" y="61"/>
                  </a:moveTo>
                  <a:lnTo>
                    <a:pt x="4" y="61"/>
                  </a:lnTo>
                  <a:lnTo>
                    <a:pt x="2" y="61"/>
                  </a:lnTo>
                  <a:lnTo>
                    <a:pt x="1" y="60"/>
                  </a:lnTo>
                  <a:lnTo>
                    <a:pt x="0" y="59"/>
                  </a:lnTo>
                  <a:lnTo>
                    <a:pt x="0" y="57"/>
                  </a:lnTo>
                  <a:lnTo>
                    <a:pt x="0" y="4"/>
                  </a:lnTo>
                  <a:lnTo>
                    <a:pt x="0" y="3"/>
                  </a:lnTo>
                  <a:lnTo>
                    <a:pt x="1" y="1"/>
                  </a:lnTo>
                  <a:lnTo>
                    <a:pt x="2" y="1"/>
                  </a:lnTo>
                  <a:lnTo>
                    <a:pt x="4" y="0"/>
                  </a:lnTo>
                  <a:lnTo>
                    <a:pt x="72" y="0"/>
                  </a:lnTo>
                  <a:lnTo>
                    <a:pt x="73" y="1"/>
                  </a:lnTo>
                  <a:lnTo>
                    <a:pt x="75" y="1"/>
                  </a:lnTo>
                  <a:lnTo>
                    <a:pt x="76" y="3"/>
                  </a:lnTo>
                  <a:lnTo>
                    <a:pt x="76" y="4"/>
                  </a:lnTo>
                  <a:lnTo>
                    <a:pt x="76" y="57"/>
                  </a:lnTo>
                  <a:lnTo>
                    <a:pt x="76" y="59"/>
                  </a:lnTo>
                  <a:lnTo>
                    <a:pt x="75" y="60"/>
                  </a:lnTo>
                  <a:lnTo>
                    <a:pt x="73" y="61"/>
                  </a:lnTo>
                  <a:lnTo>
                    <a:pt x="72" y="61"/>
                  </a:lnTo>
                  <a:close/>
                  <a:moveTo>
                    <a:pt x="8" y="53"/>
                  </a:moveTo>
                  <a:lnTo>
                    <a:pt x="8" y="53"/>
                  </a:lnTo>
                  <a:lnTo>
                    <a:pt x="68" y="53"/>
                  </a:lnTo>
                  <a:lnTo>
                    <a:pt x="68" y="8"/>
                  </a:lnTo>
                  <a:lnTo>
                    <a:pt x="8" y="8"/>
                  </a:lnTo>
                  <a:lnTo>
                    <a:pt x="8"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4" name="Freeform 2351">
              <a:extLst>
                <a:ext uri="{FF2B5EF4-FFF2-40B4-BE49-F238E27FC236}">
                  <a16:creationId xmlns:a16="http://schemas.microsoft.com/office/drawing/2014/main" id="{7F1D6D27-7DB1-53CC-2B4D-A409F086A7BE}"/>
                </a:ext>
              </a:extLst>
            </p:cNvPr>
            <p:cNvSpPr>
              <a:spLocks noEditPoints="1"/>
            </p:cNvSpPr>
            <p:nvPr/>
          </p:nvSpPr>
          <p:spPr bwMode="auto">
            <a:xfrm>
              <a:off x="3127376" y="8428038"/>
              <a:ext cx="9525" cy="9525"/>
            </a:xfrm>
            <a:custGeom>
              <a:avLst/>
              <a:gdLst>
                <a:gd name="T0" fmla="*/ 11 w 23"/>
                <a:gd name="T1" fmla="*/ 24 h 24"/>
                <a:gd name="T2" fmla="*/ 7 w 23"/>
                <a:gd name="T3" fmla="*/ 23 h 24"/>
                <a:gd name="T4" fmla="*/ 3 w 23"/>
                <a:gd name="T5" fmla="*/ 20 h 24"/>
                <a:gd name="T6" fmla="*/ 1 w 23"/>
                <a:gd name="T7" fmla="*/ 17 h 24"/>
                <a:gd name="T8" fmla="*/ 0 w 23"/>
                <a:gd name="T9" fmla="*/ 12 h 24"/>
                <a:gd name="T10" fmla="*/ 1 w 23"/>
                <a:gd name="T11" fmla="*/ 7 h 24"/>
                <a:gd name="T12" fmla="*/ 3 w 23"/>
                <a:gd name="T13" fmla="*/ 3 h 24"/>
                <a:gd name="T14" fmla="*/ 7 w 23"/>
                <a:gd name="T15" fmla="*/ 1 h 24"/>
                <a:gd name="T16" fmla="*/ 11 w 23"/>
                <a:gd name="T17" fmla="*/ 0 h 24"/>
                <a:gd name="T18" fmla="*/ 16 w 23"/>
                <a:gd name="T19" fmla="*/ 1 h 24"/>
                <a:gd name="T20" fmla="*/ 19 w 23"/>
                <a:gd name="T21" fmla="*/ 3 h 24"/>
                <a:gd name="T22" fmla="*/ 22 w 23"/>
                <a:gd name="T23" fmla="*/ 7 h 24"/>
                <a:gd name="T24" fmla="*/ 23 w 23"/>
                <a:gd name="T25" fmla="*/ 12 h 24"/>
                <a:gd name="T26" fmla="*/ 22 w 23"/>
                <a:gd name="T27" fmla="*/ 17 h 24"/>
                <a:gd name="T28" fmla="*/ 19 w 23"/>
                <a:gd name="T29" fmla="*/ 20 h 24"/>
                <a:gd name="T30" fmla="*/ 16 w 23"/>
                <a:gd name="T31" fmla="*/ 23 h 24"/>
                <a:gd name="T32" fmla="*/ 11 w 23"/>
                <a:gd name="T33" fmla="*/ 24 h 24"/>
                <a:gd name="T34" fmla="*/ 11 w 23"/>
                <a:gd name="T35" fmla="*/ 8 h 24"/>
                <a:gd name="T36" fmla="*/ 11 w 23"/>
                <a:gd name="T37" fmla="*/ 8 h 24"/>
                <a:gd name="T38" fmla="*/ 9 w 23"/>
                <a:gd name="T39" fmla="*/ 10 h 24"/>
                <a:gd name="T40" fmla="*/ 8 w 23"/>
                <a:gd name="T41" fmla="*/ 12 h 24"/>
                <a:gd name="T42" fmla="*/ 9 w 23"/>
                <a:gd name="T43" fmla="*/ 15 h 24"/>
                <a:gd name="T44" fmla="*/ 11 w 23"/>
                <a:gd name="T45" fmla="*/ 16 h 24"/>
                <a:gd name="T46" fmla="*/ 14 w 23"/>
                <a:gd name="T47" fmla="*/ 15 h 24"/>
                <a:gd name="T48" fmla="*/ 15 w 23"/>
                <a:gd name="T49" fmla="*/ 12 h 24"/>
                <a:gd name="T50" fmla="*/ 14 w 23"/>
                <a:gd name="T51" fmla="*/ 10 h 24"/>
                <a:gd name="T52" fmla="*/ 11 w 23"/>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4">
                  <a:moveTo>
                    <a:pt x="11" y="24"/>
                  </a:moveTo>
                  <a:lnTo>
                    <a:pt x="7" y="23"/>
                  </a:lnTo>
                  <a:lnTo>
                    <a:pt x="3" y="20"/>
                  </a:lnTo>
                  <a:lnTo>
                    <a:pt x="1" y="17"/>
                  </a:lnTo>
                  <a:lnTo>
                    <a:pt x="0" y="12"/>
                  </a:lnTo>
                  <a:lnTo>
                    <a:pt x="1" y="7"/>
                  </a:lnTo>
                  <a:lnTo>
                    <a:pt x="3" y="3"/>
                  </a:lnTo>
                  <a:lnTo>
                    <a:pt x="7" y="1"/>
                  </a:lnTo>
                  <a:lnTo>
                    <a:pt x="11" y="0"/>
                  </a:lnTo>
                  <a:lnTo>
                    <a:pt x="16" y="1"/>
                  </a:lnTo>
                  <a:lnTo>
                    <a:pt x="19" y="3"/>
                  </a:lnTo>
                  <a:lnTo>
                    <a:pt x="22" y="7"/>
                  </a:lnTo>
                  <a:lnTo>
                    <a:pt x="23" y="12"/>
                  </a:lnTo>
                  <a:lnTo>
                    <a:pt x="22" y="17"/>
                  </a:lnTo>
                  <a:lnTo>
                    <a:pt x="19" y="20"/>
                  </a:lnTo>
                  <a:lnTo>
                    <a:pt x="16" y="23"/>
                  </a:lnTo>
                  <a:lnTo>
                    <a:pt x="11" y="24"/>
                  </a:lnTo>
                  <a:close/>
                  <a:moveTo>
                    <a:pt x="11" y="8"/>
                  </a:moveTo>
                  <a:lnTo>
                    <a:pt x="11" y="8"/>
                  </a:lnTo>
                  <a:lnTo>
                    <a:pt x="9" y="10"/>
                  </a:lnTo>
                  <a:lnTo>
                    <a:pt x="8" y="12"/>
                  </a:lnTo>
                  <a:lnTo>
                    <a:pt x="9" y="15"/>
                  </a:lnTo>
                  <a:lnTo>
                    <a:pt x="11" y="16"/>
                  </a:lnTo>
                  <a:lnTo>
                    <a:pt x="14" y="15"/>
                  </a:lnTo>
                  <a:lnTo>
                    <a:pt x="15" y="12"/>
                  </a:lnTo>
                  <a:lnTo>
                    <a:pt x="14" y="10"/>
                  </a:lnTo>
                  <a:lnTo>
                    <a:pt x="1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5" name="Freeform 2352">
              <a:extLst>
                <a:ext uri="{FF2B5EF4-FFF2-40B4-BE49-F238E27FC236}">
                  <a16:creationId xmlns:a16="http://schemas.microsoft.com/office/drawing/2014/main" id="{2CCF1719-69BA-7961-2C12-003D3307347F}"/>
                </a:ext>
              </a:extLst>
            </p:cNvPr>
            <p:cNvSpPr>
              <a:spLocks noEditPoints="1"/>
            </p:cNvSpPr>
            <p:nvPr/>
          </p:nvSpPr>
          <p:spPr bwMode="auto">
            <a:xfrm>
              <a:off x="3127376" y="8428038"/>
              <a:ext cx="33338" cy="77788"/>
            </a:xfrm>
            <a:custGeom>
              <a:avLst/>
              <a:gdLst>
                <a:gd name="T0" fmla="*/ 78 w 82"/>
                <a:gd name="T1" fmla="*/ 196 h 196"/>
                <a:gd name="T2" fmla="*/ 15 w 82"/>
                <a:gd name="T3" fmla="*/ 196 h 196"/>
                <a:gd name="T4" fmla="*/ 13 w 82"/>
                <a:gd name="T5" fmla="*/ 195 h 196"/>
                <a:gd name="T6" fmla="*/ 12 w 82"/>
                <a:gd name="T7" fmla="*/ 195 h 196"/>
                <a:gd name="T8" fmla="*/ 11 w 82"/>
                <a:gd name="T9" fmla="*/ 193 h 196"/>
                <a:gd name="T10" fmla="*/ 11 w 82"/>
                <a:gd name="T11" fmla="*/ 192 h 196"/>
                <a:gd name="T12" fmla="*/ 11 w 82"/>
                <a:gd name="T13" fmla="*/ 138 h 196"/>
                <a:gd name="T14" fmla="*/ 11 w 82"/>
                <a:gd name="T15" fmla="*/ 137 h 196"/>
                <a:gd name="T16" fmla="*/ 12 w 82"/>
                <a:gd name="T17" fmla="*/ 136 h 196"/>
                <a:gd name="T18" fmla="*/ 13 w 82"/>
                <a:gd name="T19" fmla="*/ 135 h 196"/>
                <a:gd name="T20" fmla="*/ 15 w 82"/>
                <a:gd name="T21" fmla="*/ 134 h 196"/>
                <a:gd name="T22" fmla="*/ 78 w 82"/>
                <a:gd name="T23" fmla="*/ 134 h 196"/>
                <a:gd name="T24" fmla="*/ 79 w 82"/>
                <a:gd name="T25" fmla="*/ 135 h 196"/>
                <a:gd name="T26" fmla="*/ 81 w 82"/>
                <a:gd name="T27" fmla="*/ 136 h 196"/>
                <a:gd name="T28" fmla="*/ 82 w 82"/>
                <a:gd name="T29" fmla="*/ 137 h 196"/>
                <a:gd name="T30" fmla="*/ 82 w 82"/>
                <a:gd name="T31" fmla="*/ 138 h 196"/>
                <a:gd name="T32" fmla="*/ 82 w 82"/>
                <a:gd name="T33" fmla="*/ 192 h 196"/>
                <a:gd name="T34" fmla="*/ 82 w 82"/>
                <a:gd name="T35" fmla="*/ 193 h 196"/>
                <a:gd name="T36" fmla="*/ 81 w 82"/>
                <a:gd name="T37" fmla="*/ 195 h 196"/>
                <a:gd name="T38" fmla="*/ 79 w 82"/>
                <a:gd name="T39" fmla="*/ 195 h 196"/>
                <a:gd name="T40" fmla="*/ 78 w 82"/>
                <a:gd name="T41" fmla="*/ 196 h 196"/>
                <a:gd name="T42" fmla="*/ 19 w 82"/>
                <a:gd name="T43" fmla="*/ 188 h 196"/>
                <a:gd name="T44" fmla="*/ 19 w 82"/>
                <a:gd name="T45" fmla="*/ 188 h 196"/>
                <a:gd name="T46" fmla="*/ 74 w 82"/>
                <a:gd name="T47" fmla="*/ 188 h 196"/>
                <a:gd name="T48" fmla="*/ 74 w 82"/>
                <a:gd name="T49" fmla="*/ 142 h 196"/>
                <a:gd name="T50" fmla="*/ 19 w 82"/>
                <a:gd name="T51" fmla="*/ 142 h 196"/>
                <a:gd name="T52" fmla="*/ 19 w 82"/>
                <a:gd name="T53" fmla="*/ 188 h 196"/>
                <a:gd name="T54" fmla="*/ 11 w 82"/>
                <a:gd name="T55" fmla="*/ 24 h 196"/>
                <a:gd name="T56" fmla="*/ 11 w 82"/>
                <a:gd name="T57" fmla="*/ 24 h 196"/>
                <a:gd name="T58" fmla="*/ 7 w 82"/>
                <a:gd name="T59" fmla="*/ 23 h 196"/>
                <a:gd name="T60" fmla="*/ 3 w 82"/>
                <a:gd name="T61" fmla="*/ 20 h 196"/>
                <a:gd name="T62" fmla="*/ 1 w 82"/>
                <a:gd name="T63" fmla="*/ 17 h 196"/>
                <a:gd name="T64" fmla="*/ 0 w 82"/>
                <a:gd name="T65" fmla="*/ 12 h 196"/>
                <a:gd name="T66" fmla="*/ 1 w 82"/>
                <a:gd name="T67" fmla="*/ 7 h 196"/>
                <a:gd name="T68" fmla="*/ 3 w 82"/>
                <a:gd name="T69" fmla="*/ 3 h 196"/>
                <a:gd name="T70" fmla="*/ 7 w 82"/>
                <a:gd name="T71" fmla="*/ 1 h 196"/>
                <a:gd name="T72" fmla="*/ 11 w 82"/>
                <a:gd name="T73" fmla="*/ 0 h 196"/>
                <a:gd name="T74" fmla="*/ 16 w 82"/>
                <a:gd name="T75" fmla="*/ 1 h 196"/>
                <a:gd name="T76" fmla="*/ 19 w 82"/>
                <a:gd name="T77" fmla="*/ 3 h 196"/>
                <a:gd name="T78" fmla="*/ 22 w 82"/>
                <a:gd name="T79" fmla="*/ 7 h 196"/>
                <a:gd name="T80" fmla="*/ 23 w 82"/>
                <a:gd name="T81" fmla="*/ 12 h 196"/>
                <a:gd name="T82" fmla="*/ 22 w 82"/>
                <a:gd name="T83" fmla="*/ 17 h 196"/>
                <a:gd name="T84" fmla="*/ 19 w 82"/>
                <a:gd name="T85" fmla="*/ 20 h 196"/>
                <a:gd name="T86" fmla="*/ 16 w 82"/>
                <a:gd name="T87" fmla="*/ 23 h 196"/>
                <a:gd name="T88" fmla="*/ 11 w 82"/>
                <a:gd name="T89" fmla="*/ 24 h 196"/>
                <a:gd name="T90" fmla="*/ 11 w 82"/>
                <a:gd name="T91" fmla="*/ 8 h 196"/>
                <a:gd name="T92" fmla="*/ 11 w 82"/>
                <a:gd name="T93" fmla="*/ 8 h 196"/>
                <a:gd name="T94" fmla="*/ 9 w 82"/>
                <a:gd name="T95" fmla="*/ 10 h 196"/>
                <a:gd name="T96" fmla="*/ 8 w 82"/>
                <a:gd name="T97" fmla="*/ 12 h 196"/>
                <a:gd name="T98" fmla="*/ 9 w 82"/>
                <a:gd name="T99" fmla="*/ 15 h 196"/>
                <a:gd name="T100" fmla="*/ 11 w 82"/>
                <a:gd name="T101" fmla="*/ 16 h 196"/>
                <a:gd name="T102" fmla="*/ 14 w 82"/>
                <a:gd name="T103" fmla="*/ 15 h 196"/>
                <a:gd name="T104" fmla="*/ 15 w 82"/>
                <a:gd name="T105" fmla="*/ 12 h 196"/>
                <a:gd name="T106" fmla="*/ 14 w 82"/>
                <a:gd name="T107" fmla="*/ 10 h 196"/>
                <a:gd name="T108" fmla="*/ 11 w 82"/>
                <a:gd name="T109"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196">
                  <a:moveTo>
                    <a:pt x="78" y="196"/>
                  </a:moveTo>
                  <a:lnTo>
                    <a:pt x="15" y="196"/>
                  </a:lnTo>
                  <a:lnTo>
                    <a:pt x="13" y="195"/>
                  </a:lnTo>
                  <a:lnTo>
                    <a:pt x="12" y="195"/>
                  </a:lnTo>
                  <a:lnTo>
                    <a:pt x="11" y="193"/>
                  </a:lnTo>
                  <a:lnTo>
                    <a:pt x="11" y="192"/>
                  </a:lnTo>
                  <a:lnTo>
                    <a:pt x="11" y="138"/>
                  </a:lnTo>
                  <a:lnTo>
                    <a:pt x="11" y="137"/>
                  </a:lnTo>
                  <a:lnTo>
                    <a:pt x="12" y="136"/>
                  </a:lnTo>
                  <a:lnTo>
                    <a:pt x="13" y="135"/>
                  </a:lnTo>
                  <a:lnTo>
                    <a:pt x="15" y="134"/>
                  </a:lnTo>
                  <a:lnTo>
                    <a:pt x="78" y="134"/>
                  </a:lnTo>
                  <a:lnTo>
                    <a:pt x="79" y="135"/>
                  </a:lnTo>
                  <a:lnTo>
                    <a:pt x="81" y="136"/>
                  </a:lnTo>
                  <a:lnTo>
                    <a:pt x="82" y="137"/>
                  </a:lnTo>
                  <a:lnTo>
                    <a:pt x="82" y="138"/>
                  </a:lnTo>
                  <a:lnTo>
                    <a:pt x="82" y="192"/>
                  </a:lnTo>
                  <a:lnTo>
                    <a:pt x="82" y="193"/>
                  </a:lnTo>
                  <a:lnTo>
                    <a:pt x="81" y="195"/>
                  </a:lnTo>
                  <a:lnTo>
                    <a:pt x="79" y="195"/>
                  </a:lnTo>
                  <a:lnTo>
                    <a:pt x="78" y="196"/>
                  </a:lnTo>
                  <a:close/>
                  <a:moveTo>
                    <a:pt x="19" y="188"/>
                  </a:moveTo>
                  <a:lnTo>
                    <a:pt x="19" y="188"/>
                  </a:lnTo>
                  <a:lnTo>
                    <a:pt x="74" y="188"/>
                  </a:lnTo>
                  <a:lnTo>
                    <a:pt x="74" y="142"/>
                  </a:lnTo>
                  <a:lnTo>
                    <a:pt x="19" y="142"/>
                  </a:lnTo>
                  <a:lnTo>
                    <a:pt x="19" y="188"/>
                  </a:lnTo>
                  <a:close/>
                  <a:moveTo>
                    <a:pt x="11" y="24"/>
                  </a:moveTo>
                  <a:lnTo>
                    <a:pt x="11" y="24"/>
                  </a:lnTo>
                  <a:lnTo>
                    <a:pt x="7" y="23"/>
                  </a:lnTo>
                  <a:lnTo>
                    <a:pt x="3" y="20"/>
                  </a:lnTo>
                  <a:lnTo>
                    <a:pt x="1" y="17"/>
                  </a:lnTo>
                  <a:lnTo>
                    <a:pt x="0" y="12"/>
                  </a:lnTo>
                  <a:lnTo>
                    <a:pt x="1" y="7"/>
                  </a:lnTo>
                  <a:lnTo>
                    <a:pt x="3" y="3"/>
                  </a:lnTo>
                  <a:lnTo>
                    <a:pt x="7" y="1"/>
                  </a:lnTo>
                  <a:lnTo>
                    <a:pt x="11" y="0"/>
                  </a:lnTo>
                  <a:lnTo>
                    <a:pt x="16" y="1"/>
                  </a:lnTo>
                  <a:lnTo>
                    <a:pt x="19" y="3"/>
                  </a:lnTo>
                  <a:lnTo>
                    <a:pt x="22" y="7"/>
                  </a:lnTo>
                  <a:lnTo>
                    <a:pt x="23" y="12"/>
                  </a:lnTo>
                  <a:lnTo>
                    <a:pt x="22" y="17"/>
                  </a:lnTo>
                  <a:lnTo>
                    <a:pt x="19" y="20"/>
                  </a:lnTo>
                  <a:lnTo>
                    <a:pt x="16" y="23"/>
                  </a:lnTo>
                  <a:lnTo>
                    <a:pt x="11" y="24"/>
                  </a:lnTo>
                  <a:close/>
                  <a:moveTo>
                    <a:pt x="11" y="8"/>
                  </a:moveTo>
                  <a:lnTo>
                    <a:pt x="11" y="8"/>
                  </a:lnTo>
                  <a:lnTo>
                    <a:pt x="9" y="10"/>
                  </a:lnTo>
                  <a:lnTo>
                    <a:pt x="8" y="12"/>
                  </a:lnTo>
                  <a:lnTo>
                    <a:pt x="9" y="15"/>
                  </a:lnTo>
                  <a:lnTo>
                    <a:pt x="11" y="16"/>
                  </a:lnTo>
                  <a:lnTo>
                    <a:pt x="14" y="15"/>
                  </a:lnTo>
                  <a:lnTo>
                    <a:pt x="15" y="12"/>
                  </a:lnTo>
                  <a:lnTo>
                    <a:pt x="14" y="10"/>
                  </a:lnTo>
                  <a:lnTo>
                    <a:pt x="1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6" name="Freeform 2353">
              <a:extLst>
                <a:ext uri="{FF2B5EF4-FFF2-40B4-BE49-F238E27FC236}">
                  <a16:creationId xmlns:a16="http://schemas.microsoft.com/office/drawing/2014/main" id="{42D0E2B3-6222-CF58-A910-F768CF40E053}"/>
                </a:ext>
              </a:extLst>
            </p:cNvPr>
            <p:cNvSpPr>
              <a:spLocks noEditPoints="1"/>
            </p:cNvSpPr>
            <p:nvPr/>
          </p:nvSpPr>
          <p:spPr bwMode="auto">
            <a:xfrm>
              <a:off x="3282951" y="8413751"/>
              <a:ext cx="7938" cy="9525"/>
            </a:xfrm>
            <a:custGeom>
              <a:avLst/>
              <a:gdLst>
                <a:gd name="T0" fmla="*/ 17 w 21"/>
                <a:gd name="T1" fmla="*/ 23 h 23"/>
                <a:gd name="T2" fmla="*/ 4 w 21"/>
                <a:gd name="T3" fmla="*/ 23 h 23"/>
                <a:gd name="T4" fmla="*/ 3 w 21"/>
                <a:gd name="T5" fmla="*/ 23 h 23"/>
                <a:gd name="T6" fmla="*/ 2 w 21"/>
                <a:gd name="T7" fmla="*/ 22 h 23"/>
                <a:gd name="T8" fmla="*/ 1 w 21"/>
                <a:gd name="T9" fmla="*/ 21 h 23"/>
                <a:gd name="T10" fmla="*/ 0 w 21"/>
                <a:gd name="T11" fmla="*/ 19 h 23"/>
                <a:gd name="T12" fmla="*/ 0 w 21"/>
                <a:gd name="T13" fmla="*/ 4 h 23"/>
                <a:gd name="T14" fmla="*/ 1 w 21"/>
                <a:gd name="T15" fmla="*/ 2 h 23"/>
                <a:gd name="T16" fmla="*/ 2 w 21"/>
                <a:gd name="T17" fmla="*/ 1 h 23"/>
                <a:gd name="T18" fmla="*/ 3 w 21"/>
                <a:gd name="T19" fmla="*/ 0 h 23"/>
                <a:gd name="T20" fmla="*/ 4 w 21"/>
                <a:gd name="T21" fmla="*/ 0 h 23"/>
                <a:gd name="T22" fmla="*/ 17 w 21"/>
                <a:gd name="T23" fmla="*/ 0 h 23"/>
                <a:gd name="T24" fmla="*/ 19 w 21"/>
                <a:gd name="T25" fmla="*/ 0 h 23"/>
                <a:gd name="T26" fmla="*/ 20 w 21"/>
                <a:gd name="T27" fmla="*/ 1 h 23"/>
                <a:gd name="T28" fmla="*/ 21 w 21"/>
                <a:gd name="T29" fmla="*/ 2 h 23"/>
                <a:gd name="T30" fmla="*/ 21 w 21"/>
                <a:gd name="T31" fmla="*/ 4 h 23"/>
                <a:gd name="T32" fmla="*/ 21 w 21"/>
                <a:gd name="T33" fmla="*/ 19 h 23"/>
                <a:gd name="T34" fmla="*/ 21 w 21"/>
                <a:gd name="T35" fmla="*/ 21 h 23"/>
                <a:gd name="T36" fmla="*/ 20 w 21"/>
                <a:gd name="T37" fmla="*/ 22 h 23"/>
                <a:gd name="T38" fmla="*/ 19 w 21"/>
                <a:gd name="T39" fmla="*/ 23 h 23"/>
                <a:gd name="T40" fmla="*/ 17 w 21"/>
                <a:gd name="T41" fmla="*/ 23 h 23"/>
                <a:gd name="T42" fmla="*/ 8 w 21"/>
                <a:gd name="T43" fmla="*/ 15 h 23"/>
                <a:gd name="T44" fmla="*/ 8 w 21"/>
                <a:gd name="T45" fmla="*/ 15 h 23"/>
                <a:gd name="T46" fmla="*/ 13 w 21"/>
                <a:gd name="T47" fmla="*/ 15 h 23"/>
                <a:gd name="T48" fmla="*/ 13 w 21"/>
                <a:gd name="T49" fmla="*/ 8 h 23"/>
                <a:gd name="T50" fmla="*/ 8 w 21"/>
                <a:gd name="T51" fmla="*/ 8 h 23"/>
                <a:gd name="T52" fmla="*/ 8 w 21"/>
                <a:gd name="T5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3">
                  <a:moveTo>
                    <a:pt x="17" y="23"/>
                  </a:moveTo>
                  <a:lnTo>
                    <a:pt x="4" y="23"/>
                  </a:lnTo>
                  <a:lnTo>
                    <a:pt x="3" y="23"/>
                  </a:lnTo>
                  <a:lnTo>
                    <a:pt x="2" y="22"/>
                  </a:lnTo>
                  <a:lnTo>
                    <a:pt x="1" y="21"/>
                  </a:lnTo>
                  <a:lnTo>
                    <a:pt x="0" y="19"/>
                  </a:lnTo>
                  <a:lnTo>
                    <a:pt x="0" y="4"/>
                  </a:lnTo>
                  <a:lnTo>
                    <a:pt x="1" y="2"/>
                  </a:lnTo>
                  <a:lnTo>
                    <a:pt x="2" y="1"/>
                  </a:lnTo>
                  <a:lnTo>
                    <a:pt x="3" y="0"/>
                  </a:lnTo>
                  <a:lnTo>
                    <a:pt x="4" y="0"/>
                  </a:lnTo>
                  <a:lnTo>
                    <a:pt x="17" y="0"/>
                  </a:lnTo>
                  <a:lnTo>
                    <a:pt x="19" y="0"/>
                  </a:lnTo>
                  <a:lnTo>
                    <a:pt x="20" y="1"/>
                  </a:lnTo>
                  <a:lnTo>
                    <a:pt x="21" y="2"/>
                  </a:lnTo>
                  <a:lnTo>
                    <a:pt x="21" y="4"/>
                  </a:lnTo>
                  <a:lnTo>
                    <a:pt x="21" y="19"/>
                  </a:lnTo>
                  <a:lnTo>
                    <a:pt x="21" y="21"/>
                  </a:lnTo>
                  <a:lnTo>
                    <a:pt x="20" y="22"/>
                  </a:lnTo>
                  <a:lnTo>
                    <a:pt x="19" y="23"/>
                  </a:lnTo>
                  <a:lnTo>
                    <a:pt x="17" y="23"/>
                  </a:lnTo>
                  <a:close/>
                  <a:moveTo>
                    <a:pt x="8" y="15"/>
                  </a:moveTo>
                  <a:lnTo>
                    <a:pt x="8" y="15"/>
                  </a:lnTo>
                  <a:lnTo>
                    <a:pt x="13" y="15"/>
                  </a:lnTo>
                  <a:lnTo>
                    <a:pt x="13" y="8"/>
                  </a:lnTo>
                  <a:lnTo>
                    <a:pt x="8" y="8"/>
                  </a:lnTo>
                  <a:lnTo>
                    <a:pt x="8"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7" name="Freeform 2354">
              <a:extLst>
                <a:ext uri="{FF2B5EF4-FFF2-40B4-BE49-F238E27FC236}">
                  <a16:creationId xmlns:a16="http://schemas.microsoft.com/office/drawing/2014/main" id="{9641F016-C514-3197-B3B4-F8867C640D8D}"/>
                </a:ext>
              </a:extLst>
            </p:cNvPr>
            <p:cNvSpPr>
              <a:spLocks/>
            </p:cNvSpPr>
            <p:nvPr/>
          </p:nvSpPr>
          <p:spPr bwMode="auto">
            <a:xfrm>
              <a:off x="3282951" y="8413751"/>
              <a:ext cx="7938" cy="9525"/>
            </a:xfrm>
            <a:custGeom>
              <a:avLst/>
              <a:gdLst>
                <a:gd name="T0" fmla="*/ 17 w 21"/>
                <a:gd name="T1" fmla="*/ 23 h 23"/>
                <a:gd name="T2" fmla="*/ 4 w 21"/>
                <a:gd name="T3" fmla="*/ 23 h 23"/>
                <a:gd name="T4" fmla="*/ 3 w 21"/>
                <a:gd name="T5" fmla="*/ 23 h 23"/>
                <a:gd name="T6" fmla="*/ 2 w 21"/>
                <a:gd name="T7" fmla="*/ 22 h 23"/>
                <a:gd name="T8" fmla="*/ 1 w 21"/>
                <a:gd name="T9" fmla="*/ 21 h 23"/>
                <a:gd name="T10" fmla="*/ 0 w 21"/>
                <a:gd name="T11" fmla="*/ 19 h 23"/>
                <a:gd name="T12" fmla="*/ 1 w 21"/>
                <a:gd name="T13" fmla="*/ 18 h 23"/>
                <a:gd name="T14" fmla="*/ 2 w 21"/>
                <a:gd name="T15" fmla="*/ 17 h 23"/>
                <a:gd name="T16" fmla="*/ 3 w 21"/>
                <a:gd name="T17" fmla="*/ 16 h 23"/>
                <a:gd name="T18" fmla="*/ 4 w 21"/>
                <a:gd name="T19" fmla="*/ 15 h 23"/>
                <a:gd name="T20" fmla="*/ 13 w 21"/>
                <a:gd name="T21" fmla="*/ 15 h 23"/>
                <a:gd name="T22" fmla="*/ 13 w 21"/>
                <a:gd name="T23" fmla="*/ 8 h 23"/>
                <a:gd name="T24" fmla="*/ 4 w 21"/>
                <a:gd name="T25" fmla="*/ 8 h 23"/>
                <a:gd name="T26" fmla="*/ 3 w 21"/>
                <a:gd name="T27" fmla="*/ 8 h 23"/>
                <a:gd name="T28" fmla="*/ 2 w 21"/>
                <a:gd name="T29" fmla="*/ 7 h 23"/>
                <a:gd name="T30" fmla="*/ 1 w 21"/>
                <a:gd name="T31" fmla="*/ 5 h 23"/>
                <a:gd name="T32" fmla="*/ 0 w 21"/>
                <a:gd name="T33" fmla="*/ 4 h 23"/>
                <a:gd name="T34" fmla="*/ 1 w 21"/>
                <a:gd name="T35" fmla="*/ 2 h 23"/>
                <a:gd name="T36" fmla="*/ 2 w 21"/>
                <a:gd name="T37" fmla="*/ 1 h 23"/>
                <a:gd name="T38" fmla="*/ 3 w 21"/>
                <a:gd name="T39" fmla="*/ 0 h 23"/>
                <a:gd name="T40" fmla="*/ 4 w 21"/>
                <a:gd name="T41" fmla="*/ 0 h 23"/>
                <a:gd name="T42" fmla="*/ 17 w 21"/>
                <a:gd name="T43" fmla="*/ 0 h 23"/>
                <a:gd name="T44" fmla="*/ 19 w 21"/>
                <a:gd name="T45" fmla="*/ 0 h 23"/>
                <a:gd name="T46" fmla="*/ 20 w 21"/>
                <a:gd name="T47" fmla="*/ 1 h 23"/>
                <a:gd name="T48" fmla="*/ 21 w 21"/>
                <a:gd name="T49" fmla="*/ 2 h 23"/>
                <a:gd name="T50" fmla="*/ 21 w 21"/>
                <a:gd name="T51" fmla="*/ 4 h 23"/>
                <a:gd name="T52" fmla="*/ 21 w 21"/>
                <a:gd name="T53" fmla="*/ 19 h 23"/>
                <a:gd name="T54" fmla="*/ 21 w 21"/>
                <a:gd name="T55" fmla="*/ 21 h 23"/>
                <a:gd name="T56" fmla="*/ 20 w 21"/>
                <a:gd name="T57" fmla="*/ 22 h 23"/>
                <a:gd name="T58" fmla="*/ 19 w 21"/>
                <a:gd name="T59" fmla="*/ 23 h 23"/>
                <a:gd name="T60" fmla="*/ 17 w 21"/>
                <a:gd name="T6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3">
                  <a:moveTo>
                    <a:pt x="17" y="23"/>
                  </a:moveTo>
                  <a:lnTo>
                    <a:pt x="4" y="23"/>
                  </a:lnTo>
                  <a:lnTo>
                    <a:pt x="3" y="23"/>
                  </a:lnTo>
                  <a:lnTo>
                    <a:pt x="2" y="22"/>
                  </a:lnTo>
                  <a:lnTo>
                    <a:pt x="1" y="21"/>
                  </a:lnTo>
                  <a:lnTo>
                    <a:pt x="0" y="19"/>
                  </a:lnTo>
                  <a:lnTo>
                    <a:pt x="1" y="18"/>
                  </a:lnTo>
                  <a:lnTo>
                    <a:pt x="2" y="17"/>
                  </a:lnTo>
                  <a:lnTo>
                    <a:pt x="3" y="16"/>
                  </a:lnTo>
                  <a:lnTo>
                    <a:pt x="4" y="15"/>
                  </a:lnTo>
                  <a:lnTo>
                    <a:pt x="13" y="15"/>
                  </a:lnTo>
                  <a:lnTo>
                    <a:pt x="13" y="8"/>
                  </a:lnTo>
                  <a:lnTo>
                    <a:pt x="4" y="8"/>
                  </a:lnTo>
                  <a:lnTo>
                    <a:pt x="3" y="8"/>
                  </a:lnTo>
                  <a:lnTo>
                    <a:pt x="2" y="7"/>
                  </a:lnTo>
                  <a:lnTo>
                    <a:pt x="1" y="5"/>
                  </a:lnTo>
                  <a:lnTo>
                    <a:pt x="0" y="4"/>
                  </a:lnTo>
                  <a:lnTo>
                    <a:pt x="1" y="2"/>
                  </a:lnTo>
                  <a:lnTo>
                    <a:pt x="2" y="1"/>
                  </a:lnTo>
                  <a:lnTo>
                    <a:pt x="3" y="0"/>
                  </a:lnTo>
                  <a:lnTo>
                    <a:pt x="4" y="0"/>
                  </a:lnTo>
                  <a:lnTo>
                    <a:pt x="17" y="0"/>
                  </a:lnTo>
                  <a:lnTo>
                    <a:pt x="19" y="0"/>
                  </a:lnTo>
                  <a:lnTo>
                    <a:pt x="20" y="1"/>
                  </a:lnTo>
                  <a:lnTo>
                    <a:pt x="21" y="2"/>
                  </a:lnTo>
                  <a:lnTo>
                    <a:pt x="21" y="4"/>
                  </a:lnTo>
                  <a:lnTo>
                    <a:pt x="21" y="19"/>
                  </a:lnTo>
                  <a:lnTo>
                    <a:pt x="21" y="21"/>
                  </a:lnTo>
                  <a:lnTo>
                    <a:pt x="20" y="22"/>
                  </a:lnTo>
                  <a:lnTo>
                    <a:pt x="19" y="23"/>
                  </a:lnTo>
                  <a:lnTo>
                    <a:pt x="17"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8" name="Freeform 2355">
              <a:extLst>
                <a:ext uri="{FF2B5EF4-FFF2-40B4-BE49-F238E27FC236}">
                  <a16:creationId xmlns:a16="http://schemas.microsoft.com/office/drawing/2014/main" id="{A46DB360-A55D-055B-7CB4-C2FB7E7E6B49}"/>
                </a:ext>
              </a:extLst>
            </p:cNvPr>
            <p:cNvSpPr>
              <a:spLocks/>
            </p:cNvSpPr>
            <p:nvPr/>
          </p:nvSpPr>
          <p:spPr bwMode="auto">
            <a:xfrm>
              <a:off x="3287713" y="8415338"/>
              <a:ext cx="11113" cy="7938"/>
            </a:xfrm>
            <a:custGeom>
              <a:avLst/>
              <a:gdLst>
                <a:gd name="T0" fmla="*/ 25 w 29"/>
                <a:gd name="T1" fmla="*/ 18 h 18"/>
                <a:gd name="T2" fmla="*/ 4 w 29"/>
                <a:gd name="T3" fmla="*/ 18 h 18"/>
                <a:gd name="T4" fmla="*/ 2 w 29"/>
                <a:gd name="T5" fmla="*/ 17 h 18"/>
                <a:gd name="T6" fmla="*/ 1 w 29"/>
                <a:gd name="T7" fmla="*/ 17 h 18"/>
                <a:gd name="T8" fmla="*/ 0 w 29"/>
                <a:gd name="T9" fmla="*/ 15 h 18"/>
                <a:gd name="T10" fmla="*/ 0 w 29"/>
                <a:gd name="T11" fmla="*/ 14 h 18"/>
                <a:gd name="T12" fmla="*/ 0 w 29"/>
                <a:gd name="T13" fmla="*/ 12 h 18"/>
                <a:gd name="T14" fmla="*/ 1 w 29"/>
                <a:gd name="T15" fmla="*/ 11 h 18"/>
                <a:gd name="T16" fmla="*/ 2 w 29"/>
                <a:gd name="T17" fmla="*/ 10 h 18"/>
                <a:gd name="T18" fmla="*/ 4 w 29"/>
                <a:gd name="T19" fmla="*/ 10 h 18"/>
                <a:gd name="T20" fmla="*/ 21 w 29"/>
                <a:gd name="T21" fmla="*/ 10 h 18"/>
                <a:gd name="T22" fmla="*/ 21 w 29"/>
                <a:gd name="T23" fmla="*/ 8 h 18"/>
                <a:gd name="T24" fmla="*/ 4 w 29"/>
                <a:gd name="T25" fmla="*/ 8 h 18"/>
                <a:gd name="T26" fmla="*/ 2 w 29"/>
                <a:gd name="T27" fmla="*/ 7 h 18"/>
                <a:gd name="T28" fmla="*/ 1 w 29"/>
                <a:gd name="T29" fmla="*/ 6 h 18"/>
                <a:gd name="T30" fmla="*/ 0 w 29"/>
                <a:gd name="T31" fmla="*/ 5 h 18"/>
                <a:gd name="T32" fmla="*/ 0 w 29"/>
                <a:gd name="T33" fmla="*/ 4 h 18"/>
                <a:gd name="T34" fmla="*/ 0 w 29"/>
                <a:gd name="T35" fmla="*/ 2 h 18"/>
                <a:gd name="T36" fmla="*/ 1 w 29"/>
                <a:gd name="T37" fmla="*/ 1 h 18"/>
                <a:gd name="T38" fmla="*/ 2 w 29"/>
                <a:gd name="T39" fmla="*/ 0 h 18"/>
                <a:gd name="T40" fmla="*/ 4 w 29"/>
                <a:gd name="T41" fmla="*/ 0 h 18"/>
                <a:gd name="T42" fmla="*/ 25 w 29"/>
                <a:gd name="T43" fmla="*/ 0 h 18"/>
                <a:gd name="T44" fmla="*/ 26 w 29"/>
                <a:gd name="T45" fmla="*/ 0 h 18"/>
                <a:gd name="T46" fmla="*/ 27 w 29"/>
                <a:gd name="T47" fmla="*/ 1 h 18"/>
                <a:gd name="T48" fmla="*/ 28 w 29"/>
                <a:gd name="T49" fmla="*/ 2 h 18"/>
                <a:gd name="T50" fmla="*/ 29 w 29"/>
                <a:gd name="T51" fmla="*/ 4 h 18"/>
                <a:gd name="T52" fmla="*/ 29 w 29"/>
                <a:gd name="T53" fmla="*/ 14 h 18"/>
                <a:gd name="T54" fmla="*/ 28 w 29"/>
                <a:gd name="T55" fmla="*/ 15 h 18"/>
                <a:gd name="T56" fmla="*/ 27 w 29"/>
                <a:gd name="T57" fmla="*/ 17 h 18"/>
                <a:gd name="T58" fmla="*/ 26 w 29"/>
                <a:gd name="T59" fmla="*/ 17 h 18"/>
                <a:gd name="T60" fmla="*/ 25 w 29"/>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18">
                  <a:moveTo>
                    <a:pt x="25" y="18"/>
                  </a:moveTo>
                  <a:lnTo>
                    <a:pt x="4" y="18"/>
                  </a:lnTo>
                  <a:lnTo>
                    <a:pt x="2" y="17"/>
                  </a:lnTo>
                  <a:lnTo>
                    <a:pt x="1" y="17"/>
                  </a:lnTo>
                  <a:lnTo>
                    <a:pt x="0" y="15"/>
                  </a:lnTo>
                  <a:lnTo>
                    <a:pt x="0" y="14"/>
                  </a:lnTo>
                  <a:lnTo>
                    <a:pt x="0" y="12"/>
                  </a:lnTo>
                  <a:lnTo>
                    <a:pt x="1" y="11"/>
                  </a:lnTo>
                  <a:lnTo>
                    <a:pt x="2" y="10"/>
                  </a:lnTo>
                  <a:lnTo>
                    <a:pt x="4" y="10"/>
                  </a:lnTo>
                  <a:lnTo>
                    <a:pt x="21" y="10"/>
                  </a:lnTo>
                  <a:lnTo>
                    <a:pt x="21" y="8"/>
                  </a:lnTo>
                  <a:lnTo>
                    <a:pt x="4" y="8"/>
                  </a:lnTo>
                  <a:lnTo>
                    <a:pt x="2" y="7"/>
                  </a:lnTo>
                  <a:lnTo>
                    <a:pt x="1" y="6"/>
                  </a:lnTo>
                  <a:lnTo>
                    <a:pt x="0" y="5"/>
                  </a:lnTo>
                  <a:lnTo>
                    <a:pt x="0" y="4"/>
                  </a:lnTo>
                  <a:lnTo>
                    <a:pt x="0" y="2"/>
                  </a:lnTo>
                  <a:lnTo>
                    <a:pt x="1" y="1"/>
                  </a:lnTo>
                  <a:lnTo>
                    <a:pt x="2" y="0"/>
                  </a:lnTo>
                  <a:lnTo>
                    <a:pt x="4" y="0"/>
                  </a:lnTo>
                  <a:lnTo>
                    <a:pt x="25" y="0"/>
                  </a:lnTo>
                  <a:lnTo>
                    <a:pt x="26" y="0"/>
                  </a:lnTo>
                  <a:lnTo>
                    <a:pt x="27" y="1"/>
                  </a:lnTo>
                  <a:lnTo>
                    <a:pt x="28" y="2"/>
                  </a:lnTo>
                  <a:lnTo>
                    <a:pt x="29" y="4"/>
                  </a:lnTo>
                  <a:lnTo>
                    <a:pt x="29" y="14"/>
                  </a:lnTo>
                  <a:lnTo>
                    <a:pt x="28" y="15"/>
                  </a:lnTo>
                  <a:lnTo>
                    <a:pt x="27" y="17"/>
                  </a:lnTo>
                  <a:lnTo>
                    <a:pt x="26" y="17"/>
                  </a:lnTo>
                  <a:lnTo>
                    <a:pt x="25"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59" name="Freeform 2356">
              <a:extLst>
                <a:ext uri="{FF2B5EF4-FFF2-40B4-BE49-F238E27FC236}">
                  <a16:creationId xmlns:a16="http://schemas.microsoft.com/office/drawing/2014/main" id="{4BAF7608-FCE1-CD63-4C58-7DCB257B8C90}"/>
                </a:ext>
              </a:extLst>
            </p:cNvPr>
            <p:cNvSpPr>
              <a:spLocks noEditPoints="1"/>
            </p:cNvSpPr>
            <p:nvPr/>
          </p:nvSpPr>
          <p:spPr bwMode="auto">
            <a:xfrm>
              <a:off x="3282951" y="8493126"/>
              <a:ext cx="7938" cy="9525"/>
            </a:xfrm>
            <a:custGeom>
              <a:avLst/>
              <a:gdLst>
                <a:gd name="T0" fmla="*/ 17 w 21"/>
                <a:gd name="T1" fmla="*/ 24 h 24"/>
                <a:gd name="T2" fmla="*/ 4 w 21"/>
                <a:gd name="T3" fmla="*/ 24 h 24"/>
                <a:gd name="T4" fmla="*/ 3 w 21"/>
                <a:gd name="T5" fmla="*/ 24 h 24"/>
                <a:gd name="T6" fmla="*/ 2 w 21"/>
                <a:gd name="T7" fmla="*/ 23 h 24"/>
                <a:gd name="T8" fmla="*/ 1 w 21"/>
                <a:gd name="T9" fmla="*/ 22 h 24"/>
                <a:gd name="T10" fmla="*/ 0 w 21"/>
                <a:gd name="T11" fmla="*/ 20 h 24"/>
                <a:gd name="T12" fmla="*/ 0 w 21"/>
                <a:gd name="T13" fmla="*/ 5 h 24"/>
                <a:gd name="T14" fmla="*/ 1 w 21"/>
                <a:gd name="T15" fmla="*/ 3 h 24"/>
                <a:gd name="T16" fmla="*/ 2 w 21"/>
                <a:gd name="T17" fmla="*/ 2 h 24"/>
                <a:gd name="T18" fmla="*/ 3 w 21"/>
                <a:gd name="T19" fmla="*/ 1 h 24"/>
                <a:gd name="T20" fmla="*/ 4 w 21"/>
                <a:gd name="T21" fmla="*/ 0 h 24"/>
                <a:gd name="T22" fmla="*/ 17 w 21"/>
                <a:gd name="T23" fmla="*/ 0 h 24"/>
                <a:gd name="T24" fmla="*/ 19 w 21"/>
                <a:gd name="T25" fmla="*/ 1 h 24"/>
                <a:gd name="T26" fmla="*/ 20 w 21"/>
                <a:gd name="T27" fmla="*/ 2 h 24"/>
                <a:gd name="T28" fmla="*/ 21 w 21"/>
                <a:gd name="T29" fmla="*/ 3 h 24"/>
                <a:gd name="T30" fmla="*/ 21 w 21"/>
                <a:gd name="T31" fmla="*/ 5 h 24"/>
                <a:gd name="T32" fmla="*/ 21 w 21"/>
                <a:gd name="T33" fmla="*/ 20 h 24"/>
                <a:gd name="T34" fmla="*/ 21 w 21"/>
                <a:gd name="T35" fmla="*/ 22 h 24"/>
                <a:gd name="T36" fmla="*/ 20 w 21"/>
                <a:gd name="T37" fmla="*/ 23 h 24"/>
                <a:gd name="T38" fmla="*/ 19 w 21"/>
                <a:gd name="T39" fmla="*/ 24 h 24"/>
                <a:gd name="T40" fmla="*/ 17 w 21"/>
                <a:gd name="T41" fmla="*/ 24 h 24"/>
                <a:gd name="T42" fmla="*/ 8 w 21"/>
                <a:gd name="T43" fmla="*/ 16 h 24"/>
                <a:gd name="T44" fmla="*/ 8 w 21"/>
                <a:gd name="T45" fmla="*/ 16 h 24"/>
                <a:gd name="T46" fmla="*/ 13 w 21"/>
                <a:gd name="T47" fmla="*/ 16 h 24"/>
                <a:gd name="T48" fmla="*/ 13 w 21"/>
                <a:gd name="T49" fmla="*/ 9 h 24"/>
                <a:gd name="T50" fmla="*/ 8 w 21"/>
                <a:gd name="T51" fmla="*/ 9 h 24"/>
                <a:gd name="T52" fmla="*/ 8 w 21"/>
                <a:gd name="T5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4">
                  <a:moveTo>
                    <a:pt x="17" y="24"/>
                  </a:moveTo>
                  <a:lnTo>
                    <a:pt x="4" y="24"/>
                  </a:lnTo>
                  <a:lnTo>
                    <a:pt x="3" y="24"/>
                  </a:lnTo>
                  <a:lnTo>
                    <a:pt x="2" y="23"/>
                  </a:lnTo>
                  <a:lnTo>
                    <a:pt x="1" y="22"/>
                  </a:lnTo>
                  <a:lnTo>
                    <a:pt x="0" y="20"/>
                  </a:lnTo>
                  <a:lnTo>
                    <a:pt x="0" y="5"/>
                  </a:lnTo>
                  <a:lnTo>
                    <a:pt x="1" y="3"/>
                  </a:lnTo>
                  <a:lnTo>
                    <a:pt x="2" y="2"/>
                  </a:lnTo>
                  <a:lnTo>
                    <a:pt x="3" y="1"/>
                  </a:lnTo>
                  <a:lnTo>
                    <a:pt x="4" y="0"/>
                  </a:lnTo>
                  <a:lnTo>
                    <a:pt x="17" y="0"/>
                  </a:lnTo>
                  <a:lnTo>
                    <a:pt x="19" y="1"/>
                  </a:lnTo>
                  <a:lnTo>
                    <a:pt x="20" y="2"/>
                  </a:lnTo>
                  <a:lnTo>
                    <a:pt x="21" y="3"/>
                  </a:lnTo>
                  <a:lnTo>
                    <a:pt x="21" y="5"/>
                  </a:lnTo>
                  <a:lnTo>
                    <a:pt x="21" y="20"/>
                  </a:lnTo>
                  <a:lnTo>
                    <a:pt x="21" y="22"/>
                  </a:lnTo>
                  <a:lnTo>
                    <a:pt x="20" y="23"/>
                  </a:lnTo>
                  <a:lnTo>
                    <a:pt x="19" y="24"/>
                  </a:lnTo>
                  <a:lnTo>
                    <a:pt x="17" y="24"/>
                  </a:lnTo>
                  <a:close/>
                  <a:moveTo>
                    <a:pt x="8" y="16"/>
                  </a:moveTo>
                  <a:lnTo>
                    <a:pt x="8" y="16"/>
                  </a:lnTo>
                  <a:lnTo>
                    <a:pt x="13" y="16"/>
                  </a:lnTo>
                  <a:lnTo>
                    <a:pt x="13" y="9"/>
                  </a:lnTo>
                  <a:lnTo>
                    <a:pt x="8" y="9"/>
                  </a:lnTo>
                  <a:lnTo>
                    <a:pt x="8"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0" name="Freeform 2357">
              <a:extLst>
                <a:ext uri="{FF2B5EF4-FFF2-40B4-BE49-F238E27FC236}">
                  <a16:creationId xmlns:a16="http://schemas.microsoft.com/office/drawing/2014/main" id="{83D6866C-3D06-8109-AD44-2B8315E29B17}"/>
                </a:ext>
              </a:extLst>
            </p:cNvPr>
            <p:cNvSpPr>
              <a:spLocks/>
            </p:cNvSpPr>
            <p:nvPr/>
          </p:nvSpPr>
          <p:spPr bwMode="auto">
            <a:xfrm>
              <a:off x="3324226" y="8461376"/>
              <a:ext cx="6350" cy="3175"/>
            </a:xfrm>
            <a:custGeom>
              <a:avLst/>
              <a:gdLst>
                <a:gd name="T0" fmla="*/ 12 w 16"/>
                <a:gd name="T1" fmla="*/ 8 h 8"/>
                <a:gd name="T2" fmla="*/ 4 w 16"/>
                <a:gd name="T3" fmla="*/ 8 h 8"/>
                <a:gd name="T4" fmla="*/ 3 w 16"/>
                <a:gd name="T5" fmla="*/ 7 h 8"/>
                <a:gd name="T6" fmla="*/ 1 w 16"/>
                <a:gd name="T7" fmla="*/ 7 h 8"/>
                <a:gd name="T8" fmla="*/ 0 w 16"/>
                <a:gd name="T9" fmla="*/ 5 h 8"/>
                <a:gd name="T10" fmla="*/ 0 w 16"/>
                <a:gd name="T11" fmla="*/ 4 h 8"/>
                <a:gd name="T12" fmla="*/ 0 w 16"/>
                <a:gd name="T13" fmla="*/ 2 h 8"/>
                <a:gd name="T14" fmla="*/ 1 w 16"/>
                <a:gd name="T15" fmla="*/ 1 h 8"/>
                <a:gd name="T16" fmla="*/ 3 w 16"/>
                <a:gd name="T17" fmla="*/ 0 h 8"/>
                <a:gd name="T18" fmla="*/ 4 w 16"/>
                <a:gd name="T19" fmla="*/ 0 h 8"/>
                <a:gd name="T20" fmla="*/ 12 w 16"/>
                <a:gd name="T21" fmla="*/ 0 h 8"/>
                <a:gd name="T22" fmla="*/ 14 w 16"/>
                <a:gd name="T23" fmla="*/ 0 h 8"/>
                <a:gd name="T24" fmla="*/ 15 w 16"/>
                <a:gd name="T25" fmla="*/ 1 h 8"/>
                <a:gd name="T26" fmla="*/ 16 w 16"/>
                <a:gd name="T27" fmla="*/ 2 h 8"/>
                <a:gd name="T28" fmla="*/ 16 w 16"/>
                <a:gd name="T29" fmla="*/ 4 h 8"/>
                <a:gd name="T30" fmla="*/ 16 w 16"/>
                <a:gd name="T31" fmla="*/ 5 h 8"/>
                <a:gd name="T32" fmla="*/ 15 w 16"/>
                <a:gd name="T33" fmla="*/ 7 h 8"/>
                <a:gd name="T34" fmla="*/ 14 w 16"/>
                <a:gd name="T35" fmla="*/ 7 h 8"/>
                <a:gd name="T36" fmla="*/ 12 w 16"/>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2" y="8"/>
                  </a:moveTo>
                  <a:lnTo>
                    <a:pt x="4" y="8"/>
                  </a:lnTo>
                  <a:lnTo>
                    <a:pt x="3" y="7"/>
                  </a:lnTo>
                  <a:lnTo>
                    <a:pt x="1" y="7"/>
                  </a:lnTo>
                  <a:lnTo>
                    <a:pt x="0" y="5"/>
                  </a:lnTo>
                  <a:lnTo>
                    <a:pt x="0" y="4"/>
                  </a:lnTo>
                  <a:lnTo>
                    <a:pt x="0" y="2"/>
                  </a:lnTo>
                  <a:lnTo>
                    <a:pt x="1" y="1"/>
                  </a:lnTo>
                  <a:lnTo>
                    <a:pt x="3" y="0"/>
                  </a:lnTo>
                  <a:lnTo>
                    <a:pt x="4" y="0"/>
                  </a:lnTo>
                  <a:lnTo>
                    <a:pt x="12" y="0"/>
                  </a:lnTo>
                  <a:lnTo>
                    <a:pt x="14" y="0"/>
                  </a:lnTo>
                  <a:lnTo>
                    <a:pt x="15" y="1"/>
                  </a:lnTo>
                  <a:lnTo>
                    <a:pt x="16" y="2"/>
                  </a:lnTo>
                  <a:lnTo>
                    <a:pt x="16" y="4"/>
                  </a:lnTo>
                  <a:lnTo>
                    <a:pt x="16" y="5"/>
                  </a:lnTo>
                  <a:lnTo>
                    <a:pt x="15" y="7"/>
                  </a:lnTo>
                  <a:lnTo>
                    <a:pt x="14" y="7"/>
                  </a:lnTo>
                  <a:lnTo>
                    <a:pt x="1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1" name="Freeform 2358">
              <a:extLst>
                <a:ext uri="{FF2B5EF4-FFF2-40B4-BE49-F238E27FC236}">
                  <a16:creationId xmlns:a16="http://schemas.microsoft.com/office/drawing/2014/main" id="{042492E5-5611-EE74-799A-01A8658B663C}"/>
                </a:ext>
              </a:extLst>
            </p:cNvPr>
            <p:cNvSpPr>
              <a:spLocks/>
            </p:cNvSpPr>
            <p:nvPr/>
          </p:nvSpPr>
          <p:spPr bwMode="auto">
            <a:xfrm>
              <a:off x="3324226" y="8453438"/>
              <a:ext cx="6350" cy="3175"/>
            </a:xfrm>
            <a:custGeom>
              <a:avLst/>
              <a:gdLst>
                <a:gd name="T0" fmla="*/ 12 w 16"/>
                <a:gd name="T1" fmla="*/ 8 h 8"/>
                <a:gd name="T2" fmla="*/ 4 w 16"/>
                <a:gd name="T3" fmla="*/ 8 h 8"/>
                <a:gd name="T4" fmla="*/ 3 w 16"/>
                <a:gd name="T5" fmla="*/ 8 h 8"/>
                <a:gd name="T6" fmla="*/ 1 w 16"/>
                <a:gd name="T7" fmla="*/ 7 h 8"/>
                <a:gd name="T8" fmla="*/ 0 w 16"/>
                <a:gd name="T9" fmla="*/ 6 h 8"/>
                <a:gd name="T10" fmla="*/ 0 w 16"/>
                <a:gd name="T11" fmla="*/ 4 h 8"/>
                <a:gd name="T12" fmla="*/ 0 w 16"/>
                <a:gd name="T13" fmla="*/ 3 h 8"/>
                <a:gd name="T14" fmla="*/ 1 w 16"/>
                <a:gd name="T15" fmla="*/ 1 h 8"/>
                <a:gd name="T16" fmla="*/ 3 w 16"/>
                <a:gd name="T17" fmla="*/ 0 h 8"/>
                <a:gd name="T18" fmla="*/ 4 w 16"/>
                <a:gd name="T19" fmla="*/ 0 h 8"/>
                <a:gd name="T20" fmla="*/ 12 w 16"/>
                <a:gd name="T21" fmla="*/ 0 h 8"/>
                <a:gd name="T22" fmla="*/ 14 w 16"/>
                <a:gd name="T23" fmla="*/ 0 h 8"/>
                <a:gd name="T24" fmla="*/ 15 w 16"/>
                <a:gd name="T25" fmla="*/ 1 h 8"/>
                <a:gd name="T26" fmla="*/ 16 w 16"/>
                <a:gd name="T27" fmla="*/ 3 h 8"/>
                <a:gd name="T28" fmla="*/ 16 w 16"/>
                <a:gd name="T29" fmla="*/ 4 h 8"/>
                <a:gd name="T30" fmla="*/ 16 w 16"/>
                <a:gd name="T31" fmla="*/ 6 h 8"/>
                <a:gd name="T32" fmla="*/ 15 w 16"/>
                <a:gd name="T33" fmla="*/ 7 h 8"/>
                <a:gd name="T34" fmla="*/ 14 w 16"/>
                <a:gd name="T35" fmla="*/ 8 h 8"/>
                <a:gd name="T36" fmla="*/ 12 w 16"/>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2" y="8"/>
                  </a:moveTo>
                  <a:lnTo>
                    <a:pt x="4" y="8"/>
                  </a:lnTo>
                  <a:lnTo>
                    <a:pt x="3" y="8"/>
                  </a:lnTo>
                  <a:lnTo>
                    <a:pt x="1" y="7"/>
                  </a:lnTo>
                  <a:lnTo>
                    <a:pt x="0" y="6"/>
                  </a:lnTo>
                  <a:lnTo>
                    <a:pt x="0" y="4"/>
                  </a:lnTo>
                  <a:lnTo>
                    <a:pt x="0" y="3"/>
                  </a:lnTo>
                  <a:lnTo>
                    <a:pt x="1" y="1"/>
                  </a:lnTo>
                  <a:lnTo>
                    <a:pt x="3" y="0"/>
                  </a:lnTo>
                  <a:lnTo>
                    <a:pt x="4" y="0"/>
                  </a:lnTo>
                  <a:lnTo>
                    <a:pt x="12" y="0"/>
                  </a:lnTo>
                  <a:lnTo>
                    <a:pt x="14" y="0"/>
                  </a:lnTo>
                  <a:lnTo>
                    <a:pt x="15" y="1"/>
                  </a:lnTo>
                  <a:lnTo>
                    <a:pt x="16" y="3"/>
                  </a:lnTo>
                  <a:lnTo>
                    <a:pt x="16" y="4"/>
                  </a:lnTo>
                  <a:lnTo>
                    <a:pt x="16" y="6"/>
                  </a:lnTo>
                  <a:lnTo>
                    <a:pt x="15" y="7"/>
                  </a:lnTo>
                  <a:lnTo>
                    <a:pt x="14" y="8"/>
                  </a:lnTo>
                  <a:lnTo>
                    <a:pt x="1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2" name="Freeform 2359">
              <a:extLst>
                <a:ext uri="{FF2B5EF4-FFF2-40B4-BE49-F238E27FC236}">
                  <a16:creationId xmlns:a16="http://schemas.microsoft.com/office/drawing/2014/main" id="{F229C6AC-8FF6-CA48-C65F-30D8B6837E30}"/>
                </a:ext>
              </a:extLst>
            </p:cNvPr>
            <p:cNvSpPr>
              <a:spLocks/>
            </p:cNvSpPr>
            <p:nvPr/>
          </p:nvSpPr>
          <p:spPr bwMode="auto">
            <a:xfrm>
              <a:off x="3287713" y="8494713"/>
              <a:ext cx="11113" cy="6350"/>
            </a:xfrm>
            <a:custGeom>
              <a:avLst/>
              <a:gdLst>
                <a:gd name="T0" fmla="*/ 25 w 29"/>
                <a:gd name="T1" fmla="*/ 18 h 18"/>
                <a:gd name="T2" fmla="*/ 4 w 29"/>
                <a:gd name="T3" fmla="*/ 18 h 18"/>
                <a:gd name="T4" fmla="*/ 2 w 29"/>
                <a:gd name="T5" fmla="*/ 18 h 18"/>
                <a:gd name="T6" fmla="*/ 1 w 29"/>
                <a:gd name="T7" fmla="*/ 17 h 18"/>
                <a:gd name="T8" fmla="*/ 0 w 29"/>
                <a:gd name="T9" fmla="*/ 16 h 18"/>
                <a:gd name="T10" fmla="*/ 0 w 29"/>
                <a:gd name="T11" fmla="*/ 14 h 18"/>
                <a:gd name="T12" fmla="*/ 0 w 29"/>
                <a:gd name="T13" fmla="*/ 13 h 18"/>
                <a:gd name="T14" fmla="*/ 1 w 29"/>
                <a:gd name="T15" fmla="*/ 12 h 18"/>
                <a:gd name="T16" fmla="*/ 2 w 29"/>
                <a:gd name="T17" fmla="*/ 11 h 18"/>
                <a:gd name="T18" fmla="*/ 4 w 29"/>
                <a:gd name="T19" fmla="*/ 10 h 18"/>
                <a:gd name="T20" fmla="*/ 21 w 29"/>
                <a:gd name="T21" fmla="*/ 10 h 18"/>
                <a:gd name="T22" fmla="*/ 21 w 29"/>
                <a:gd name="T23" fmla="*/ 8 h 18"/>
                <a:gd name="T24" fmla="*/ 4 w 29"/>
                <a:gd name="T25" fmla="*/ 8 h 18"/>
                <a:gd name="T26" fmla="*/ 2 w 29"/>
                <a:gd name="T27" fmla="*/ 8 h 18"/>
                <a:gd name="T28" fmla="*/ 1 w 29"/>
                <a:gd name="T29" fmla="*/ 7 h 18"/>
                <a:gd name="T30" fmla="*/ 0 w 29"/>
                <a:gd name="T31" fmla="*/ 6 h 18"/>
                <a:gd name="T32" fmla="*/ 0 w 29"/>
                <a:gd name="T33" fmla="*/ 4 h 18"/>
                <a:gd name="T34" fmla="*/ 0 w 29"/>
                <a:gd name="T35" fmla="*/ 3 h 18"/>
                <a:gd name="T36" fmla="*/ 1 w 29"/>
                <a:gd name="T37" fmla="*/ 1 h 18"/>
                <a:gd name="T38" fmla="*/ 2 w 29"/>
                <a:gd name="T39" fmla="*/ 0 h 18"/>
                <a:gd name="T40" fmla="*/ 4 w 29"/>
                <a:gd name="T41" fmla="*/ 0 h 18"/>
                <a:gd name="T42" fmla="*/ 25 w 29"/>
                <a:gd name="T43" fmla="*/ 0 h 18"/>
                <a:gd name="T44" fmla="*/ 26 w 29"/>
                <a:gd name="T45" fmla="*/ 0 h 18"/>
                <a:gd name="T46" fmla="*/ 27 w 29"/>
                <a:gd name="T47" fmla="*/ 1 h 18"/>
                <a:gd name="T48" fmla="*/ 28 w 29"/>
                <a:gd name="T49" fmla="*/ 3 h 18"/>
                <a:gd name="T50" fmla="*/ 29 w 29"/>
                <a:gd name="T51" fmla="*/ 4 h 18"/>
                <a:gd name="T52" fmla="*/ 29 w 29"/>
                <a:gd name="T53" fmla="*/ 14 h 18"/>
                <a:gd name="T54" fmla="*/ 28 w 29"/>
                <a:gd name="T55" fmla="*/ 16 h 18"/>
                <a:gd name="T56" fmla="*/ 27 w 29"/>
                <a:gd name="T57" fmla="*/ 17 h 18"/>
                <a:gd name="T58" fmla="*/ 26 w 29"/>
                <a:gd name="T59" fmla="*/ 18 h 18"/>
                <a:gd name="T60" fmla="*/ 25 w 29"/>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18">
                  <a:moveTo>
                    <a:pt x="25" y="18"/>
                  </a:moveTo>
                  <a:lnTo>
                    <a:pt x="4" y="18"/>
                  </a:lnTo>
                  <a:lnTo>
                    <a:pt x="2" y="18"/>
                  </a:lnTo>
                  <a:lnTo>
                    <a:pt x="1" y="17"/>
                  </a:lnTo>
                  <a:lnTo>
                    <a:pt x="0" y="16"/>
                  </a:lnTo>
                  <a:lnTo>
                    <a:pt x="0" y="14"/>
                  </a:lnTo>
                  <a:lnTo>
                    <a:pt x="0" y="13"/>
                  </a:lnTo>
                  <a:lnTo>
                    <a:pt x="1" y="12"/>
                  </a:lnTo>
                  <a:lnTo>
                    <a:pt x="2" y="11"/>
                  </a:lnTo>
                  <a:lnTo>
                    <a:pt x="4" y="10"/>
                  </a:lnTo>
                  <a:lnTo>
                    <a:pt x="21" y="10"/>
                  </a:lnTo>
                  <a:lnTo>
                    <a:pt x="21" y="8"/>
                  </a:lnTo>
                  <a:lnTo>
                    <a:pt x="4" y="8"/>
                  </a:lnTo>
                  <a:lnTo>
                    <a:pt x="2" y="8"/>
                  </a:lnTo>
                  <a:lnTo>
                    <a:pt x="1" y="7"/>
                  </a:lnTo>
                  <a:lnTo>
                    <a:pt x="0" y="6"/>
                  </a:lnTo>
                  <a:lnTo>
                    <a:pt x="0" y="4"/>
                  </a:lnTo>
                  <a:lnTo>
                    <a:pt x="0" y="3"/>
                  </a:lnTo>
                  <a:lnTo>
                    <a:pt x="1" y="1"/>
                  </a:lnTo>
                  <a:lnTo>
                    <a:pt x="2" y="0"/>
                  </a:lnTo>
                  <a:lnTo>
                    <a:pt x="4" y="0"/>
                  </a:lnTo>
                  <a:lnTo>
                    <a:pt x="25" y="0"/>
                  </a:lnTo>
                  <a:lnTo>
                    <a:pt x="26" y="0"/>
                  </a:lnTo>
                  <a:lnTo>
                    <a:pt x="27" y="1"/>
                  </a:lnTo>
                  <a:lnTo>
                    <a:pt x="28" y="3"/>
                  </a:lnTo>
                  <a:lnTo>
                    <a:pt x="29" y="4"/>
                  </a:lnTo>
                  <a:lnTo>
                    <a:pt x="29" y="14"/>
                  </a:lnTo>
                  <a:lnTo>
                    <a:pt x="28" y="16"/>
                  </a:lnTo>
                  <a:lnTo>
                    <a:pt x="27" y="17"/>
                  </a:lnTo>
                  <a:lnTo>
                    <a:pt x="26" y="18"/>
                  </a:lnTo>
                  <a:lnTo>
                    <a:pt x="25"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3" name="Freeform 2360">
              <a:extLst>
                <a:ext uri="{FF2B5EF4-FFF2-40B4-BE49-F238E27FC236}">
                  <a16:creationId xmlns:a16="http://schemas.microsoft.com/office/drawing/2014/main" id="{A57C7D9A-BE38-4B71-D5E1-CC27DBB680E8}"/>
                </a:ext>
              </a:extLst>
            </p:cNvPr>
            <p:cNvSpPr>
              <a:spLocks/>
            </p:cNvSpPr>
            <p:nvPr/>
          </p:nvSpPr>
          <p:spPr bwMode="auto">
            <a:xfrm>
              <a:off x="3135313" y="8502651"/>
              <a:ext cx="3175" cy="14288"/>
            </a:xfrm>
            <a:custGeom>
              <a:avLst/>
              <a:gdLst>
                <a:gd name="T0" fmla="*/ 4 w 8"/>
                <a:gd name="T1" fmla="*/ 35 h 35"/>
                <a:gd name="T2" fmla="*/ 3 w 8"/>
                <a:gd name="T3" fmla="*/ 34 h 35"/>
                <a:gd name="T4" fmla="*/ 1 w 8"/>
                <a:gd name="T5" fmla="*/ 33 h 35"/>
                <a:gd name="T6" fmla="*/ 0 w 8"/>
                <a:gd name="T7" fmla="*/ 32 h 35"/>
                <a:gd name="T8" fmla="*/ 0 w 8"/>
                <a:gd name="T9" fmla="*/ 31 h 35"/>
                <a:gd name="T10" fmla="*/ 0 w 8"/>
                <a:gd name="T11" fmla="*/ 4 h 35"/>
                <a:gd name="T12" fmla="*/ 0 w 8"/>
                <a:gd name="T13" fmla="*/ 2 h 35"/>
                <a:gd name="T14" fmla="*/ 1 w 8"/>
                <a:gd name="T15" fmla="*/ 1 h 35"/>
                <a:gd name="T16" fmla="*/ 3 w 8"/>
                <a:gd name="T17" fmla="*/ 0 h 35"/>
                <a:gd name="T18" fmla="*/ 4 w 8"/>
                <a:gd name="T19" fmla="*/ 0 h 35"/>
                <a:gd name="T20" fmla="*/ 6 w 8"/>
                <a:gd name="T21" fmla="*/ 0 h 35"/>
                <a:gd name="T22" fmla="*/ 7 w 8"/>
                <a:gd name="T23" fmla="*/ 1 h 35"/>
                <a:gd name="T24" fmla="*/ 8 w 8"/>
                <a:gd name="T25" fmla="*/ 2 h 35"/>
                <a:gd name="T26" fmla="*/ 8 w 8"/>
                <a:gd name="T27" fmla="*/ 4 h 35"/>
                <a:gd name="T28" fmla="*/ 8 w 8"/>
                <a:gd name="T29" fmla="*/ 31 h 35"/>
                <a:gd name="T30" fmla="*/ 8 w 8"/>
                <a:gd name="T31" fmla="*/ 32 h 35"/>
                <a:gd name="T32" fmla="*/ 7 w 8"/>
                <a:gd name="T33" fmla="*/ 33 h 35"/>
                <a:gd name="T34" fmla="*/ 6 w 8"/>
                <a:gd name="T35" fmla="*/ 34 h 35"/>
                <a:gd name="T36" fmla="*/ 4 w 8"/>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5">
                  <a:moveTo>
                    <a:pt x="4" y="35"/>
                  </a:moveTo>
                  <a:lnTo>
                    <a:pt x="3" y="34"/>
                  </a:lnTo>
                  <a:lnTo>
                    <a:pt x="1" y="33"/>
                  </a:lnTo>
                  <a:lnTo>
                    <a:pt x="0" y="32"/>
                  </a:lnTo>
                  <a:lnTo>
                    <a:pt x="0" y="31"/>
                  </a:lnTo>
                  <a:lnTo>
                    <a:pt x="0" y="4"/>
                  </a:lnTo>
                  <a:lnTo>
                    <a:pt x="0" y="2"/>
                  </a:lnTo>
                  <a:lnTo>
                    <a:pt x="1" y="1"/>
                  </a:lnTo>
                  <a:lnTo>
                    <a:pt x="3" y="0"/>
                  </a:lnTo>
                  <a:lnTo>
                    <a:pt x="4" y="0"/>
                  </a:lnTo>
                  <a:lnTo>
                    <a:pt x="6" y="0"/>
                  </a:lnTo>
                  <a:lnTo>
                    <a:pt x="7" y="1"/>
                  </a:lnTo>
                  <a:lnTo>
                    <a:pt x="8" y="2"/>
                  </a:lnTo>
                  <a:lnTo>
                    <a:pt x="8" y="4"/>
                  </a:lnTo>
                  <a:lnTo>
                    <a:pt x="8" y="31"/>
                  </a:lnTo>
                  <a:lnTo>
                    <a:pt x="8" y="32"/>
                  </a:lnTo>
                  <a:lnTo>
                    <a:pt x="7" y="33"/>
                  </a:lnTo>
                  <a:lnTo>
                    <a:pt x="6" y="34"/>
                  </a:lnTo>
                  <a:lnTo>
                    <a:pt x="4"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4" name="Freeform 2361">
              <a:extLst>
                <a:ext uri="{FF2B5EF4-FFF2-40B4-BE49-F238E27FC236}">
                  <a16:creationId xmlns:a16="http://schemas.microsoft.com/office/drawing/2014/main" id="{1EF22B6F-C690-D18B-2881-6A4B55C0CC07}"/>
                </a:ext>
              </a:extLst>
            </p:cNvPr>
            <p:cNvSpPr>
              <a:spLocks/>
            </p:cNvSpPr>
            <p:nvPr/>
          </p:nvSpPr>
          <p:spPr bwMode="auto">
            <a:xfrm>
              <a:off x="3154363" y="8502651"/>
              <a:ext cx="3175" cy="14288"/>
            </a:xfrm>
            <a:custGeom>
              <a:avLst/>
              <a:gdLst>
                <a:gd name="T0" fmla="*/ 4 w 8"/>
                <a:gd name="T1" fmla="*/ 36 h 36"/>
                <a:gd name="T2" fmla="*/ 2 w 8"/>
                <a:gd name="T3" fmla="*/ 36 h 36"/>
                <a:gd name="T4" fmla="*/ 1 w 8"/>
                <a:gd name="T5" fmla="*/ 35 h 36"/>
                <a:gd name="T6" fmla="*/ 0 w 8"/>
                <a:gd name="T7" fmla="*/ 34 h 36"/>
                <a:gd name="T8" fmla="*/ 0 w 8"/>
                <a:gd name="T9" fmla="*/ 32 h 36"/>
                <a:gd name="T10" fmla="*/ 0 w 8"/>
                <a:gd name="T11" fmla="*/ 4 h 36"/>
                <a:gd name="T12" fmla="*/ 0 w 8"/>
                <a:gd name="T13" fmla="*/ 2 h 36"/>
                <a:gd name="T14" fmla="*/ 1 w 8"/>
                <a:gd name="T15" fmla="*/ 1 h 36"/>
                <a:gd name="T16" fmla="*/ 2 w 8"/>
                <a:gd name="T17" fmla="*/ 0 h 36"/>
                <a:gd name="T18" fmla="*/ 4 w 8"/>
                <a:gd name="T19" fmla="*/ 0 h 36"/>
                <a:gd name="T20" fmla="*/ 5 w 8"/>
                <a:gd name="T21" fmla="*/ 0 h 36"/>
                <a:gd name="T22" fmla="*/ 6 w 8"/>
                <a:gd name="T23" fmla="*/ 1 h 36"/>
                <a:gd name="T24" fmla="*/ 7 w 8"/>
                <a:gd name="T25" fmla="*/ 2 h 36"/>
                <a:gd name="T26" fmla="*/ 8 w 8"/>
                <a:gd name="T27" fmla="*/ 4 h 36"/>
                <a:gd name="T28" fmla="*/ 8 w 8"/>
                <a:gd name="T29" fmla="*/ 32 h 36"/>
                <a:gd name="T30" fmla="*/ 7 w 8"/>
                <a:gd name="T31" fmla="*/ 34 h 36"/>
                <a:gd name="T32" fmla="*/ 6 w 8"/>
                <a:gd name="T33" fmla="*/ 35 h 36"/>
                <a:gd name="T34" fmla="*/ 5 w 8"/>
                <a:gd name="T35" fmla="*/ 36 h 36"/>
                <a:gd name="T36" fmla="*/ 4 w 8"/>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6">
                  <a:moveTo>
                    <a:pt x="4" y="36"/>
                  </a:moveTo>
                  <a:lnTo>
                    <a:pt x="2" y="36"/>
                  </a:lnTo>
                  <a:lnTo>
                    <a:pt x="1" y="35"/>
                  </a:lnTo>
                  <a:lnTo>
                    <a:pt x="0" y="34"/>
                  </a:lnTo>
                  <a:lnTo>
                    <a:pt x="0" y="32"/>
                  </a:lnTo>
                  <a:lnTo>
                    <a:pt x="0" y="4"/>
                  </a:lnTo>
                  <a:lnTo>
                    <a:pt x="0" y="2"/>
                  </a:lnTo>
                  <a:lnTo>
                    <a:pt x="1" y="1"/>
                  </a:lnTo>
                  <a:lnTo>
                    <a:pt x="2" y="0"/>
                  </a:lnTo>
                  <a:lnTo>
                    <a:pt x="4" y="0"/>
                  </a:lnTo>
                  <a:lnTo>
                    <a:pt x="5" y="0"/>
                  </a:lnTo>
                  <a:lnTo>
                    <a:pt x="6" y="1"/>
                  </a:lnTo>
                  <a:lnTo>
                    <a:pt x="7" y="2"/>
                  </a:lnTo>
                  <a:lnTo>
                    <a:pt x="8" y="4"/>
                  </a:lnTo>
                  <a:lnTo>
                    <a:pt x="8" y="32"/>
                  </a:lnTo>
                  <a:lnTo>
                    <a:pt x="7" y="34"/>
                  </a:lnTo>
                  <a:lnTo>
                    <a:pt x="6" y="35"/>
                  </a:lnTo>
                  <a:lnTo>
                    <a:pt x="5" y="36"/>
                  </a:lnTo>
                  <a:lnTo>
                    <a:pt x="4"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5" name="Freeform 2362">
              <a:extLst>
                <a:ext uri="{FF2B5EF4-FFF2-40B4-BE49-F238E27FC236}">
                  <a16:creationId xmlns:a16="http://schemas.microsoft.com/office/drawing/2014/main" id="{74D40859-1885-E0FB-BDCE-3E138E64519C}"/>
                </a:ext>
              </a:extLst>
            </p:cNvPr>
            <p:cNvSpPr>
              <a:spLocks/>
            </p:cNvSpPr>
            <p:nvPr/>
          </p:nvSpPr>
          <p:spPr bwMode="auto">
            <a:xfrm>
              <a:off x="3336926" y="8501063"/>
              <a:ext cx="3175" cy="15875"/>
            </a:xfrm>
            <a:custGeom>
              <a:avLst/>
              <a:gdLst>
                <a:gd name="T0" fmla="*/ 4 w 8"/>
                <a:gd name="T1" fmla="*/ 39 h 39"/>
                <a:gd name="T2" fmla="*/ 3 w 8"/>
                <a:gd name="T3" fmla="*/ 39 h 39"/>
                <a:gd name="T4" fmla="*/ 1 w 8"/>
                <a:gd name="T5" fmla="*/ 38 h 39"/>
                <a:gd name="T6" fmla="*/ 0 w 8"/>
                <a:gd name="T7" fmla="*/ 37 h 39"/>
                <a:gd name="T8" fmla="*/ 0 w 8"/>
                <a:gd name="T9" fmla="*/ 35 h 39"/>
                <a:gd name="T10" fmla="*/ 0 w 8"/>
                <a:gd name="T11" fmla="*/ 4 h 39"/>
                <a:gd name="T12" fmla="*/ 0 w 8"/>
                <a:gd name="T13" fmla="*/ 3 h 39"/>
                <a:gd name="T14" fmla="*/ 1 w 8"/>
                <a:gd name="T15" fmla="*/ 1 h 39"/>
                <a:gd name="T16" fmla="*/ 3 w 8"/>
                <a:gd name="T17" fmla="*/ 1 h 39"/>
                <a:gd name="T18" fmla="*/ 4 w 8"/>
                <a:gd name="T19" fmla="*/ 0 h 39"/>
                <a:gd name="T20" fmla="*/ 6 w 8"/>
                <a:gd name="T21" fmla="*/ 1 h 39"/>
                <a:gd name="T22" fmla="*/ 7 w 8"/>
                <a:gd name="T23" fmla="*/ 1 h 39"/>
                <a:gd name="T24" fmla="*/ 8 w 8"/>
                <a:gd name="T25" fmla="*/ 3 h 39"/>
                <a:gd name="T26" fmla="*/ 8 w 8"/>
                <a:gd name="T27" fmla="*/ 4 h 39"/>
                <a:gd name="T28" fmla="*/ 8 w 8"/>
                <a:gd name="T29" fmla="*/ 35 h 39"/>
                <a:gd name="T30" fmla="*/ 8 w 8"/>
                <a:gd name="T31" fmla="*/ 37 h 39"/>
                <a:gd name="T32" fmla="*/ 7 w 8"/>
                <a:gd name="T33" fmla="*/ 38 h 39"/>
                <a:gd name="T34" fmla="*/ 6 w 8"/>
                <a:gd name="T35" fmla="*/ 39 h 39"/>
                <a:gd name="T36" fmla="*/ 4 w 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9">
                  <a:moveTo>
                    <a:pt x="4" y="39"/>
                  </a:moveTo>
                  <a:lnTo>
                    <a:pt x="3" y="39"/>
                  </a:lnTo>
                  <a:lnTo>
                    <a:pt x="1" y="38"/>
                  </a:lnTo>
                  <a:lnTo>
                    <a:pt x="0" y="37"/>
                  </a:lnTo>
                  <a:lnTo>
                    <a:pt x="0" y="35"/>
                  </a:lnTo>
                  <a:lnTo>
                    <a:pt x="0" y="4"/>
                  </a:lnTo>
                  <a:lnTo>
                    <a:pt x="0" y="3"/>
                  </a:lnTo>
                  <a:lnTo>
                    <a:pt x="1" y="1"/>
                  </a:lnTo>
                  <a:lnTo>
                    <a:pt x="3" y="1"/>
                  </a:lnTo>
                  <a:lnTo>
                    <a:pt x="4" y="0"/>
                  </a:lnTo>
                  <a:lnTo>
                    <a:pt x="6" y="1"/>
                  </a:lnTo>
                  <a:lnTo>
                    <a:pt x="7" y="1"/>
                  </a:lnTo>
                  <a:lnTo>
                    <a:pt x="8" y="3"/>
                  </a:lnTo>
                  <a:lnTo>
                    <a:pt x="8" y="4"/>
                  </a:lnTo>
                  <a:lnTo>
                    <a:pt x="8" y="35"/>
                  </a:lnTo>
                  <a:lnTo>
                    <a:pt x="8" y="37"/>
                  </a:lnTo>
                  <a:lnTo>
                    <a:pt x="7" y="38"/>
                  </a:lnTo>
                  <a:lnTo>
                    <a:pt x="6" y="39"/>
                  </a:lnTo>
                  <a:lnTo>
                    <a:pt x="4"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6" name="Freeform 2363">
              <a:extLst>
                <a:ext uri="{FF2B5EF4-FFF2-40B4-BE49-F238E27FC236}">
                  <a16:creationId xmlns:a16="http://schemas.microsoft.com/office/drawing/2014/main" id="{E5F3FF24-99DC-57A8-A9A9-7B389CD6E575}"/>
                </a:ext>
              </a:extLst>
            </p:cNvPr>
            <p:cNvSpPr>
              <a:spLocks/>
            </p:cNvSpPr>
            <p:nvPr/>
          </p:nvSpPr>
          <p:spPr bwMode="auto">
            <a:xfrm>
              <a:off x="3346451" y="8408988"/>
              <a:ext cx="3175" cy="33338"/>
            </a:xfrm>
            <a:custGeom>
              <a:avLst/>
              <a:gdLst>
                <a:gd name="T0" fmla="*/ 5 w 9"/>
                <a:gd name="T1" fmla="*/ 83 h 83"/>
                <a:gd name="T2" fmla="*/ 4 w 9"/>
                <a:gd name="T3" fmla="*/ 83 h 83"/>
                <a:gd name="T4" fmla="*/ 1 w 9"/>
                <a:gd name="T5" fmla="*/ 82 h 83"/>
                <a:gd name="T6" fmla="*/ 1 w 9"/>
                <a:gd name="T7" fmla="*/ 81 h 83"/>
                <a:gd name="T8" fmla="*/ 0 w 9"/>
                <a:gd name="T9" fmla="*/ 79 h 83"/>
                <a:gd name="T10" fmla="*/ 0 w 9"/>
                <a:gd name="T11" fmla="*/ 6 h 83"/>
                <a:gd name="T12" fmla="*/ 1 w 9"/>
                <a:gd name="T13" fmla="*/ 3 h 83"/>
                <a:gd name="T14" fmla="*/ 1 w 9"/>
                <a:gd name="T15" fmla="*/ 2 h 83"/>
                <a:gd name="T16" fmla="*/ 4 w 9"/>
                <a:gd name="T17" fmla="*/ 1 h 83"/>
                <a:gd name="T18" fmla="*/ 5 w 9"/>
                <a:gd name="T19" fmla="*/ 0 h 83"/>
                <a:gd name="T20" fmla="*/ 7 w 9"/>
                <a:gd name="T21" fmla="*/ 1 h 83"/>
                <a:gd name="T22" fmla="*/ 8 w 9"/>
                <a:gd name="T23" fmla="*/ 2 h 83"/>
                <a:gd name="T24" fmla="*/ 9 w 9"/>
                <a:gd name="T25" fmla="*/ 3 h 83"/>
                <a:gd name="T26" fmla="*/ 9 w 9"/>
                <a:gd name="T27" fmla="*/ 6 h 83"/>
                <a:gd name="T28" fmla="*/ 9 w 9"/>
                <a:gd name="T29" fmla="*/ 79 h 83"/>
                <a:gd name="T30" fmla="*/ 9 w 9"/>
                <a:gd name="T31" fmla="*/ 81 h 83"/>
                <a:gd name="T32" fmla="*/ 8 w 9"/>
                <a:gd name="T33" fmla="*/ 82 h 83"/>
                <a:gd name="T34" fmla="*/ 7 w 9"/>
                <a:gd name="T35" fmla="*/ 83 h 83"/>
                <a:gd name="T36" fmla="*/ 5 w 9"/>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83">
                  <a:moveTo>
                    <a:pt x="5" y="83"/>
                  </a:moveTo>
                  <a:lnTo>
                    <a:pt x="4" y="83"/>
                  </a:lnTo>
                  <a:lnTo>
                    <a:pt x="1" y="82"/>
                  </a:lnTo>
                  <a:lnTo>
                    <a:pt x="1" y="81"/>
                  </a:lnTo>
                  <a:lnTo>
                    <a:pt x="0" y="79"/>
                  </a:lnTo>
                  <a:lnTo>
                    <a:pt x="0" y="6"/>
                  </a:lnTo>
                  <a:lnTo>
                    <a:pt x="1" y="3"/>
                  </a:lnTo>
                  <a:lnTo>
                    <a:pt x="1" y="2"/>
                  </a:lnTo>
                  <a:lnTo>
                    <a:pt x="4" y="1"/>
                  </a:lnTo>
                  <a:lnTo>
                    <a:pt x="5" y="0"/>
                  </a:lnTo>
                  <a:lnTo>
                    <a:pt x="7" y="1"/>
                  </a:lnTo>
                  <a:lnTo>
                    <a:pt x="8" y="2"/>
                  </a:lnTo>
                  <a:lnTo>
                    <a:pt x="9" y="3"/>
                  </a:lnTo>
                  <a:lnTo>
                    <a:pt x="9" y="6"/>
                  </a:lnTo>
                  <a:lnTo>
                    <a:pt x="9" y="79"/>
                  </a:lnTo>
                  <a:lnTo>
                    <a:pt x="9" y="81"/>
                  </a:lnTo>
                  <a:lnTo>
                    <a:pt x="8" y="82"/>
                  </a:lnTo>
                  <a:lnTo>
                    <a:pt x="7" y="83"/>
                  </a:lnTo>
                  <a:lnTo>
                    <a:pt x="5"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7" name="Freeform 2364">
              <a:extLst>
                <a:ext uri="{FF2B5EF4-FFF2-40B4-BE49-F238E27FC236}">
                  <a16:creationId xmlns:a16="http://schemas.microsoft.com/office/drawing/2014/main" id="{E42C2A11-15D0-2BBA-23B1-A093D8239024}"/>
                </a:ext>
              </a:extLst>
            </p:cNvPr>
            <p:cNvSpPr>
              <a:spLocks/>
            </p:cNvSpPr>
            <p:nvPr/>
          </p:nvSpPr>
          <p:spPr bwMode="auto">
            <a:xfrm>
              <a:off x="3346451" y="8450263"/>
              <a:ext cx="3175" cy="33338"/>
            </a:xfrm>
            <a:custGeom>
              <a:avLst/>
              <a:gdLst>
                <a:gd name="T0" fmla="*/ 5 w 9"/>
                <a:gd name="T1" fmla="*/ 83 h 83"/>
                <a:gd name="T2" fmla="*/ 4 w 9"/>
                <a:gd name="T3" fmla="*/ 82 h 83"/>
                <a:gd name="T4" fmla="*/ 1 w 9"/>
                <a:gd name="T5" fmla="*/ 81 h 83"/>
                <a:gd name="T6" fmla="*/ 1 w 9"/>
                <a:gd name="T7" fmla="*/ 80 h 83"/>
                <a:gd name="T8" fmla="*/ 0 w 9"/>
                <a:gd name="T9" fmla="*/ 79 h 83"/>
                <a:gd name="T10" fmla="*/ 0 w 9"/>
                <a:gd name="T11" fmla="*/ 5 h 83"/>
                <a:gd name="T12" fmla="*/ 1 w 9"/>
                <a:gd name="T13" fmla="*/ 2 h 83"/>
                <a:gd name="T14" fmla="*/ 1 w 9"/>
                <a:gd name="T15" fmla="*/ 1 h 83"/>
                <a:gd name="T16" fmla="*/ 4 w 9"/>
                <a:gd name="T17" fmla="*/ 0 h 83"/>
                <a:gd name="T18" fmla="*/ 5 w 9"/>
                <a:gd name="T19" fmla="*/ 0 h 83"/>
                <a:gd name="T20" fmla="*/ 7 w 9"/>
                <a:gd name="T21" fmla="*/ 0 h 83"/>
                <a:gd name="T22" fmla="*/ 8 w 9"/>
                <a:gd name="T23" fmla="*/ 1 h 83"/>
                <a:gd name="T24" fmla="*/ 9 w 9"/>
                <a:gd name="T25" fmla="*/ 2 h 83"/>
                <a:gd name="T26" fmla="*/ 9 w 9"/>
                <a:gd name="T27" fmla="*/ 5 h 83"/>
                <a:gd name="T28" fmla="*/ 9 w 9"/>
                <a:gd name="T29" fmla="*/ 79 h 83"/>
                <a:gd name="T30" fmla="*/ 9 w 9"/>
                <a:gd name="T31" fmla="*/ 80 h 83"/>
                <a:gd name="T32" fmla="*/ 8 w 9"/>
                <a:gd name="T33" fmla="*/ 81 h 83"/>
                <a:gd name="T34" fmla="*/ 7 w 9"/>
                <a:gd name="T35" fmla="*/ 82 h 83"/>
                <a:gd name="T36" fmla="*/ 5 w 9"/>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83">
                  <a:moveTo>
                    <a:pt x="5" y="83"/>
                  </a:moveTo>
                  <a:lnTo>
                    <a:pt x="4" y="82"/>
                  </a:lnTo>
                  <a:lnTo>
                    <a:pt x="1" y="81"/>
                  </a:lnTo>
                  <a:lnTo>
                    <a:pt x="1" y="80"/>
                  </a:lnTo>
                  <a:lnTo>
                    <a:pt x="0" y="79"/>
                  </a:lnTo>
                  <a:lnTo>
                    <a:pt x="0" y="5"/>
                  </a:lnTo>
                  <a:lnTo>
                    <a:pt x="1" y="2"/>
                  </a:lnTo>
                  <a:lnTo>
                    <a:pt x="1" y="1"/>
                  </a:lnTo>
                  <a:lnTo>
                    <a:pt x="4" y="0"/>
                  </a:lnTo>
                  <a:lnTo>
                    <a:pt x="5" y="0"/>
                  </a:lnTo>
                  <a:lnTo>
                    <a:pt x="7" y="0"/>
                  </a:lnTo>
                  <a:lnTo>
                    <a:pt x="8" y="1"/>
                  </a:lnTo>
                  <a:lnTo>
                    <a:pt x="9" y="2"/>
                  </a:lnTo>
                  <a:lnTo>
                    <a:pt x="9" y="5"/>
                  </a:lnTo>
                  <a:lnTo>
                    <a:pt x="9" y="79"/>
                  </a:lnTo>
                  <a:lnTo>
                    <a:pt x="9" y="80"/>
                  </a:lnTo>
                  <a:lnTo>
                    <a:pt x="8" y="81"/>
                  </a:lnTo>
                  <a:lnTo>
                    <a:pt x="7" y="82"/>
                  </a:lnTo>
                  <a:lnTo>
                    <a:pt x="5"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8" name="Freeform 2365">
              <a:extLst>
                <a:ext uri="{FF2B5EF4-FFF2-40B4-BE49-F238E27FC236}">
                  <a16:creationId xmlns:a16="http://schemas.microsoft.com/office/drawing/2014/main" id="{4B3B571E-88AC-61EC-6990-278094D2D635}"/>
                </a:ext>
              </a:extLst>
            </p:cNvPr>
            <p:cNvSpPr>
              <a:spLocks/>
            </p:cNvSpPr>
            <p:nvPr/>
          </p:nvSpPr>
          <p:spPr bwMode="auto">
            <a:xfrm>
              <a:off x="3346451" y="8501063"/>
              <a:ext cx="3175" cy="14288"/>
            </a:xfrm>
            <a:custGeom>
              <a:avLst/>
              <a:gdLst>
                <a:gd name="T0" fmla="*/ 5 w 9"/>
                <a:gd name="T1" fmla="*/ 37 h 37"/>
                <a:gd name="T2" fmla="*/ 4 w 9"/>
                <a:gd name="T3" fmla="*/ 36 h 37"/>
                <a:gd name="T4" fmla="*/ 1 w 9"/>
                <a:gd name="T5" fmla="*/ 35 h 37"/>
                <a:gd name="T6" fmla="*/ 1 w 9"/>
                <a:gd name="T7" fmla="*/ 34 h 37"/>
                <a:gd name="T8" fmla="*/ 0 w 9"/>
                <a:gd name="T9" fmla="*/ 32 h 37"/>
                <a:gd name="T10" fmla="*/ 0 w 9"/>
                <a:gd name="T11" fmla="*/ 4 h 37"/>
                <a:gd name="T12" fmla="*/ 1 w 9"/>
                <a:gd name="T13" fmla="*/ 3 h 37"/>
                <a:gd name="T14" fmla="*/ 1 w 9"/>
                <a:gd name="T15" fmla="*/ 1 h 37"/>
                <a:gd name="T16" fmla="*/ 4 w 9"/>
                <a:gd name="T17" fmla="*/ 1 h 37"/>
                <a:gd name="T18" fmla="*/ 5 w 9"/>
                <a:gd name="T19" fmla="*/ 0 h 37"/>
                <a:gd name="T20" fmla="*/ 7 w 9"/>
                <a:gd name="T21" fmla="*/ 1 h 37"/>
                <a:gd name="T22" fmla="*/ 8 w 9"/>
                <a:gd name="T23" fmla="*/ 1 h 37"/>
                <a:gd name="T24" fmla="*/ 9 w 9"/>
                <a:gd name="T25" fmla="*/ 3 h 37"/>
                <a:gd name="T26" fmla="*/ 9 w 9"/>
                <a:gd name="T27" fmla="*/ 4 h 37"/>
                <a:gd name="T28" fmla="*/ 9 w 9"/>
                <a:gd name="T29" fmla="*/ 32 h 37"/>
                <a:gd name="T30" fmla="*/ 9 w 9"/>
                <a:gd name="T31" fmla="*/ 34 h 37"/>
                <a:gd name="T32" fmla="*/ 8 w 9"/>
                <a:gd name="T33" fmla="*/ 35 h 37"/>
                <a:gd name="T34" fmla="*/ 7 w 9"/>
                <a:gd name="T35" fmla="*/ 36 h 37"/>
                <a:gd name="T36" fmla="*/ 5 w 9"/>
                <a:gd name="T3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7">
                  <a:moveTo>
                    <a:pt x="5" y="37"/>
                  </a:moveTo>
                  <a:lnTo>
                    <a:pt x="4" y="36"/>
                  </a:lnTo>
                  <a:lnTo>
                    <a:pt x="1" y="35"/>
                  </a:lnTo>
                  <a:lnTo>
                    <a:pt x="1" y="34"/>
                  </a:lnTo>
                  <a:lnTo>
                    <a:pt x="0" y="32"/>
                  </a:lnTo>
                  <a:lnTo>
                    <a:pt x="0" y="4"/>
                  </a:lnTo>
                  <a:lnTo>
                    <a:pt x="1" y="3"/>
                  </a:lnTo>
                  <a:lnTo>
                    <a:pt x="1" y="1"/>
                  </a:lnTo>
                  <a:lnTo>
                    <a:pt x="4" y="1"/>
                  </a:lnTo>
                  <a:lnTo>
                    <a:pt x="5" y="0"/>
                  </a:lnTo>
                  <a:lnTo>
                    <a:pt x="7" y="1"/>
                  </a:lnTo>
                  <a:lnTo>
                    <a:pt x="8" y="1"/>
                  </a:lnTo>
                  <a:lnTo>
                    <a:pt x="9" y="3"/>
                  </a:lnTo>
                  <a:lnTo>
                    <a:pt x="9" y="4"/>
                  </a:lnTo>
                  <a:lnTo>
                    <a:pt x="9" y="32"/>
                  </a:lnTo>
                  <a:lnTo>
                    <a:pt x="9" y="34"/>
                  </a:lnTo>
                  <a:lnTo>
                    <a:pt x="8" y="35"/>
                  </a:lnTo>
                  <a:lnTo>
                    <a:pt x="7" y="36"/>
                  </a:lnTo>
                  <a:lnTo>
                    <a:pt x="5"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69" name="Freeform 2366">
              <a:extLst>
                <a:ext uri="{FF2B5EF4-FFF2-40B4-BE49-F238E27FC236}">
                  <a16:creationId xmlns:a16="http://schemas.microsoft.com/office/drawing/2014/main" id="{AF1A94B8-217F-D476-3152-D016A4155B39}"/>
                </a:ext>
              </a:extLst>
            </p:cNvPr>
            <p:cNvSpPr>
              <a:spLocks noEditPoints="1"/>
            </p:cNvSpPr>
            <p:nvPr/>
          </p:nvSpPr>
          <p:spPr bwMode="auto">
            <a:xfrm>
              <a:off x="3341688" y="8397876"/>
              <a:ext cx="12700" cy="14288"/>
            </a:xfrm>
            <a:custGeom>
              <a:avLst/>
              <a:gdLst>
                <a:gd name="T0" fmla="*/ 30 w 34"/>
                <a:gd name="T1" fmla="*/ 34 h 34"/>
                <a:gd name="T2" fmla="*/ 4 w 34"/>
                <a:gd name="T3" fmla="*/ 34 h 34"/>
                <a:gd name="T4" fmla="*/ 2 w 34"/>
                <a:gd name="T5" fmla="*/ 34 h 34"/>
                <a:gd name="T6" fmla="*/ 1 w 34"/>
                <a:gd name="T7" fmla="*/ 33 h 34"/>
                <a:gd name="T8" fmla="*/ 0 w 34"/>
                <a:gd name="T9" fmla="*/ 32 h 34"/>
                <a:gd name="T10" fmla="*/ 0 w 34"/>
                <a:gd name="T11" fmla="*/ 29 h 34"/>
                <a:gd name="T12" fmla="*/ 0 w 34"/>
                <a:gd name="T13" fmla="*/ 4 h 34"/>
                <a:gd name="T14" fmla="*/ 0 w 34"/>
                <a:gd name="T15" fmla="*/ 2 h 34"/>
                <a:gd name="T16" fmla="*/ 1 w 34"/>
                <a:gd name="T17" fmla="*/ 1 h 34"/>
                <a:gd name="T18" fmla="*/ 2 w 34"/>
                <a:gd name="T19" fmla="*/ 0 h 34"/>
                <a:gd name="T20" fmla="*/ 4 w 34"/>
                <a:gd name="T21" fmla="*/ 0 h 34"/>
                <a:gd name="T22" fmla="*/ 30 w 34"/>
                <a:gd name="T23" fmla="*/ 0 h 34"/>
                <a:gd name="T24" fmla="*/ 32 w 34"/>
                <a:gd name="T25" fmla="*/ 0 h 34"/>
                <a:gd name="T26" fmla="*/ 33 w 34"/>
                <a:gd name="T27" fmla="*/ 1 h 34"/>
                <a:gd name="T28" fmla="*/ 34 w 34"/>
                <a:gd name="T29" fmla="*/ 2 h 34"/>
                <a:gd name="T30" fmla="*/ 34 w 34"/>
                <a:gd name="T31" fmla="*/ 4 h 34"/>
                <a:gd name="T32" fmla="*/ 34 w 34"/>
                <a:gd name="T33" fmla="*/ 29 h 34"/>
                <a:gd name="T34" fmla="*/ 34 w 34"/>
                <a:gd name="T35" fmla="*/ 32 h 34"/>
                <a:gd name="T36" fmla="*/ 33 w 34"/>
                <a:gd name="T37" fmla="*/ 33 h 34"/>
                <a:gd name="T38" fmla="*/ 32 w 34"/>
                <a:gd name="T39" fmla="*/ 34 h 34"/>
                <a:gd name="T40" fmla="*/ 30 w 34"/>
                <a:gd name="T41" fmla="*/ 34 h 34"/>
                <a:gd name="T42" fmla="*/ 8 w 34"/>
                <a:gd name="T43" fmla="*/ 25 h 34"/>
                <a:gd name="T44" fmla="*/ 8 w 34"/>
                <a:gd name="T45" fmla="*/ 25 h 34"/>
                <a:gd name="T46" fmla="*/ 26 w 34"/>
                <a:gd name="T47" fmla="*/ 25 h 34"/>
                <a:gd name="T48" fmla="*/ 26 w 34"/>
                <a:gd name="T49" fmla="*/ 8 h 34"/>
                <a:gd name="T50" fmla="*/ 8 w 34"/>
                <a:gd name="T51" fmla="*/ 8 h 34"/>
                <a:gd name="T52" fmla="*/ 8 w 34"/>
                <a:gd name="T53"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4">
                  <a:moveTo>
                    <a:pt x="30" y="34"/>
                  </a:moveTo>
                  <a:lnTo>
                    <a:pt x="4" y="34"/>
                  </a:lnTo>
                  <a:lnTo>
                    <a:pt x="2" y="34"/>
                  </a:lnTo>
                  <a:lnTo>
                    <a:pt x="1" y="33"/>
                  </a:lnTo>
                  <a:lnTo>
                    <a:pt x="0" y="32"/>
                  </a:lnTo>
                  <a:lnTo>
                    <a:pt x="0" y="29"/>
                  </a:lnTo>
                  <a:lnTo>
                    <a:pt x="0" y="4"/>
                  </a:lnTo>
                  <a:lnTo>
                    <a:pt x="0" y="2"/>
                  </a:lnTo>
                  <a:lnTo>
                    <a:pt x="1" y="1"/>
                  </a:lnTo>
                  <a:lnTo>
                    <a:pt x="2" y="0"/>
                  </a:lnTo>
                  <a:lnTo>
                    <a:pt x="4" y="0"/>
                  </a:lnTo>
                  <a:lnTo>
                    <a:pt x="30" y="0"/>
                  </a:lnTo>
                  <a:lnTo>
                    <a:pt x="32" y="0"/>
                  </a:lnTo>
                  <a:lnTo>
                    <a:pt x="33" y="1"/>
                  </a:lnTo>
                  <a:lnTo>
                    <a:pt x="34" y="2"/>
                  </a:lnTo>
                  <a:lnTo>
                    <a:pt x="34" y="4"/>
                  </a:lnTo>
                  <a:lnTo>
                    <a:pt x="34" y="29"/>
                  </a:lnTo>
                  <a:lnTo>
                    <a:pt x="34" y="32"/>
                  </a:lnTo>
                  <a:lnTo>
                    <a:pt x="33" y="33"/>
                  </a:lnTo>
                  <a:lnTo>
                    <a:pt x="32" y="34"/>
                  </a:lnTo>
                  <a:lnTo>
                    <a:pt x="30" y="34"/>
                  </a:lnTo>
                  <a:close/>
                  <a:moveTo>
                    <a:pt x="8" y="25"/>
                  </a:moveTo>
                  <a:lnTo>
                    <a:pt x="8" y="25"/>
                  </a:lnTo>
                  <a:lnTo>
                    <a:pt x="26" y="25"/>
                  </a:lnTo>
                  <a:lnTo>
                    <a:pt x="26" y="8"/>
                  </a:lnTo>
                  <a:lnTo>
                    <a:pt x="8" y="8"/>
                  </a:lnTo>
                  <a:lnTo>
                    <a:pt x="8"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70" name="Freeform 2367">
              <a:extLst>
                <a:ext uri="{FF2B5EF4-FFF2-40B4-BE49-F238E27FC236}">
                  <a16:creationId xmlns:a16="http://schemas.microsoft.com/office/drawing/2014/main" id="{D437E4F8-0E60-7098-E28B-FAAC2A1143BD}"/>
                </a:ext>
              </a:extLst>
            </p:cNvPr>
            <p:cNvSpPr>
              <a:spLocks noEditPoints="1"/>
            </p:cNvSpPr>
            <p:nvPr/>
          </p:nvSpPr>
          <p:spPr bwMode="auto">
            <a:xfrm>
              <a:off x="3341688" y="8439151"/>
              <a:ext cx="12700" cy="14288"/>
            </a:xfrm>
            <a:custGeom>
              <a:avLst/>
              <a:gdLst>
                <a:gd name="T0" fmla="*/ 30 w 34"/>
                <a:gd name="T1" fmla="*/ 35 h 35"/>
                <a:gd name="T2" fmla="*/ 4 w 34"/>
                <a:gd name="T3" fmla="*/ 35 h 35"/>
                <a:gd name="T4" fmla="*/ 2 w 34"/>
                <a:gd name="T5" fmla="*/ 34 h 35"/>
                <a:gd name="T6" fmla="*/ 1 w 34"/>
                <a:gd name="T7" fmla="*/ 34 h 35"/>
                <a:gd name="T8" fmla="*/ 0 w 34"/>
                <a:gd name="T9" fmla="*/ 32 h 35"/>
                <a:gd name="T10" fmla="*/ 0 w 34"/>
                <a:gd name="T11" fmla="*/ 30 h 35"/>
                <a:gd name="T12" fmla="*/ 0 w 34"/>
                <a:gd name="T13" fmla="*/ 4 h 35"/>
                <a:gd name="T14" fmla="*/ 0 w 34"/>
                <a:gd name="T15" fmla="*/ 3 h 35"/>
                <a:gd name="T16" fmla="*/ 1 w 34"/>
                <a:gd name="T17" fmla="*/ 2 h 35"/>
                <a:gd name="T18" fmla="*/ 2 w 34"/>
                <a:gd name="T19" fmla="*/ 1 h 35"/>
                <a:gd name="T20" fmla="*/ 4 w 34"/>
                <a:gd name="T21" fmla="*/ 0 h 35"/>
                <a:gd name="T22" fmla="*/ 30 w 34"/>
                <a:gd name="T23" fmla="*/ 0 h 35"/>
                <a:gd name="T24" fmla="*/ 32 w 34"/>
                <a:gd name="T25" fmla="*/ 1 h 35"/>
                <a:gd name="T26" fmla="*/ 33 w 34"/>
                <a:gd name="T27" fmla="*/ 2 h 35"/>
                <a:gd name="T28" fmla="*/ 34 w 34"/>
                <a:gd name="T29" fmla="*/ 3 h 35"/>
                <a:gd name="T30" fmla="*/ 34 w 34"/>
                <a:gd name="T31" fmla="*/ 4 h 35"/>
                <a:gd name="T32" fmla="*/ 34 w 34"/>
                <a:gd name="T33" fmla="*/ 30 h 35"/>
                <a:gd name="T34" fmla="*/ 34 w 34"/>
                <a:gd name="T35" fmla="*/ 32 h 35"/>
                <a:gd name="T36" fmla="*/ 33 w 34"/>
                <a:gd name="T37" fmla="*/ 34 h 35"/>
                <a:gd name="T38" fmla="*/ 32 w 34"/>
                <a:gd name="T39" fmla="*/ 34 h 35"/>
                <a:gd name="T40" fmla="*/ 30 w 34"/>
                <a:gd name="T41" fmla="*/ 35 h 35"/>
                <a:gd name="T42" fmla="*/ 8 w 34"/>
                <a:gd name="T43" fmla="*/ 26 h 35"/>
                <a:gd name="T44" fmla="*/ 8 w 34"/>
                <a:gd name="T45" fmla="*/ 26 h 35"/>
                <a:gd name="T46" fmla="*/ 26 w 34"/>
                <a:gd name="T47" fmla="*/ 26 h 35"/>
                <a:gd name="T48" fmla="*/ 26 w 34"/>
                <a:gd name="T49" fmla="*/ 8 h 35"/>
                <a:gd name="T50" fmla="*/ 8 w 34"/>
                <a:gd name="T51" fmla="*/ 8 h 35"/>
                <a:gd name="T52" fmla="*/ 8 w 34"/>
                <a:gd name="T53"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30" y="35"/>
                  </a:moveTo>
                  <a:lnTo>
                    <a:pt x="4" y="35"/>
                  </a:lnTo>
                  <a:lnTo>
                    <a:pt x="2" y="34"/>
                  </a:lnTo>
                  <a:lnTo>
                    <a:pt x="1" y="34"/>
                  </a:lnTo>
                  <a:lnTo>
                    <a:pt x="0" y="32"/>
                  </a:lnTo>
                  <a:lnTo>
                    <a:pt x="0" y="30"/>
                  </a:lnTo>
                  <a:lnTo>
                    <a:pt x="0" y="4"/>
                  </a:lnTo>
                  <a:lnTo>
                    <a:pt x="0" y="3"/>
                  </a:lnTo>
                  <a:lnTo>
                    <a:pt x="1" y="2"/>
                  </a:lnTo>
                  <a:lnTo>
                    <a:pt x="2" y="1"/>
                  </a:lnTo>
                  <a:lnTo>
                    <a:pt x="4" y="0"/>
                  </a:lnTo>
                  <a:lnTo>
                    <a:pt x="30" y="0"/>
                  </a:lnTo>
                  <a:lnTo>
                    <a:pt x="32" y="1"/>
                  </a:lnTo>
                  <a:lnTo>
                    <a:pt x="33" y="2"/>
                  </a:lnTo>
                  <a:lnTo>
                    <a:pt x="34" y="3"/>
                  </a:lnTo>
                  <a:lnTo>
                    <a:pt x="34" y="4"/>
                  </a:lnTo>
                  <a:lnTo>
                    <a:pt x="34" y="30"/>
                  </a:lnTo>
                  <a:lnTo>
                    <a:pt x="34" y="32"/>
                  </a:lnTo>
                  <a:lnTo>
                    <a:pt x="33" y="34"/>
                  </a:lnTo>
                  <a:lnTo>
                    <a:pt x="32" y="34"/>
                  </a:lnTo>
                  <a:lnTo>
                    <a:pt x="30" y="35"/>
                  </a:lnTo>
                  <a:close/>
                  <a:moveTo>
                    <a:pt x="8" y="26"/>
                  </a:moveTo>
                  <a:lnTo>
                    <a:pt x="8" y="26"/>
                  </a:lnTo>
                  <a:lnTo>
                    <a:pt x="26" y="26"/>
                  </a:lnTo>
                  <a:lnTo>
                    <a:pt x="26" y="8"/>
                  </a:lnTo>
                  <a:lnTo>
                    <a:pt x="8" y="8"/>
                  </a:lnTo>
                  <a:lnTo>
                    <a:pt x="8"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71" name="Freeform 2368">
              <a:extLst>
                <a:ext uri="{FF2B5EF4-FFF2-40B4-BE49-F238E27FC236}">
                  <a16:creationId xmlns:a16="http://schemas.microsoft.com/office/drawing/2014/main" id="{E3942C90-6BE2-EDDD-B054-9DFE4D499957}"/>
                </a:ext>
              </a:extLst>
            </p:cNvPr>
            <p:cNvSpPr>
              <a:spLocks/>
            </p:cNvSpPr>
            <p:nvPr/>
          </p:nvSpPr>
          <p:spPr bwMode="auto">
            <a:xfrm>
              <a:off x="3354388" y="8501063"/>
              <a:ext cx="4763" cy="15875"/>
            </a:xfrm>
            <a:custGeom>
              <a:avLst/>
              <a:gdLst>
                <a:gd name="T0" fmla="*/ 4 w 8"/>
                <a:gd name="T1" fmla="*/ 38 h 38"/>
                <a:gd name="T2" fmla="*/ 3 w 8"/>
                <a:gd name="T3" fmla="*/ 38 h 38"/>
                <a:gd name="T4" fmla="*/ 1 w 8"/>
                <a:gd name="T5" fmla="*/ 37 h 38"/>
                <a:gd name="T6" fmla="*/ 1 w 8"/>
                <a:gd name="T7" fmla="*/ 36 h 38"/>
                <a:gd name="T8" fmla="*/ 0 w 8"/>
                <a:gd name="T9" fmla="*/ 34 h 38"/>
                <a:gd name="T10" fmla="*/ 0 w 8"/>
                <a:gd name="T11" fmla="*/ 4 h 38"/>
                <a:gd name="T12" fmla="*/ 1 w 8"/>
                <a:gd name="T13" fmla="*/ 3 h 38"/>
                <a:gd name="T14" fmla="*/ 1 w 8"/>
                <a:gd name="T15" fmla="*/ 1 h 38"/>
                <a:gd name="T16" fmla="*/ 3 w 8"/>
                <a:gd name="T17" fmla="*/ 1 h 38"/>
                <a:gd name="T18" fmla="*/ 4 w 8"/>
                <a:gd name="T19" fmla="*/ 0 h 38"/>
                <a:gd name="T20" fmla="*/ 6 w 8"/>
                <a:gd name="T21" fmla="*/ 1 h 38"/>
                <a:gd name="T22" fmla="*/ 7 w 8"/>
                <a:gd name="T23" fmla="*/ 1 h 38"/>
                <a:gd name="T24" fmla="*/ 8 w 8"/>
                <a:gd name="T25" fmla="*/ 3 h 38"/>
                <a:gd name="T26" fmla="*/ 8 w 8"/>
                <a:gd name="T27" fmla="*/ 4 h 38"/>
                <a:gd name="T28" fmla="*/ 8 w 8"/>
                <a:gd name="T29" fmla="*/ 34 h 38"/>
                <a:gd name="T30" fmla="*/ 8 w 8"/>
                <a:gd name="T31" fmla="*/ 36 h 38"/>
                <a:gd name="T32" fmla="*/ 7 w 8"/>
                <a:gd name="T33" fmla="*/ 37 h 38"/>
                <a:gd name="T34" fmla="*/ 6 w 8"/>
                <a:gd name="T35" fmla="*/ 38 h 38"/>
                <a:gd name="T36" fmla="*/ 4 w 8"/>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8">
                  <a:moveTo>
                    <a:pt x="4" y="38"/>
                  </a:moveTo>
                  <a:lnTo>
                    <a:pt x="3" y="38"/>
                  </a:lnTo>
                  <a:lnTo>
                    <a:pt x="1" y="37"/>
                  </a:lnTo>
                  <a:lnTo>
                    <a:pt x="1" y="36"/>
                  </a:lnTo>
                  <a:lnTo>
                    <a:pt x="0" y="34"/>
                  </a:lnTo>
                  <a:lnTo>
                    <a:pt x="0" y="4"/>
                  </a:lnTo>
                  <a:lnTo>
                    <a:pt x="1" y="3"/>
                  </a:lnTo>
                  <a:lnTo>
                    <a:pt x="1" y="1"/>
                  </a:lnTo>
                  <a:lnTo>
                    <a:pt x="3" y="1"/>
                  </a:lnTo>
                  <a:lnTo>
                    <a:pt x="4" y="0"/>
                  </a:lnTo>
                  <a:lnTo>
                    <a:pt x="6" y="1"/>
                  </a:lnTo>
                  <a:lnTo>
                    <a:pt x="7" y="1"/>
                  </a:lnTo>
                  <a:lnTo>
                    <a:pt x="8" y="3"/>
                  </a:lnTo>
                  <a:lnTo>
                    <a:pt x="8" y="4"/>
                  </a:lnTo>
                  <a:lnTo>
                    <a:pt x="8" y="34"/>
                  </a:lnTo>
                  <a:lnTo>
                    <a:pt x="8" y="36"/>
                  </a:lnTo>
                  <a:lnTo>
                    <a:pt x="7" y="37"/>
                  </a:lnTo>
                  <a:lnTo>
                    <a:pt x="6" y="38"/>
                  </a:lnTo>
                  <a:lnTo>
                    <a:pt x="4"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72" name="Freeform 2369">
              <a:extLst>
                <a:ext uri="{FF2B5EF4-FFF2-40B4-BE49-F238E27FC236}">
                  <a16:creationId xmlns:a16="http://schemas.microsoft.com/office/drawing/2014/main" id="{878CAA11-DB36-46E2-56D0-EC1BE713A426}"/>
                </a:ext>
              </a:extLst>
            </p:cNvPr>
            <p:cNvSpPr>
              <a:spLocks/>
            </p:cNvSpPr>
            <p:nvPr/>
          </p:nvSpPr>
          <p:spPr bwMode="auto">
            <a:xfrm>
              <a:off x="3049588" y="8377238"/>
              <a:ext cx="341313" cy="3175"/>
            </a:xfrm>
            <a:custGeom>
              <a:avLst/>
              <a:gdLst>
                <a:gd name="T0" fmla="*/ 853 w 857"/>
                <a:gd name="T1" fmla="*/ 8 h 8"/>
                <a:gd name="T2" fmla="*/ 4 w 857"/>
                <a:gd name="T3" fmla="*/ 8 h 8"/>
                <a:gd name="T4" fmla="*/ 3 w 857"/>
                <a:gd name="T5" fmla="*/ 7 h 8"/>
                <a:gd name="T6" fmla="*/ 1 w 857"/>
                <a:gd name="T7" fmla="*/ 7 h 8"/>
                <a:gd name="T8" fmla="*/ 1 w 857"/>
                <a:gd name="T9" fmla="*/ 5 h 8"/>
                <a:gd name="T10" fmla="*/ 0 w 857"/>
                <a:gd name="T11" fmla="*/ 4 h 8"/>
                <a:gd name="T12" fmla="*/ 1 w 857"/>
                <a:gd name="T13" fmla="*/ 2 h 8"/>
                <a:gd name="T14" fmla="*/ 1 w 857"/>
                <a:gd name="T15" fmla="*/ 1 h 8"/>
                <a:gd name="T16" fmla="*/ 3 w 857"/>
                <a:gd name="T17" fmla="*/ 0 h 8"/>
                <a:gd name="T18" fmla="*/ 4 w 857"/>
                <a:gd name="T19" fmla="*/ 0 h 8"/>
                <a:gd name="T20" fmla="*/ 853 w 857"/>
                <a:gd name="T21" fmla="*/ 0 h 8"/>
                <a:gd name="T22" fmla="*/ 855 w 857"/>
                <a:gd name="T23" fmla="*/ 0 h 8"/>
                <a:gd name="T24" fmla="*/ 856 w 857"/>
                <a:gd name="T25" fmla="*/ 1 h 8"/>
                <a:gd name="T26" fmla="*/ 857 w 857"/>
                <a:gd name="T27" fmla="*/ 2 h 8"/>
                <a:gd name="T28" fmla="*/ 857 w 857"/>
                <a:gd name="T29" fmla="*/ 4 h 8"/>
                <a:gd name="T30" fmla="*/ 857 w 857"/>
                <a:gd name="T31" fmla="*/ 5 h 8"/>
                <a:gd name="T32" fmla="*/ 856 w 857"/>
                <a:gd name="T33" fmla="*/ 7 h 8"/>
                <a:gd name="T34" fmla="*/ 855 w 857"/>
                <a:gd name="T35" fmla="*/ 7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3" y="7"/>
                  </a:lnTo>
                  <a:lnTo>
                    <a:pt x="1" y="7"/>
                  </a:lnTo>
                  <a:lnTo>
                    <a:pt x="1" y="5"/>
                  </a:lnTo>
                  <a:lnTo>
                    <a:pt x="0" y="4"/>
                  </a:lnTo>
                  <a:lnTo>
                    <a:pt x="1" y="2"/>
                  </a:lnTo>
                  <a:lnTo>
                    <a:pt x="1" y="1"/>
                  </a:lnTo>
                  <a:lnTo>
                    <a:pt x="3" y="0"/>
                  </a:lnTo>
                  <a:lnTo>
                    <a:pt x="4" y="0"/>
                  </a:lnTo>
                  <a:lnTo>
                    <a:pt x="853" y="0"/>
                  </a:lnTo>
                  <a:lnTo>
                    <a:pt x="855" y="0"/>
                  </a:lnTo>
                  <a:lnTo>
                    <a:pt x="856" y="1"/>
                  </a:lnTo>
                  <a:lnTo>
                    <a:pt x="857" y="2"/>
                  </a:lnTo>
                  <a:lnTo>
                    <a:pt x="857" y="4"/>
                  </a:lnTo>
                  <a:lnTo>
                    <a:pt x="857" y="5"/>
                  </a:lnTo>
                  <a:lnTo>
                    <a:pt x="856" y="7"/>
                  </a:lnTo>
                  <a:lnTo>
                    <a:pt x="855" y="7"/>
                  </a:lnTo>
                  <a:lnTo>
                    <a:pt x="853"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73" name="Freeform 2370">
              <a:extLst>
                <a:ext uri="{FF2B5EF4-FFF2-40B4-BE49-F238E27FC236}">
                  <a16:creationId xmlns:a16="http://schemas.microsoft.com/office/drawing/2014/main" id="{B9998D86-0B53-DE93-9E93-1EDD8F16A6B4}"/>
                </a:ext>
              </a:extLst>
            </p:cNvPr>
            <p:cNvSpPr>
              <a:spLocks/>
            </p:cNvSpPr>
            <p:nvPr/>
          </p:nvSpPr>
          <p:spPr bwMode="auto">
            <a:xfrm>
              <a:off x="3281363" y="8402638"/>
              <a:ext cx="3175" cy="114300"/>
            </a:xfrm>
            <a:custGeom>
              <a:avLst/>
              <a:gdLst>
                <a:gd name="T0" fmla="*/ 4 w 8"/>
                <a:gd name="T1" fmla="*/ 290 h 290"/>
                <a:gd name="T2" fmla="*/ 2 w 8"/>
                <a:gd name="T3" fmla="*/ 290 h 290"/>
                <a:gd name="T4" fmla="*/ 1 w 8"/>
                <a:gd name="T5" fmla="*/ 289 h 290"/>
                <a:gd name="T6" fmla="*/ 0 w 8"/>
                <a:gd name="T7" fmla="*/ 288 h 290"/>
                <a:gd name="T8" fmla="*/ 0 w 8"/>
                <a:gd name="T9" fmla="*/ 286 h 290"/>
                <a:gd name="T10" fmla="*/ 0 w 8"/>
                <a:gd name="T11" fmla="*/ 4 h 290"/>
                <a:gd name="T12" fmla="*/ 0 w 8"/>
                <a:gd name="T13" fmla="*/ 2 h 290"/>
                <a:gd name="T14" fmla="*/ 1 w 8"/>
                <a:gd name="T15" fmla="*/ 1 h 290"/>
                <a:gd name="T16" fmla="*/ 2 w 8"/>
                <a:gd name="T17" fmla="*/ 0 h 290"/>
                <a:gd name="T18" fmla="*/ 4 w 8"/>
                <a:gd name="T19" fmla="*/ 0 h 290"/>
                <a:gd name="T20" fmla="*/ 5 w 8"/>
                <a:gd name="T21" fmla="*/ 0 h 290"/>
                <a:gd name="T22" fmla="*/ 7 w 8"/>
                <a:gd name="T23" fmla="*/ 1 h 290"/>
                <a:gd name="T24" fmla="*/ 8 w 8"/>
                <a:gd name="T25" fmla="*/ 2 h 290"/>
                <a:gd name="T26" fmla="*/ 8 w 8"/>
                <a:gd name="T27" fmla="*/ 4 h 290"/>
                <a:gd name="T28" fmla="*/ 8 w 8"/>
                <a:gd name="T29" fmla="*/ 286 h 290"/>
                <a:gd name="T30" fmla="*/ 8 w 8"/>
                <a:gd name="T31" fmla="*/ 288 h 290"/>
                <a:gd name="T32" fmla="*/ 7 w 8"/>
                <a:gd name="T33" fmla="*/ 289 h 290"/>
                <a:gd name="T34" fmla="*/ 5 w 8"/>
                <a:gd name="T35" fmla="*/ 290 h 290"/>
                <a:gd name="T36" fmla="*/ 4 w 8"/>
                <a:gd name="T3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290">
                  <a:moveTo>
                    <a:pt x="4" y="290"/>
                  </a:moveTo>
                  <a:lnTo>
                    <a:pt x="2" y="290"/>
                  </a:lnTo>
                  <a:lnTo>
                    <a:pt x="1" y="289"/>
                  </a:lnTo>
                  <a:lnTo>
                    <a:pt x="0" y="288"/>
                  </a:lnTo>
                  <a:lnTo>
                    <a:pt x="0" y="286"/>
                  </a:lnTo>
                  <a:lnTo>
                    <a:pt x="0" y="4"/>
                  </a:lnTo>
                  <a:lnTo>
                    <a:pt x="0" y="2"/>
                  </a:lnTo>
                  <a:lnTo>
                    <a:pt x="1" y="1"/>
                  </a:lnTo>
                  <a:lnTo>
                    <a:pt x="2" y="0"/>
                  </a:lnTo>
                  <a:lnTo>
                    <a:pt x="4" y="0"/>
                  </a:lnTo>
                  <a:lnTo>
                    <a:pt x="5" y="0"/>
                  </a:lnTo>
                  <a:lnTo>
                    <a:pt x="7" y="1"/>
                  </a:lnTo>
                  <a:lnTo>
                    <a:pt x="8" y="2"/>
                  </a:lnTo>
                  <a:lnTo>
                    <a:pt x="8" y="4"/>
                  </a:lnTo>
                  <a:lnTo>
                    <a:pt x="8" y="286"/>
                  </a:lnTo>
                  <a:lnTo>
                    <a:pt x="8" y="288"/>
                  </a:lnTo>
                  <a:lnTo>
                    <a:pt x="7" y="289"/>
                  </a:lnTo>
                  <a:lnTo>
                    <a:pt x="5" y="290"/>
                  </a:lnTo>
                  <a:lnTo>
                    <a:pt x="4" y="2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74" name="Freeform 2371">
              <a:extLst>
                <a:ext uri="{FF2B5EF4-FFF2-40B4-BE49-F238E27FC236}">
                  <a16:creationId xmlns:a16="http://schemas.microsoft.com/office/drawing/2014/main" id="{409826D4-CEC8-3B1B-4B1D-90B3278A797F}"/>
                </a:ext>
              </a:extLst>
            </p:cNvPr>
            <p:cNvSpPr>
              <a:spLocks/>
            </p:cNvSpPr>
            <p:nvPr/>
          </p:nvSpPr>
          <p:spPr bwMode="auto">
            <a:xfrm>
              <a:off x="3308351" y="8456613"/>
              <a:ext cx="17463" cy="3175"/>
            </a:xfrm>
            <a:custGeom>
              <a:avLst/>
              <a:gdLst>
                <a:gd name="T0" fmla="*/ 41 w 45"/>
                <a:gd name="T1" fmla="*/ 8 h 8"/>
                <a:gd name="T2" fmla="*/ 4 w 45"/>
                <a:gd name="T3" fmla="*/ 8 h 8"/>
                <a:gd name="T4" fmla="*/ 2 w 45"/>
                <a:gd name="T5" fmla="*/ 8 h 8"/>
                <a:gd name="T6" fmla="*/ 1 w 45"/>
                <a:gd name="T7" fmla="*/ 7 h 8"/>
                <a:gd name="T8" fmla="*/ 0 w 45"/>
                <a:gd name="T9" fmla="*/ 6 h 8"/>
                <a:gd name="T10" fmla="*/ 0 w 45"/>
                <a:gd name="T11" fmla="*/ 4 h 8"/>
                <a:gd name="T12" fmla="*/ 0 w 45"/>
                <a:gd name="T13" fmla="*/ 3 h 8"/>
                <a:gd name="T14" fmla="*/ 1 w 45"/>
                <a:gd name="T15" fmla="*/ 2 h 8"/>
                <a:gd name="T16" fmla="*/ 2 w 45"/>
                <a:gd name="T17" fmla="*/ 1 h 8"/>
                <a:gd name="T18" fmla="*/ 4 w 45"/>
                <a:gd name="T19" fmla="*/ 0 h 8"/>
                <a:gd name="T20" fmla="*/ 41 w 45"/>
                <a:gd name="T21" fmla="*/ 0 h 8"/>
                <a:gd name="T22" fmla="*/ 42 w 45"/>
                <a:gd name="T23" fmla="*/ 1 h 8"/>
                <a:gd name="T24" fmla="*/ 44 w 45"/>
                <a:gd name="T25" fmla="*/ 2 h 8"/>
                <a:gd name="T26" fmla="*/ 45 w 45"/>
                <a:gd name="T27" fmla="*/ 3 h 8"/>
                <a:gd name="T28" fmla="*/ 45 w 45"/>
                <a:gd name="T29" fmla="*/ 4 h 8"/>
                <a:gd name="T30" fmla="*/ 45 w 45"/>
                <a:gd name="T31" fmla="*/ 6 h 8"/>
                <a:gd name="T32" fmla="*/ 44 w 45"/>
                <a:gd name="T33" fmla="*/ 7 h 8"/>
                <a:gd name="T34" fmla="*/ 42 w 45"/>
                <a:gd name="T35" fmla="*/ 8 h 8"/>
                <a:gd name="T36" fmla="*/ 41 w 45"/>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8">
                  <a:moveTo>
                    <a:pt x="41" y="8"/>
                  </a:moveTo>
                  <a:lnTo>
                    <a:pt x="4" y="8"/>
                  </a:lnTo>
                  <a:lnTo>
                    <a:pt x="2" y="8"/>
                  </a:lnTo>
                  <a:lnTo>
                    <a:pt x="1" y="7"/>
                  </a:lnTo>
                  <a:lnTo>
                    <a:pt x="0" y="6"/>
                  </a:lnTo>
                  <a:lnTo>
                    <a:pt x="0" y="4"/>
                  </a:lnTo>
                  <a:lnTo>
                    <a:pt x="0" y="3"/>
                  </a:lnTo>
                  <a:lnTo>
                    <a:pt x="1" y="2"/>
                  </a:lnTo>
                  <a:lnTo>
                    <a:pt x="2" y="1"/>
                  </a:lnTo>
                  <a:lnTo>
                    <a:pt x="4" y="0"/>
                  </a:lnTo>
                  <a:lnTo>
                    <a:pt x="41" y="0"/>
                  </a:lnTo>
                  <a:lnTo>
                    <a:pt x="42" y="1"/>
                  </a:lnTo>
                  <a:lnTo>
                    <a:pt x="44" y="2"/>
                  </a:lnTo>
                  <a:lnTo>
                    <a:pt x="45" y="3"/>
                  </a:lnTo>
                  <a:lnTo>
                    <a:pt x="45" y="4"/>
                  </a:lnTo>
                  <a:lnTo>
                    <a:pt x="45" y="6"/>
                  </a:lnTo>
                  <a:lnTo>
                    <a:pt x="44" y="7"/>
                  </a:lnTo>
                  <a:lnTo>
                    <a:pt x="42" y="8"/>
                  </a:lnTo>
                  <a:lnTo>
                    <a:pt x="4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sp>
          <p:nvSpPr>
            <p:cNvPr id="175" name="Freeform 2372">
              <a:extLst>
                <a:ext uri="{FF2B5EF4-FFF2-40B4-BE49-F238E27FC236}">
                  <a16:creationId xmlns:a16="http://schemas.microsoft.com/office/drawing/2014/main" id="{54D975E0-FA98-7B9A-10E8-6146D9754197}"/>
                </a:ext>
              </a:extLst>
            </p:cNvPr>
            <p:cNvSpPr>
              <a:spLocks/>
            </p:cNvSpPr>
            <p:nvPr/>
          </p:nvSpPr>
          <p:spPr bwMode="auto">
            <a:xfrm>
              <a:off x="3049588" y="8370888"/>
              <a:ext cx="341313" cy="3175"/>
            </a:xfrm>
            <a:custGeom>
              <a:avLst/>
              <a:gdLst>
                <a:gd name="T0" fmla="*/ 853 w 857"/>
                <a:gd name="T1" fmla="*/ 8 h 8"/>
                <a:gd name="T2" fmla="*/ 4 w 857"/>
                <a:gd name="T3" fmla="*/ 8 h 8"/>
                <a:gd name="T4" fmla="*/ 3 w 857"/>
                <a:gd name="T5" fmla="*/ 7 h 8"/>
                <a:gd name="T6" fmla="*/ 1 w 857"/>
                <a:gd name="T7" fmla="*/ 7 h 8"/>
                <a:gd name="T8" fmla="*/ 1 w 857"/>
                <a:gd name="T9" fmla="*/ 5 h 8"/>
                <a:gd name="T10" fmla="*/ 0 w 857"/>
                <a:gd name="T11" fmla="*/ 4 h 8"/>
                <a:gd name="T12" fmla="*/ 1 w 857"/>
                <a:gd name="T13" fmla="*/ 2 h 8"/>
                <a:gd name="T14" fmla="*/ 1 w 857"/>
                <a:gd name="T15" fmla="*/ 1 h 8"/>
                <a:gd name="T16" fmla="*/ 3 w 857"/>
                <a:gd name="T17" fmla="*/ 0 h 8"/>
                <a:gd name="T18" fmla="*/ 4 w 857"/>
                <a:gd name="T19" fmla="*/ 0 h 8"/>
                <a:gd name="T20" fmla="*/ 853 w 857"/>
                <a:gd name="T21" fmla="*/ 0 h 8"/>
                <a:gd name="T22" fmla="*/ 855 w 857"/>
                <a:gd name="T23" fmla="*/ 0 h 8"/>
                <a:gd name="T24" fmla="*/ 856 w 857"/>
                <a:gd name="T25" fmla="*/ 1 h 8"/>
                <a:gd name="T26" fmla="*/ 857 w 857"/>
                <a:gd name="T27" fmla="*/ 2 h 8"/>
                <a:gd name="T28" fmla="*/ 857 w 857"/>
                <a:gd name="T29" fmla="*/ 4 h 8"/>
                <a:gd name="T30" fmla="*/ 857 w 857"/>
                <a:gd name="T31" fmla="*/ 5 h 8"/>
                <a:gd name="T32" fmla="*/ 856 w 857"/>
                <a:gd name="T33" fmla="*/ 7 h 8"/>
                <a:gd name="T34" fmla="*/ 855 w 857"/>
                <a:gd name="T35" fmla="*/ 7 h 8"/>
                <a:gd name="T36" fmla="*/ 853 w 85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 h="8">
                  <a:moveTo>
                    <a:pt x="853" y="8"/>
                  </a:moveTo>
                  <a:lnTo>
                    <a:pt x="4" y="8"/>
                  </a:lnTo>
                  <a:lnTo>
                    <a:pt x="3" y="7"/>
                  </a:lnTo>
                  <a:lnTo>
                    <a:pt x="1" y="7"/>
                  </a:lnTo>
                  <a:lnTo>
                    <a:pt x="1" y="5"/>
                  </a:lnTo>
                  <a:lnTo>
                    <a:pt x="0" y="4"/>
                  </a:lnTo>
                  <a:lnTo>
                    <a:pt x="1" y="2"/>
                  </a:lnTo>
                  <a:lnTo>
                    <a:pt x="1" y="1"/>
                  </a:lnTo>
                  <a:lnTo>
                    <a:pt x="3" y="0"/>
                  </a:lnTo>
                  <a:lnTo>
                    <a:pt x="4" y="0"/>
                  </a:lnTo>
                  <a:lnTo>
                    <a:pt x="853" y="0"/>
                  </a:lnTo>
                  <a:lnTo>
                    <a:pt x="855" y="0"/>
                  </a:lnTo>
                  <a:lnTo>
                    <a:pt x="856" y="1"/>
                  </a:lnTo>
                  <a:lnTo>
                    <a:pt x="857" y="2"/>
                  </a:lnTo>
                  <a:lnTo>
                    <a:pt x="857" y="4"/>
                  </a:lnTo>
                  <a:lnTo>
                    <a:pt x="857" y="5"/>
                  </a:lnTo>
                  <a:lnTo>
                    <a:pt x="856" y="7"/>
                  </a:lnTo>
                  <a:lnTo>
                    <a:pt x="855" y="7"/>
                  </a:lnTo>
                  <a:lnTo>
                    <a:pt x="853"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D3540"/>
                </a:solidFill>
                <a:effectLst/>
                <a:uLnTx/>
                <a:uFillTx/>
                <a:latin typeface="Tahoma"/>
                <a:ea typeface="+mn-ea"/>
                <a:cs typeface="+mn-cs"/>
              </a:endParaRPr>
            </a:p>
          </p:txBody>
        </p:sp>
      </p:grpSp>
      <p:pic>
        <p:nvPicPr>
          <p:cNvPr id="178" name="Graphic 165">
            <a:extLst>
              <a:ext uri="{FF2B5EF4-FFF2-40B4-BE49-F238E27FC236}">
                <a16:creationId xmlns:a16="http://schemas.microsoft.com/office/drawing/2014/main" id="{71CAFFC8-02F5-F840-EE34-D5FA4873A10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1784941" y="292494"/>
            <a:ext cx="1099144" cy="965003"/>
          </a:xfrm>
          <a:prstGeom prst="rect">
            <a:avLst/>
          </a:prstGeom>
        </p:spPr>
      </p:pic>
    </p:spTree>
    <p:extLst>
      <p:ext uri="{BB962C8B-B14F-4D97-AF65-F5344CB8AC3E}">
        <p14:creationId xmlns:p14="http://schemas.microsoft.com/office/powerpoint/2010/main" val="29048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3BF833CF-127B-CA61-1B36-721D9773F97C}"/>
              </a:ext>
            </a:extLst>
          </p:cNvPr>
          <p:cNvSpPr>
            <a:spLocks noGrp="1"/>
          </p:cNvSpPr>
          <p:nvPr>
            <p:ph type="body" sz="quarter" idx="14"/>
          </p:nvPr>
        </p:nvSpPr>
        <p:spPr>
          <a:xfrm>
            <a:off x="4038599" y="1473552"/>
            <a:ext cx="7332869" cy="421030"/>
          </a:xfrm>
        </p:spPr>
        <p:txBody>
          <a:bodyPr/>
          <a:lstStyle/>
          <a:p>
            <a:r>
              <a:rPr lang="en-GB"/>
              <a:t>Mina de </a:t>
            </a:r>
            <a:r>
              <a:rPr lang="en-GB" err="1"/>
              <a:t>oro</a:t>
            </a:r>
            <a:r>
              <a:rPr lang="en-GB"/>
              <a:t> </a:t>
            </a:r>
            <a:r>
              <a:rPr lang="en-GB" err="1"/>
              <a:t>remota</a:t>
            </a:r>
            <a:endParaRPr lang="en-US"/>
          </a:p>
        </p:txBody>
      </p:sp>
      <p:sp>
        <p:nvSpPr>
          <p:cNvPr id="12" name="Title 2">
            <a:extLst>
              <a:ext uri="{FF2B5EF4-FFF2-40B4-BE49-F238E27FC236}">
                <a16:creationId xmlns:a16="http://schemas.microsoft.com/office/drawing/2014/main" id="{608A7EA8-CFAB-96E0-F696-D20B03EAD4B2}"/>
              </a:ext>
            </a:extLst>
          </p:cNvPr>
          <p:cNvSpPr>
            <a:spLocks noGrp="1"/>
          </p:cNvSpPr>
          <p:nvPr>
            <p:ph type="title"/>
          </p:nvPr>
        </p:nvSpPr>
        <p:spPr>
          <a:xfrm>
            <a:off x="4038599" y="435546"/>
            <a:ext cx="7332870" cy="985948"/>
          </a:xfrm>
        </p:spPr>
        <p:txBody>
          <a:bodyPr/>
          <a:lstStyle/>
          <a:p>
            <a:r>
              <a:rPr lang="en-GB" err="1">
                <a:latin typeface="Arial Nova"/>
              </a:rPr>
              <a:t>Potencias</a:t>
            </a:r>
            <a:r>
              <a:rPr lang="en-GB">
                <a:latin typeface="Arial Nova"/>
              </a:rPr>
              <a:t> De </a:t>
            </a:r>
            <a:r>
              <a:rPr lang="en-GB" err="1">
                <a:latin typeface="Arial Nova"/>
              </a:rPr>
              <a:t>Microred</a:t>
            </a:r>
            <a:r>
              <a:rPr lang="en-GB">
                <a:latin typeface="Arial Nova"/>
              </a:rPr>
              <a:t> </a:t>
            </a:r>
            <a:r>
              <a:rPr lang="en-GB" err="1">
                <a:latin typeface="Arial Nova"/>
              </a:rPr>
              <a:t>Renovables</a:t>
            </a:r>
            <a:endParaRPr lang="en-US">
              <a:latin typeface="Arial Nova"/>
            </a:endParaRPr>
          </a:p>
        </p:txBody>
      </p:sp>
      <p:sp>
        <p:nvSpPr>
          <p:cNvPr id="14" name="Text Placeholder 3">
            <a:extLst>
              <a:ext uri="{FF2B5EF4-FFF2-40B4-BE49-F238E27FC236}">
                <a16:creationId xmlns:a16="http://schemas.microsoft.com/office/drawing/2014/main" id="{C9A1A310-475F-A1DB-2B35-94B578C2CF13}"/>
              </a:ext>
            </a:extLst>
          </p:cNvPr>
          <p:cNvSpPr>
            <a:spLocks noGrp="1"/>
          </p:cNvSpPr>
          <p:nvPr>
            <p:ph type="body" sz="quarter" idx="15"/>
          </p:nvPr>
        </p:nvSpPr>
        <p:spPr>
          <a:xfrm>
            <a:off x="4038598" y="2079510"/>
            <a:ext cx="7332869" cy="3846677"/>
          </a:xfrm>
        </p:spPr>
        <p:txBody>
          <a:bodyPr>
            <a:normAutofit/>
          </a:bodyPr>
          <a:lstStyle/>
          <a:p>
            <a:pPr algn="just"/>
            <a:r>
              <a:rPr lang="en-GB" sz="1400" b="1" dirty="0">
                <a:solidFill>
                  <a:schemeClr val="accent1"/>
                </a:solidFill>
              </a:rPr>
              <a:t>EL DESAFÍO</a:t>
            </a:r>
          </a:p>
          <a:p>
            <a:pPr algn="just"/>
            <a:r>
              <a:rPr lang="es-CL" sz="1400" dirty="0"/>
              <a:t>Dos años después de que se construyera una extensión de gas para dar servicio a sus operaciones mineras, Gold </a:t>
            </a:r>
            <a:r>
              <a:rPr lang="es-CL" sz="1400" dirty="0" err="1"/>
              <a:t>Fields</a:t>
            </a:r>
            <a:r>
              <a:rPr lang="es-CL" sz="1400" dirty="0"/>
              <a:t> pudo cambiar de </a:t>
            </a:r>
            <a:r>
              <a:rPr lang="es-CL" sz="1400" dirty="0" err="1"/>
              <a:t>diesel</a:t>
            </a:r>
            <a:r>
              <a:rPr lang="es-CL" sz="1400" dirty="0"/>
              <a:t> a gas para impulsar sus operaciones. Recurrieron a </a:t>
            </a:r>
            <a:r>
              <a:rPr lang="es-CL" sz="1400" dirty="0" err="1"/>
              <a:t>Aggreko</a:t>
            </a:r>
            <a:r>
              <a:rPr lang="es-CL" sz="1400" dirty="0"/>
              <a:t> para entregar una central eléctrica de gas de 22 MW. También comenzamos discusiones sobre cómo aprovechar una solución de energía híbrida y cómo podrían incorporar energías renovables en su combinación energética sin comprometer la estabilidad o confiabilidad de la microrred.</a:t>
            </a:r>
          </a:p>
          <a:p>
            <a:pPr algn="just"/>
            <a:r>
              <a:rPr lang="en-GB" sz="1400" b="1" dirty="0">
                <a:solidFill>
                  <a:schemeClr val="accent1"/>
                </a:solidFill>
              </a:rPr>
              <a:t>LA SOLUCIÓN</a:t>
            </a:r>
          </a:p>
          <a:p>
            <a:pPr algn="just"/>
            <a:r>
              <a:rPr lang="es-CL" sz="1400" dirty="0"/>
              <a:t>Integramos 7,3 MW de generación de energía solar y una solución de batería de 2 MW / 1 </a:t>
            </a:r>
            <a:r>
              <a:rPr lang="es-CL" dirty="0" err="1"/>
              <a:t>M</a:t>
            </a:r>
            <a:r>
              <a:rPr lang="es-CL" sz="1400" dirty="0" err="1"/>
              <a:t>Wh</a:t>
            </a:r>
            <a:r>
              <a:rPr lang="es-CL" sz="1400" dirty="0"/>
              <a:t> con la energía de gas existente, entregando una central eléctrica híbrida, bajo un contrato y sin desembolso de capital.</a:t>
            </a:r>
          </a:p>
          <a:p>
            <a:pPr algn="just"/>
            <a:r>
              <a:rPr lang="en-GB" sz="1400" b="1" dirty="0">
                <a:solidFill>
                  <a:schemeClr val="accent1"/>
                </a:solidFill>
              </a:rPr>
              <a:t>EL IMPACTO</a:t>
            </a:r>
          </a:p>
          <a:p>
            <a:pPr algn="just"/>
            <a:r>
              <a:rPr lang="es-CL" sz="1400" dirty="0"/>
              <a:t>Utilizando las últimas tecnologías de energía híbrida, </a:t>
            </a:r>
            <a:r>
              <a:rPr lang="es-CL" sz="1400" dirty="0" err="1"/>
              <a:t>Granny</a:t>
            </a:r>
            <a:r>
              <a:rPr lang="es-CL" sz="1400" dirty="0"/>
              <a:t> Smith pudo reducir significativamente su costo total de energía y su huella ambiental.</a:t>
            </a:r>
            <a:endParaRPr lang="en-US" dirty="0"/>
          </a:p>
        </p:txBody>
      </p:sp>
      <p:pic>
        <p:nvPicPr>
          <p:cNvPr id="5" name="Picture Placeholder 15" descr="A picture containing sky, outdoor, ground, net&#10;&#10;Description automatically generated">
            <a:extLst>
              <a:ext uri="{FF2B5EF4-FFF2-40B4-BE49-F238E27FC236}">
                <a16:creationId xmlns:a16="http://schemas.microsoft.com/office/drawing/2014/main" id="{B1EF93C4-F5A4-9323-F3A8-D369B5CCDA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532188" cy="1986855"/>
          </a:xfrm>
          <a:prstGeom prst="rect">
            <a:avLst/>
          </a:prstGeom>
          <a:noFill/>
        </p:spPr>
      </p:pic>
      <p:sp>
        <p:nvSpPr>
          <p:cNvPr id="4" name="Slide Number Placeholder 3">
            <a:extLst>
              <a:ext uri="{FF2B5EF4-FFF2-40B4-BE49-F238E27FC236}">
                <a16:creationId xmlns:a16="http://schemas.microsoft.com/office/drawing/2014/main" id="{8CFC9072-F6B0-5DF8-4BBC-D44E55D21DA8}"/>
              </a:ext>
            </a:extLst>
          </p:cNvPr>
          <p:cNvSpPr>
            <a:spLocks noGrp="1"/>
          </p:cNvSpPr>
          <p:nvPr>
            <p:ph type="sldNum" sz="quarter" idx="12"/>
          </p:nvPr>
        </p:nvSpPr>
        <p:spPr>
          <a:xfrm>
            <a:off x="11149116" y="6356350"/>
            <a:ext cx="764908" cy="365125"/>
          </a:xfrm>
        </p:spPr>
        <p:txBody>
          <a:bodyPr anchor="ctr">
            <a:normAutofit/>
          </a:bodyPr>
          <a:lstStyle/>
          <a:p>
            <a:pPr>
              <a:spcAft>
                <a:spcPts val="600"/>
              </a:spcAft>
            </a:pPr>
            <a:fld id="{6FC3DE79-9394-CE4D-B3D9-B1E9F5BFD092}" type="slidenum">
              <a:rPr lang="en-US" smtClean="0"/>
              <a:pPr>
                <a:spcAft>
                  <a:spcPts val="600"/>
                </a:spcAft>
              </a:pPr>
              <a:t>9</a:t>
            </a:fld>
            <a:endParaRPr lang="en-US"/>
          </a:p>
        </p:txBody>
      </p:sp>
      <p:sp>
        <p:nvSpPr>
          <p:cNvPr id="6" name="TextBox 5">
            <a:extLst>
              <a:ext uri="{FF2B5EF4-FFF2-40B4-BE49-F238E27FC236}">
                <a16:creationId xmlns:a16="http://schemas.microsoft.com/office/drawing/2014/main" id="{DE5C4C9A-CC6B-3770-3843-50978F6102EC}"/>
              </a:ext>
            </a:extLst>
          </p:cNvPr>
          <p:cNvSpPr txBox="1"/>
          <p:nvPr/>
        </p:nvSpPr>
        <p:spPr>
          <a:xfrm>
            <a:off x="96731" y="1986855"/>
            <a:ext cx="2376264" cy="1815882"/>
          </a:xfrm>
          <a:prstGeom prst="rect">
            <a:avLst/>
          </a:prstGeom>
          <a:noFill/>
        </p:spPr>
        <p:txBody>
          <a:bodyPr wrap="square" rtlCol="0">
            <a:spAutoFit/>
          </a:bodyPr>
          <a:lstStyle/>
          <a:p>
            <a:pPr algn="l"/>
            <a:r>
              <a:rPr lang="en-GB" sz="1400" err="1">
                <a:solidFill>
                  <a:schemeClr val="bg1"/>
                </a:solidFill>
                <a:latin typeface="Arial Nova" panose="020B0504020202020204" pitchFamily="34" charset="0"/>
              </a:rPr>
              <a:t>Cliente</a:t>
            </a:r>
            <a:r>
              <a:rPr lang="en-GB" sz="1400">
                <a:solidFill>
                  <a:schemeClr val="bg1"/>
                </a:solidFill>
                <a:latin typeface="Arial Nova" panose="020B0504020202020204" pitchFamily="34" charset="0"/>
              </a:rPr>
              <a:t>: </a:t>
            </a:r>
          </a:p>
          <a:p>
            <a:pPr algn="l"/>
            <a:r>
              <a:rPr lang="en-GB" sz="1400">
                <a:solidFill>
                  <a:schemeClr val="bg1"/>
                </a:solidFill>
                <a:latin typeface="Arial Nova" panose="020B0504020202020204" pitchFamily="34" charset="0"/>
              </a:rPr>
              <a:t>Gold Fields</a:t>
            </a:r>
          </a:p>
          <a:p>
            <a:pPr algn="l"/>
            <a:endParaRPr lang="en-GB" sz="1400">
              <a:solidFill>
                <a:schemeClr val="bg1"/>
              </a:solidFill>
              <a:latin typeface="Arial Nova" panose="020B0504020202020204" pitchFamily="34" charset="0"/>
            </a:endParaRPr>
          </a:p>
          <a:p>
            <a:pPr algn="l"/>
            <a:r>
              <a:rPr lang="en-GB" sz="1400" err="1">
                <a:solidFill>
                  <a:schemeClr val="bg1"/>
                </a:solidFill>
                <a:latin typeface="Arial Nova" panose="020B0504020202020204" pitchFamily="34" charset="0"/>
              </a:rPr>
              <a:t>Locación</a:t>
            </a:r>
            <a:r>
              <a:rPr lang="en-GB" sz="1400">
                <a:solidFill>
                  <a:schemeClr val="bg1"/>
                </a:solidFill>
                <a:latin typeface="Arial Nova" panose="020B0504020202020204" pitchFamily="34" charset="0"/>
              </a:rPr>
              <a:t>:</a:t>
            </a:r>
          </a:p>
          <a:p>
            <a:pPr algn="l"/>
            <a:r>
              <a:rPr lang="en-GB" sz="1400">
                <a:solidFill>
                  <a:schemeClr val="bg1"/>
                </a:solidFill>
                <a:latin typeface="Arial Nova" panose="020B0504020202020204" pitchFamily="34" charset="0"/>
              </a:rPr>
              <a:t>Laverton, Australia</a:t>
            </a:r>
          </a:p>
          <a:p>
            <a:pPr algn="l"/>
            <a:endParaRPr lang="en-GB" sz="1400">
              <a:solidFill>
                <a:schemeClr val="bg1"/>
              </a:solidFill>
              <a:latin typeface="Arial Nova" panose="020B0504020202020204" pitchFamily="34" charset="0"/>
            </a:endParaRPr>
          </a:p>
          <a:p>
            <a:pPr algn="l"/>
            <a:r>
              <a:rPr lang="en-GB" sz="1400">
                <a:solidFill>
                  <a:schemeClr val="bg1"/>
                </a:solidFill>
                <a:latin typeface="Arial Nova" panose="020B0504020202020204" pitchFamily="34" charset="0"/>
              </a:rPr>
              <a:t>Sector:</a:t>
            </a:r>
          </a:p>
          <a:p>
            <a:pPr algn="l"/>
            <a:r>
              <a:rPr lang="en-GB" sz="1400">
                <a:solidFill>
                  <a:schemeClr val="bg1"/>
                </a:solidFill>
                <a:latin typeface="Arial Nova" panose="020B0504020202020204" pitchFamily="34" charset="0"/>
              </a:rPr>
              <a:t>Minería</a:t>
            </a:r>
          </a:p>
        </p:txBody>
      </p:sp>
      <p:sp>
        <p:nvSpPr>
          <p:cNvPr id="7" name="TextBox 6">
            <a:extLst>
              <a:ext uri="{FF2B5EF4-FFF2-40B4-BE49-F238E27FC236}">
                <a16:creationId xmlns:a16="http://schemas.microsoft.com/office/drawing/2014/main" id="{A1E18B06-1687-B089-B602-93C848D93EC1}"/>
              </a:ext>
            </a:extLst>
          </p:cNvPr>
          <p:cNvSpPr txBox="1"/>
          <p:nvPr/>
        </p:nvSpPr>
        <p:spPr>
          <a:xfrm>
            <a:off x="96731" y="4118789"/>
            <a:ext cx="2202586" cy="2739211"/>
          </a:xfrm>
          <a:prstGeom prst="rect">
            <a:avLst/>
          </a:prstGeom>
          <a:noFill/>
        </p:spPr>
        <p:txBody>
          <a:bodyPr wrap="square" rtlCol="0">
            <a:spAutoFit/>
          </a:bodyPr>
          <a:lstStyle/>
          <a:p>
            <a:r>
              <a:rPr lang="en-GB" sz="1400" b="1">
                <a:solidFill>
                  <a:schemeClr val="bg1"/>
                </a:solidFill>
                <a:latin typeface="Arial Nova" panose="020B0504020202020204" pitchFamily="34" charset="0"/>
              </a:rPr>
              <a:t>DATOS DEL PROYECTO</a:t>
            </a:r>
          </a:p>
          <a:p>
            <a:endParaRPr lang="en-GB" sz="1400" b="1">
              <a:solidFill>
                <a:schemeClr val="accent1"/>
              </a:solidFill>
              <a:latin typeface="Arial Nova" panose="020B0504020202020204" pitchFamily="34" charset="0"/>
            </a:endParaRPr>
          </a:p>
          <a:p>
            <a:pPr algn="l"/>
            <a:r>
              <a:rPr lang="en-GB" sz="1400" b="1">
                <a:solidFill>
                  <a:schemeClr val="accent1"/>
                </a:solidFill>
                <a:latin typeface="Arial Nova" panose="020B0504020202020204" pitchFamily="34" charset="0"/>
              </a:rPr>
              <a:t>2</a:t>
            </a:r>
            <a:r>
              <a:rPr lang="en-GB" sz="1400" b="1">
                <a:solidFill>
                  <a:schemeClr val="bg1"/>
                </a:solidFill>
                <a:latin typeface="Arial Nova" panose="020B0504020202020204" pitchFamily="34" charset="0"/>
              </a:rPr>
              <a:t> MW</a:t>
            </a:r>
          </a:p>
          <a:p>
            <a:pPr algn="l"/>
            <a:r>
              <a:rPr lang="en-GB" sz="1200">
                <a:solidFill>
                  <a:schemeClr val="bg1"/>
                </a:solidFill>
                <a:latin typeface="Arial Nova" panose="020B0504020202020204" pitchFamily="34" charset="0"/>
              </a:rPr>
              <a:t>Battery storage</a:t>
            </a:r>
          </a:p>
          <a:p>
            <a:pPr algn="l"/>
            <a:endParaRPr lang="en-GB" sz="1400">
              <a:solidFill>
                <a:schemeClr val="bg1"/>
              </a:solidFill>
              <a:latin typeface="Arial Nova" panose="020B0504020202020204" pitchFamily="34" charset="0"/>
            </a:endParaRPr>
          </a:p>
          <a:p>
            <a:pPr algn="l"/>
            <a:r>
              <a:rPr lang="en-GB" sz="1400" b="1">
                <a:solidFill>
                  <a:schemeClr val="accent1"/>
                </a:solidFill>
                <a:latin typeface="Arial Nova" panose="020B0504020202020204" pitchFamily="34" charset="0"/>
              </a:rPr>
              <a:t>27 </a:t>
            </a:r>
            <a:r>
              <a:rPr lang="en-GB" sz="1400" b="1">
                <a:solidFill>
                  <a:schemeClr val="bg1"/>
                </a:solidFill>
                <a:latin typeface="Arial Nova" panose="020B0504020202020204" pitchFamily="34" charset="0"/>
              </a:rPr>
              <a:t>MW</a:t>
            </a:r>
          </a:p>
          <a:p>
            <a:pPr algn="l"/>
            <a:r>
              <a:rPr lang="en-GB" sz="1200">
                <a:solidFill>
                  <a:schemeClr val="bg1"/>
                </a:solidFill>
                <a:latin typeface="Arial Nova" panose="020B0504020202020204" pitchFamily="34" charset="0"/>
              </a:rPr>
              <a:t>Gas power</a:t>
            </a:r>
          </a:p>
          <a:p>
            <a:pPr algn="l"/>
            <a:endParaRPr lang="en-GB" sz="1400">
              <a:solidFill>
                <a:schemeClr val="bg1"/>
              </a:solidFill>
              <a:latin typeface="Arial Nova" panose="020B0504020202020204" pitchFamily="34" charset="0"/>
            </a:endParaRPr>
          </a:p>
          <a:p>
            <a:pPr algn="l"/>
            <a:r>
              <a:rPr lang="en-GB" sz="1400" b="1">
                <a:solidFill>
                  <a:schemeClr val="accent1"/>
                </a:solidFill>
                <a:latin typeface="Arial Nova" panose="020B0504020202020204" pitchFamily="34" charset="0"/>
              </a:rPr>
              <a:t>23,040</a:t>
            </a:r>
            <a:r>
              <a:rPr lang="en-GB" sz="1400" b="1">
                <a:solidFill>
                  <a:schemeClr val="bg1"/>
                </a:solidFill>
                <a:latin typeface="Arial Nova" panose="020B0504020202020204" pitchFamily="34" charset="0"/>
              </a:rPr>
              <a:t> </a:t>
            </a:r>
          </a:p>
          <a:p>
            <a:pPr algn="l"/>
            <a:r>
              <a:rPr lang="en-GB" sz="1100">
                <a:solidFill>
                  <a:schemeClr val="bg1"/>
                </a:solidFill>
                <a:latin typeface="Arial Nova" panose="020B0504020202020204" pitchFamily="34" charset="0"/>
              </a:rPr>
              <a:t>Solar panels</a:t>
            </a:r>
          </a:p>
          <a:p>
            <a:pPr algn="l"/>
            <a:endParaRPr lang="en-GB" sz="1400">
              <a:solidFill>
                <a:schemeClr val="bg1"/>
              </a:solidFill>
              <a:latin typeface="Arial Nova" panose="020B0504020202020204" pitchFamily="34" charset="0"/>
            </a:endParaRPr>
          </a:p>
          <a:p>
            <a:pPr algn="l"/>
            <a:r>
              <a:rPr lang="en-GB" sz="1400" b="1">
                <a:solidFill>
                  <a:schemeClr val="accent1"/>
                </a:solidFill>
                <a:latin typeface="Arial Nova" panose="020B0504020202020204" pitchFamily="34" charset="0"/>
              </a:rPr>
              <a:t>7.7 </a:t>
            </a:r>
            <a:r>
              <a:rPr lang="en-GB" sz="1400" b="1">
                <a:solidFill>
                  <a:schemeClr val="bg1"/>
                </a:solidFill>
                <a:latin typeface="Arial Nova" panose="020B0504020202020204" pitchFamily="34" charset="0"/>
              </a:rPr>
              <a:t>MW</a:t>
            </a:r>
          </a:p>
          <a:p>
            <a:pPr algn="l"/>
            <a:r>
              <a:rPr lang="en-GB" sz="1100">
                <a:solidFill>
                  <a:schemeClr val="bg1"/>
                </a:solidFill>
                <a:latin typeface="Arial Nova" panose="020B0504020202020204" pitchFamily="34" charset="0"/>
              </a:rPr>
              <a:t>Solar power</a:t>
            </a:r>
            <a:endParaRPr lang="en-GB" sz="2000">
              <a:solidFill>
                <a:schemeClr val="bg1"/>
              </a:solidFill>
              <a:latin typeface="Arial Nova" panose="020B0504020202020204" pitchFamily="34" charset="0"/>
            </a:endParaRPr>
          </a:p>
        </p:txBody>
      </p:sp>
    </p:spTree>
    <p:extLst>
      <p:ext uri="{BB962C8B-B14F-4D97-AF65-F5344CB8AC3E}">
        <p14:creationId xmlns:p14="http://schemas.microsoft.com/office/powerpoint/2010/main" val="284214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ggreko (PC fonts)">
  <a:themeElements>
    <a:clrScheme name="Aggreko">
      <a:dk1>
        <a:srgbClr val="2D3540"/>
      </a:dk1>
      <a:lt1>
        <a:srgbClr val="FFFFFF"/>
      </a:lt1>
      <a:dk2>
        <a:srgbClr val="000000"/>
      </a:dk2>
      <a:lt2>
        <a:srgbClr val="C3CCE0"/>
      </a:lt2>
      <a:accent1>
        <a:srgbClr val="FD6E39"/>
      </a:accent1>
      <a:accent2>
        <a:srgbClr val="36467A"/>
      </a:accent2>
      <a:accent3>
        <a:srgbClr val="6ACFF6"/>
      </a:accent3>
      <a:accent4>
        <a:srgbClr val="6FC7B6"/>
      </a:accent4>
      <a:accent5>
        <a:srgbClr val="CCA7CE"/>
      </a:accent5>
      <a:accent6>
        <a:srgbClr val="E6EAF6"/>
      </a:accent6>
      <a:hlink>
        <a:srgbClr val="36467A"/>
      </a:hlink>
      <a:folHlink>
        <a:srgbClr val="6FC7B6"/>
      </a:folHlink>
    </a:clrScheme>
    <a:fontScheme name="Aggrek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Aggreko PPT Template wide screen" id="{8C5EFE19-D6E0-4736-B527-569DC2714D09}" vid="{DC922D6C-958F-4E0A-8509-F7DB2131E700}"/>
    </a:ext>
  </a:extLst>
</a:theme>
</file>

<file path=ppt/theme/theme3.xml><?xml version="1.0" encoding="utf-8"?>
<a:theme xmlns:a="http://schemas.openxmlformats.org/drawingml/2006/main" name="Office Theme">
  <a:themeElements>
    <a:clrScheme name="Aggreko 2022">
      <a:dk1>
        <a:srgbClr val="787878"/>
      </a:dk1>
      <a:lt1>
        <a:srgbClr val="FFFFFF"/>
      </a:lt1>
      <a:dk2>
        <a:srgbClr val="AFAFAF"/>
      </a:dk2>
      <a:lt2>
        <a:srgbClr val="E7E6E6"/>
      </a:lt2>
      <a:accent1>
        <a:srgbClr val="FD6E39"/>
      </a:accent1>
      <a:accent2>
        <a:srgbClr val="69CFF6"/>
      </a:accent2>
      <a:accent3>
        <a:srgbClr val="FFC53D"/>
      </a:accent3>
      <a:accent4>
        <a:srgbClr val="6EC7B6"/>
      </a:accent4>
      <a:accent5>
        <a:srgbClr val="CCA7CE"/>
      </a:accent5>
      <a:accent6>
        <a:srgbClr val="FFFFFF"/>
      </a:accent6>
      <a:hlink>
        <a:srgbClr val="4E89D0"/>
      </a:hlink>
      <a:folHlink>
        <a:srgbClr val="4F549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F27C7B-F811-4BA6-9FA4-7483145F7A4A}" vid="{9569D52C-690D-468D-9870-6777D1AB66BA}"/>
    </a:ext>
  </a:extLst>
</a:theme>
</file>

<file path=ppt/theme/theme4.xml><?xml version="1.0" encoding="utf-8"?>
<a:theme xmlns:a="http://schemas.openxmlformats.org/drawingml/2006/main" name="2_Office Theme">
  <a:themeElements>
    <a:clrScheme name="Aggreko ETS">
      <a:dk1>
        <a:srgbClr val="AFABAB"/>
      </a:dk1>
      <a:lt1>
        <a:sysClr val="window" lastClr="FFFFFF"/>
      </a:lt1>
      <a:dk2>
        <a:srgbClr val="5F5F5F"/>
      </a:dk2>
      <a:lt2>
        <a:srgbClr val="F8F8F8"/>
      </a:lt2>
      <a:accent1>
        <a:srgbClr val="4D4D4D"/>
      </a:accent1>
      <a:accent2>
        <a:srgbClr val="CCA7CE"/>
      </a:accent2>
      <a:accent3>
        <a:srgbClr val="FD6E39"/>
      </a:accent3>
      <a:accent4>
        <a:srgbClr val="6ACFF6"/>
      </a:accent4>
      <a:accent5>
        <a:srgbClr val="FFC63E"/>
      </a:accent5>
      <a:accent6>
        <a:srgbClr val="6FC7B6"/>
      </a:accent6>
      <a:hlink>
        <a:srgbClr val="6FC7B6"/>
      </a:hlink>
      <a:folHlink>
        <a:srgbClr val="6FC7B6"/>
      </a:folHlink>
    </a:clrScheme>
    <a:fontScheme name="Custom 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 Template" id="{92FAA001-F294-4697-A943-6F44D2A2F564}" vid="{7C57D0CE-1AB6-4559-BF02-E0B380DDC616}"/>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7bdad26-838a-4629-aae4-b2935f9bb1ca"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F23298C19CC5BE438D007EE6CDA96D34" ma:contentTypeVersion="20" ma:contentTypeDescription="Create a new document." ma:contentTypeScope="" ma:versionID="6691d38515f77772ed2a51bd194c47a3">
  <xsd:schema xmlns:xsd="http://www.w3.org/2001/XMLSchema" xmlns:xs="http://www.w3.org/2001/XMLSchema" xmlns:p="http://schemas.microsoft.com/office/2006/metadata/properties" xmlns:ns1="http://schemas.microsoft.com/sharepoint/v3" xmlns:ns2="d694b0ac-61a4-4609-9e2d-880a9e8e0923" xmlns:ns3="7b7f81d0-cc54-4fb9-b658-9956a5445be5" xmlns:ns4="b76481ae-3296-492c-b78c-9b4984b158a8" targetNamespace="http://schemas.microsoft.com/office/2006/metadata/properties" ma:root="true" ma:fieldsID="0e1d880af59407ed93e77b34c9908b61" ns1:_="" ns2:_="" ns3:_="" ns4:_="">
    <xsd:import namespace="http://schemas.microsoft.com/sharepoint/v3"/>
    <xsd:import namespace="d694b0ac-61a4-4609-9e2d-880a9e8e0923"/>
    <xsd:import namespace="7b7f81d0-cc54-4fb9-b658-9956a5445be5"/>
    <xsd:import namespace="b76481ae-3296-492c-b78c-9b4984b158a8"/>
    <xsd:element name="properties">
      <xsd:complexType>
        <xsd:sequence>
          <xsd:element name="documentManagement">
            <xsd:complexType>
              <xsd:all>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ServiceFastMetadata" minOccurs="0"/>
                <xsd:element ref="ns2:MediaServiceMetadata"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94b0ac-61a4-4609-9e2d-880a9e8e0923"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Metadata" ma:index="21" nillable="true" ma:displayName="MediaServiceMetadata" ma:hidden="true" ma:internalName="MediaServiceMetadata" ma:readOnly="true">
      <xsd:simpleType>
        <xsd:restriction base="dms:Not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7bdad26-838a-4629-aae4-b2935f9bb1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7f81d0-cc54-4fb9-b658-9956a5445b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6481ae-3296-492c-b78c-9b4984b158a8"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3de0cfb-dd00-4d26-8a7f-986f5edb1682}" ma:internalName="TaxCatchAll" ma:showField="CatchAllData" ma:web="7b7f81d0-cc54-4fb9-b658-9956a5445b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694b0ac-61a4-4609-9e2d-880a9e8e0923">
      <Terms xmlns="http://schemas.microsoft.com/office/infopath/2007/PartnerControls"/>
    </lcf76f155ced4ddcb4097134ff3c332f>
    <TaxCatchAll xmlns="b76481ae-3296-492c-b78c-9b4984b158a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E2A674D-EDD8-4827-BF37-73D616027475}">
  <ds:schemaRefs>
    <ds:schemaRef ds:uri="http://schemas.microsoft.com/sharepoint/v3/contenttype/forms"/>
  </ds:schemaRefs>
</ds:datastoreItem>
</file>

<file path=customXml/itemProps2.xml><?xml version="1.0" encoding="utf-8"?>
<ds:datastoreItem xmlns:ds="http://schemas.openxmlformats.org/officeDocument/2006/customXml" ds:itemID="{4987301B-D551-4B54-AD93-4E5D60444695}">
  <ds:schemaRefs>
    <ds:schemaRef ds:uri="Microsoft.SharePoint.Taxonomy.ContentTypeSync"/>
  </ds:schemaRefs>
</ds:datastoreItem>
</file>

<file path=customXml/itemProps3.xml><?xml version="1.0" encoding="utf-8"?>
<ds:datastoreItem xmlns:ds="http://schemas.openxmlformats.org/officeDocument/2006/customXml" ds:itemID="{CA486BCC-E4B4-462B-BE99-6D55043ED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94b0ac-61a4-4609-9e2d-880a9e8e0923"/>
    <ds:schemaRef ds:uri="7b7f81d0-cc54-4fb9-b658-9956a5445be5"/>
    <ds:schemaRef ds:uri="b76481ae-3296-492c-b78c-9b4984b158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1382752-FD05-40E9-80E0-F46852E78492}">
  <ds:schemaRef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76481ae-3296-492c-b78c-9b4984b158a8"/>
    <ds:schemaRef ds:uri="7b7f81d0-cc54-4fb9-b658-9956a5445be5"/>
    <ds:schemaRef ds:uri="d694b0ac-61a4-4609-9e2d-880a9e8e0923"/>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7444</TotalTime>
  <Words>1217</Words>
  <Application>Microsoft Office PowerPoint</Application>
  <PresentationFormat>Panorámica</PresentationFormat>
  <Paragraphs>195</Paragraphs>
  <Slides>11</Slides>
  <Notes>2</Notes>
  <HiddenSlides>0</HiddenSlides>
  <MMClips>0</MMClips>
  <ScaleCrop>false</ScaleCrop>
  <HeadingPairs>
    <vt:vector size="4" baseType="variant">
      <vt:variant>
        <vt:lpstr>Tema</vt:lpstr>
      </vt:variant>
      <vt:variant>
        <vt:i4>4</vt:i4>
      </vt:variant>
      <vt:variant>
        <vt:lpstr>Títulos de diapositiva</vt:lpstr>
      </vt:variant>
      <vt:variant>
        <vt:i4>11</vt:i4>
      </vt:variant>
    </vt:vector>
  </HeadingPairs>
  <TitlesOfParts>
    <vt:vector size="15" baseType="lpstr">
      <vt:lpstr>Tema de Office</vt:lpstr>
      <vt:lpstr>Aggreko (PC fonts)</vt:lpstr>
      <vt:lpstr>Office Theme</vt:lpstr>
      <vt:lpstr>2_Office Theme</vt:lpstr>
      <vt:lpstr>Presentación de PowerPoint</vt:lpstr>
      <vt:lpstr>Acompañando Su Viaje De Transición De Combustible</vt:lpstr>
      <vt:lpstr>Fuentes Híbridas en Sistemas de Generación, T&amp;D</vt:lpstr>
      <vt:lpstr>Presentación de PowerPoint</vt:lpstr>
      <vt:lpstr>Aggreko Energy storage</vt:lpstr>
      <vt:lpstr>Presentación de PowerPoint</vt:lpstr>
      <vt:lpstr>Presentación de PowerPoint</vt:lpstr>
      <vt:lpstr>Presentación de PowerPoint</vt:lpstr>
      <vt:lpstr>Potencias De Microred Renovables</vt:lpstr>
      <vt:lpstr>Solución Híbrida en altura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 Mujamed</dc:creator>
  <cp:lastModifiedBy>Artur Mujamed</cp:lastModifiedBy>
  <cp:revision>38</cp:revision>
  <dcterms:created xsi:type="dcterms:W3CDTF">2024-08-20T20:07:30Z</dcterms:created>
  <dcterms:modified xsi:type="dcterms:W3CDTF">2024-08-29T19:48:06Z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0x010100F23298C19CC5BE438D007EE6CDA96D34</vt:lpwstr>
  </property>
</Properties>
</file>